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0" r:id="rId4"/>
    <p:sldMasterId id="2147483678" r:id="rId5"/>
    <p:sldMasterId id="2147483680" r:id="rId6"/>
    <p:sldMasterId id="2147483714" r:id="rId7"/>
  </p:sldMasterIdLst>
  <p:notesMasterIdLst>
    <p:notesMasterId r:id="rId24"/>
  </p:notesMasterIdLst>
  <p:sldIdLst>
    <p:sldId id="256" r:id="rId8"/>
    <p:sldId id="489" r:id="rId9"/>
    <p:sldId id="533" r:id="rId10"/>
    <p:sldId id="602" r:id="rId11"/>
    <p:sldId id="501" r:id="rId12"/>
    <p:sldId id="623" r:id="rId13"/>
    <p:sldId id="518" r:id="rId14"/>
    <p:sldId id="528" r:id="rId15"/>
    <p:sldId id="628" r:id="rId16"/>
    <p:sldId id="629" r:id="rId17"/>
    <p:sldId id="447" r:id="rId18"/>
    <p:sldId id="608" r:id="rId19"/>
    <p:sldId id="513" r:id="rId20"/>
    <p:sldId id="419" r:id="rId21"/>
    <p:sldId id="630" r:id="rId22"/>
    <p:sldId id="311" r:id="rId2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min, Miriam" initials="TM" lastIdx="11" clrIdx="0">
    <p:extLst>
      <p:ext uri="{19B8F6BF-5375-455C-9EA6-DF929625EA0E}">
        <p15:presenceInfo xmlns:p15="http://schemas.microsoft.com/office/powerpoint/2012/main" userId="S-1-5-21-552218792-515331678-1236795852-10396" providerId="AD"/>
      </p:ext>
    </p:extLst>
  </p:cmAuthor>
  <p:cmAuthor id="2" name="Austrian, Karen" initials="AK" lastIdx="1" clrIdx="1">
    <p:extLst>
      <p:ext uri="{19B8F6BF-5375-455C-9EA6-DF929625EA0E}">
        <p15:presenceInfo xmlns:p15="http://schemas.microsoft.com/office/powerpoint/2012/main" userId="Austrian, Karen" providerId="None"/>
      </p:ext>
    </p:extLst>
  </p:cmAuthor>
  <p:cmAuthor id="3" name="Thoai Ngo" initials="TN" lastIdx="1" clrIdx="2">
    <p:extLst>
      <p:ext uri="{19B8F6BF-5375-455C-9EA6-DF929625EA0E}">
        <p15:presenceInfo xmlns:p15="http://schemas.microsoft.com/office/powerpoint/2012/main" userId="S-1-5-21-552218792-515331678-1236795852-105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A65D67-75BA-4895-B6AC-F2302F63CF51}" v="111" dt="2022-09-23T11:48:01.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4.xml"/><Relationship Id="rId7" Type="http://schemas.openxmlformats.org/officeDocument/2006/relationships/slideMaster" Target="slideMasters/slideMaster5.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2.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Austrian" userId="e25ecdc1-8543-496e-9c28-ee6f5aa89e23" providerId="ADAL" clId="{48A65D67-75BA-4895-B6AC-F2302F63CF51}"/>
    <pc:docChg chg="undo custSel addSld delSld modSld modMainMaster">
      <pc:chgData name="Karen Austrian" userId="e25ecdc1-8543-496e-9c28-ee6f5aa89e23" providerId="ADAL" clId="{48A65D67-75BA-4895-B6AC-F2302F63CF51}" dt="2022-09-23T11:48:01.677" v="416"/>
      <pc:docMkLst>
        <pc:docMk/>
      </pc:docMkLst>
      <pc:sldChg chg="modSp mod">
        <pc:chgData name="Karen Austrian" userId="e25ecdc1-8543-496e-9c28-ee6f5aa89e23" providerId="ADAL" clId="{48A65D67-75BA-4895-B6AC-F2302F63CF51}" dt="2022-09-23T11:39:36.680" v="295" actId="20577"/>
        <pc:sldMkLst>
          <pc:docMk/>
          <pc:sldMk cId="1204738611" sldId="256"/>
        </pc:sldMkLst>
        <pc:spChg chg="mod">
          <ac:chgData name="Karen Austrian" userId="e25ecdc1-8543-496e-9c28-ee6f5aa89e23" providerId="ADAL" clId="{48A65D67-75BA-4895-B6AC-F2302F63CF51}" dt="2022-09-23T11:39:36.680" v="295" actId="20577"/>
          <ac:spMkLst>
            <pc:docMk/>
            <pc:sldMk cId="1204738611" sldId="256"/>
            <ac:spMk id="2" creationId="{00000000-0000-0000-0000-000000000000}"/>
          </ac:spMkLst>
        </pc:spChg>
        <pc:spChg chg="mod">
          <ac:chgData name="Karen Austrian" userId="e25ecdc1-8543-496e-9c28-ee6f5aa89e23" providerId="ADAL" clId="{48A65D67-75BA-4895-B6AC-F2302F63CF51}" dt="2022-09-23T11:24:06.738" v="47" actId="20577"/>
          <ac:spMkLst>
            <pc:docMk/>
            <pc:sldMk cId="1204738611" sldId="256"/>
            <ac:spMk id="3" creationId="{00000000-0000-0000-0000-000000000000}"/>
          </ac:spMkLst>
        </pc:spChg>
      </pc:sldChg>
      <pc:sldChg chg="del">
        <pc:chgData name="Karen Austrian" userId="e25ecdc1-8543-496e-9c28-ee6f5aa89e23" providerId="ADAL" clId="{48A65D67-75BA-4895-B6AC-F2302F63CF51}" dt="2022-09-23T11:24:25.372" v="57" actId="47"/>
        <pc:sldMkLst>
          <pc:docMk/>
          <pc:sldMk cId="3828851493" sldId="261"/>
        </pc:sldMkLst>
      </pc:sldChg>
      <pc:sldChg chg="del">
        <pc:chgData name="Karen Austrian" userId="e25ecdc1-8543-496e-9c28-ee6f5aa89e23" providerId="ADAL" clId="{48A65D67-75BA-4895-B6AC-F2302F63CF51}" dt="2022-09-23T11:24:14.530" v="48" actId="47"/>
        <pc:sldMkLst>
          <pc:docMk/>
          <pc:sldMk cId="3754884283" sldId="280"/>
        </pc:sldMkLst>
      </pc:sldChg>
      <pc:sldChg chg="del">
        <pc:chgData name="Karen Austrian" userId="e25ecdc1-8543-496e-9c28-ee6f5aa89e23" providerId="ADAL" clId="{48A65D67-75BA-4895-B6AC-F2302F63CF51}" dt="2022-09-23T11:28:17.811" v="110" actId="47"/>
        <pc:sldMkLst>
          <pc:docMk/>
          <pc:sldMk cId="1975223659" sldId="281"/>
        </pc:sldMkLst>
      </pc:sldChg>
      <pc:sldChg chg="del">
        <pc:chgData name="Karen Austrian" userId="e25ecdc1-8543-496e-9c28-ee6f5aa89e23" providerId="ADAL" clId="{48A65D67-75BA-4895-B6AC-F2302F63CF51}" dt="2022-09-23T11:24:16.674" v="49" actId="47"/>
        <pc:sldMkLst>
          <pc:docMk/>
          <pc:sldMk cId="3316652373" sldId="282"/>
        </pc:sldMkLst>
      </pc:sldChg>
      <pc:sldChg chg="del">
        <pc:chgData name="Karen Austrian" userId="e25ecdc1-8543-496e-9c28-ee6f5aa89e23" providerId="ADAL" clId="{48A65D67-75BA-4895-B6AC-F2302F63CF51}" dt="2022-09-23T11:24:17.258" v="50" actId="47"/>
        <pc:sldMkLst>
          <pc:docMk/>
          <pc:sldMk cId="2157197590" sldId="285"/>
        </pc:sldMkLst>
      </pc:sldChg>
      <pc:sldChg chg="del">
        <pc:chgData name="Karen Austrian" userId="e25ecdc1-8543-496e-9c28-ee6f5aa89e23" providerId="ADAL" clId="{48A65D67-75BA-4895-B6AC-F2302F63CF51}" dt="2022-09-23T11:24:21.963" v="52" actId="47"/>
        <pc:sldMkLst>
          <pc:docMk/>
          <pc:sldMk cId="2429485496" sldId="287"/>
        </pc:sldMkLst>
      </pc:sldChg>
      <pc:sldChg chg="del">
        <pc:chgData name="Karen Austrian" userId="e25ecdc1-8543-496e-9c28-ee6f5aa89e23" providerId="ADAL" clId="{48A65D67-75BA-4895-B6AC-F2302F63CF51}" dt="2022-09-23T11:24:22.434" v="53" actId="47"/>
        <pc:sldMkLst>
          <pc:docMk/>
          <pc:sldMk cId="2576427688" sldId="289"/>
        </pc:sldMkLst>
      </pc:sldChg>
      <pc:sldChg chg="del">
        <pc:chgData name="Karen Austrian" userId="e25ecdc1-8543-496e-9c28-ee6f5aa89e23" providerId="ADAL" clId="{48A65D67-75BA-4895-B6AC-F2302F63CF51}" dt="2022-09-23T11:24:27.300" v="60" actId="47"/>
        <pc:sldMkLst>
          <pc:docMk/>
          <pc:sldMk cId="4166647337" sldId="290"/>
        </pc:sldMkLst>
      </pc:sldChg>
      <pc:sldChg chg="del">
        <pc:chgData name="Karen Austrian" userId="e25ecdc1-8543-496e-9c28-ee6f5aa89e23" providerId="ADAL" clId="{48A65D67-75BA-4895-B6AC-F2302F63CF51}" dt="2022-09-23T11:24:24.799" v="56" actId="47"/>
        <pc:sldMkLst>
          <pc:docMk/>
          <pc:sldMk cId="975251592" sldId="292"/>
        </pc:sldMkLst>
      </pc:sldChg>
      <pc:sldChg chg="del">
        <pc:chgData name="Karen Austrian" userId="e25ecdc1-8543-496e-9c28-ee6f5aa89e23" providerId="ADAL" clId="{48A65D67-75BA-4895-B6AC-F2302F63CF51}" dt="2022-09-23T11:28:33.443" v="115" actId="47"/>
        <pc:sldMkLst>
          <pc:docMk/>
          <pc:sldMk cId="3404407040" sldId="296"/>
        </pc:sldMkLst>
      </pc:sldChg>
      <pc:sldChg chg="del">
        <pc:chgData name="Karen Austrian" userId="e25ecdc1-8543-496e-9c28-ee6f5aa89e23" providerId="ADAL" clId="{48A65D67-75BA-4895-B6AC-F2302F63CF51}" dt="2022-09-23T11:24:28.510" v="63" actId="47"/>
        <pc:sldMkLst>
          <pc:docMk/>
          <pc:sldMk cId="1257339706" sldId="300"/>
        </pc:sldMkLst>
      </pc:sldChg>
      <pc:sldChg chg="del">
        <pc:chgData name="Karen Austrian" userId="e25ecdc1-8543-496e-9c28-ee6f5aa89e23" providerId="ADAL" clId="{48A65D67-75BA-4895-B6AC-F2302F63CF51}" dt="2022-09-23T11:28:19.916" v="112" actId="47"/>
        <pc:sldMkLst>
          <pc:docMk/>
          <pc:sldMk cId="4150779968" sldId="301"/>
        </pc:sldMkLst>
      </pc:sldChg>
      <pc:sldChg chg="del">
        <pc:chgData name="Karen Austrian" userId="e25ecdc1-8543-496e-9c28-ee6f5aa89e23" providerId="ADAL" clId="{48A65D67-75BA-4895-B6AC-F2302F63CF51}" dt="2022-09-23T11:28:10.023" v="104" actId="47"/>
        <pc:sldMkLst>
          <pc:docMk/>
          <pc:sldMk cId="2540967227" sldId="302"/>
        </pc:sldMkLst>
      </pc:sldChg>
      <pc:sldChg chg="del">
        <pc:chgData name="Karen Austrian" userId="e25ecdc1-8543-496e-9c28-ee6f5aa89e23" providerId="ADAL" clId="{48A65D67-75BA-4895-B6AC-F2302F63CF51}" dt="2022-09-23T11:24:25.814" v="58" actId="47"/>
        <pc:sldMkLst>
          <pc:docMk/>
          <pc:sldMk cId="740662917" sldId="304"/>
        </pc:sldMkLst>
      </pc:sldChg>
      <pc:sldChg chg="del">
        <pc:chgData name="Karen Austrian" userId="e25ecdc1-8543-496e-9c28-ee6f5aa89e23" providerId="ADAL" clId="{48A65D67-75BA-4895-B6AC-F2302F63CF51}" dt="2022-09-23T11:24:26.404" v="59" actId="47"/>
        <pc:sldMkLst>
          <pc:docMk/>
          <pc:sldMk cId="4106539378" sldId="306"/>
        </pc:sldMkLst>
      </pc:sldChg>
      <pc:sldChg chg="del">
        <pc:chgData name="Karen Austrian" userId="e25ecdc1-8543-496e-9c28-ee6f5aa89e23" providerId="ADAL" clId="{48A65D67-75BA-4895-B6AC-F2302F63CF51}" dt="2022-09-23T11:24:28.996" v="64" actId="47"/>
        <pc:sldMkLst>
          <pc:docMk/>
          <pc:sldMk cId="171436667" sldId="309"/>
        </pc:sldMkLst>
      </pc:sldChg>
      <pc:sldChg chg="del">
        <pc:chgData name="Karen Austrian" userId="e25ecdc1-8543-496e-9c28-ee6f5aa89e23" providerId="ADAL" clId="{48A65D67-75BA-4895-B6AC-F2302F63CF51}" dt="2022-09-23T11:24:22.926" v="54" actId="47"/>
        <pc:sldMkLst>
          <pc:docMk/>
          <pc:sldMk cId="4019509102" sldId="312"/>
        </pc:sldMkLst>
      </pc:sldChg>
      <pc:sldChg chg="del">
        <pc:chgData name="Karen Austrian" userId="e25ecdc1-8543-496e-9c28-ee6f5aa89e23" providerId="ADAL" clId="{48A65D67-75BA-4895-B6AC-F2302F63CF51}" dt="2022-09-23T11:24:28.081" v="62" actId="47"/>
        <pc:sldMkLst>
          <pc:docMk/>
          <pc:sldMk cId="334501709" sldId="314"/>
        </pc:sldMkLst>
      </pc:sldChg>
      <pc:sldChg chg="del">
        <pc:chgData name="Karen Austrian" userId="e25ecdc1-8543-496e-9c28-ee6f5aa89e23" providerId="ADAL" clId="{48A65D67-75BA-4895-B6AC-F2302F63CF51}" dt="2022-09-23T11:28:09.344" v="103" actId="47"/>
        <pc:sldMkLst>
          <pc:docMk/>
          <pc:sldMk cId="2713079660" sldId="362"/>
        </pc:sldMkLst>
      </pc:sldChg>
      <pc:sldChg chg="del">
        <pc:chgData name="Karen Austrian" userId="e25ecdc1-8543-496e-9c28-ee6f5aa89e23" providerId="ADAL" clId="{48A65D67-75BA-4895-B6AC-F2302F63CF51}" dt="2022-09-23T11:26:14.587" v="75" actId="47"/>
        <pc:sldMkLst>
          <pc:docMk/>
          <pc:sldMk cId="3222897574" sldId="379"/>
        </pc:sldMkLst>
      </pc:sldChg>
      <pc:sldChg chg="del">
        <pc:chgData name="Karen Austrian" userId="e25ecdc1-8543-496e-9c28-ee6f5aa89e23" providerId="ADAL" clId="{48A65D67-75BA-4895-B6AC-F2302F63CF51}" dt="2022-09-23T11:24:27.645" v="61" actId="47"/>
        <pc:sldMkLst>
          <pc:docMk/>
          <pc:sldMk cId="3986484271" sldId="410"/>
        </pc:sldMkLst>
      </pc:sldChg>
      <pc:sldChg chg="addSp delSp modSp add mod">
        <pc:chgData name="Karen Austrian" userId="e25ecdc1-8543-496e-9c28-ee6f5aa89e23" providerId="ADAL" clId="{48A65D67-75BA-4895-B6AC-F2302F63CF51}" dt="2022-09-23T11:47:57.931" v="414"/>
        <pc:sldMkLst>
          <pc:docMk/>
          <pc:sldMk cId="1332140103" sldId="419"/>
        </pc:sldMkLst>
        <pc:picChg chg="del">
          <ac:chgData name="Karen Austrian" userId="e25ecdc1-8543-496e-9c28-ee6f5aa89e23" providerId="ADAL" clId="{48A65D67-75BA-4895-B6AC-F2302F63CF51}" dt="2022-09-23T11:43:08.089" v="342" actId="478"/>
          <ac:picMkLst>
            <pc:docMk/>
            <pc:sldMk cId="1332140103" sldId="419"/>
            <ac:picMk id="9" creationId="{C97C281B-623A-4D2A-8C5B-B51447D2DAF8}"/>
          </ac:picMkLst>
        </pc:picChg>
        <pc:picChg chg="mod">
          <ac:chgData name="Karen Austrian" userId="e25ecdc1-8543-496e-9c28-ee6f5aa89e23" providerId="ADAL" clId="{48A65D67-75BA-4895-B6AC-F2302F63CF51}" dt="2022-09-23T11:32:44.795" v="153" actId="1076"/>
          <ac:picMkLst>
            <pc:docMk/>
            <pc:sldMk cId="1332140103" sldId="419"/>
            <ac:picMk id="10" creationId="{0D18D645-3981-46CD-8187-2974F5E66C17}"/>
          </ac:picMkLst>
        </pc:picChg>
        <pc:picChg chg="add del mod">
          <ac:chgData name="Karen Austrian" userId="e25ecdc1-8543-496e-9c28-ee6f5aa89e23" providerId="ADAL" clId="{48A65D67-75BA-4895-B6AC-F2302F63CF51}" dt="2022-09-23T11:47:57.583" v="413" actId="478"/>
          <ac:picMkLst>
            <pc:docMk/>
            <pc:sldMk cId="1332140103" sldId="419"/>
            <ac:picMk id="11" creationId="{5E26B5AE-EA1F-413A-A338-536AAAAAF0B3}"/>
          </ac:picMkLst>
        </pc:picChg>
        <pc:picChg chg="add mod">
          <ac:chgData name="Karen Austrian" userId="e25ecdc1-8543-496e-9c28-ee6f5aa89e23" providerId="ADAL" clId="{48A65D67-75BA-4895-B6AC-F2302F63CF51}" dt="2022-09-23T11:32:42.981" v="152" actId="1076"/>
          <ac:picMkLst>
            <pc:docMk/>
            <pc:sldMk cId="1332140103" sldId="419"/>
            <ac:picMk id="14" creationId="{3612F933-FB49-48D5-971A-A01B283A1875}"/>
          </ac:picMkLst>
        </pc:picChg>
        <pc:picChg chg="add del mod">
          <ac:chgData name="Karen Austrian" userId="e25ecdc1-8543-496e-9c28-ee6f5aa89e23" providerId="ADAL" clId="{48A65D67-75BA-4895-B6AC-F2302F63CF51}" dt="2022-09-23T11:47:11.227" v="399" actId="478"/>
          <ac:picMkLst>
            <pc:docMk/>
            <pc:sldMk cId="1332140103" sldId="419"/>
            <ac:picMk id="15" creationId="{D0032FD1-B389-4DA4-BD47-FB25E65414A6}"/>
          </ac:picMkLst>
        </pc:picChg>
        <pc:picChg chg="add mod">
          <ac:chgData name="Karen Austrian" userId="e25ecdc1-8543-496e-9c28-ee6f5aa89e23" providerId="ADAL" clId="{48A65D67-75BA-4895-B6AC-F2302F63CF51}" dt="2022-09-23T11:47:15.984" v="400"/>
          <ac:picMkLst>
            <pc:docMk/>
            <pc:sldMk cId="1332140103" sldId="419"/>
            <ac:picMk id="17" creationId="{164DC5A0-D211-4DB0-A1C8-C70DB232488A}"/>
          </ac:picMkLst>
        </pc:picChg>
        <pc:picChg chg="add mod">
          <ac:chgData name="Karen Austrian" userId="e25ecdc1-8543-496e-9c28-ee6f5aa89e23" providerId="ADAL" clId="{48A65D67-75BA-4895-B6AC-F2302F63CF51}" dt="2022-09-23T11:47:57.931" v="414"/>
          <ac:picMkLst>
            <pc:docMk/>
            <pc:sldMk cId="1332140103" sldId="419"/>
            <ac:picMk id="18" creationId="{5203F6AA-888D-46F5-90F7-DD560F7E73C4}"/>
          </ac:picMkLst>
        </pc:picChg>
      </pc:sldChg>
      <pc:sldChg chg="del">
        <pc:chgData name="Karen Austrian" userId="e25ecdc1-8543-496e-9c28-ee6f5aa89e23" providerId="ADAL" clId="{48A65D67-75BA-4895-B6AC-F2302F63CF51}" dt="2022-09-23T11:28:11.749" v="106" actId="47"/>
        <pc:sldMkLst>
          <pc:docMk/>
          <pc:sldMk cId="3613864189" sldId="432"/>
        </pc:sldMkLst>
      </pc:sldChg>
      <pc:sldChg chg="addSp delSp modSp mod">
        <pc:chgData name="Karen Austrian" userId="e25ecdc1-8543-496e-9c28-ee6f5aa89e23" providerId="ADAL" clId="{48A65D67-75BA-4895-B6AC-F2302F63CF51}" dt="2022-09-23T11:47:48.007" v="408"/>
        <pc:sldMkLst>
          <pc:docMk/>
          <pc:sldMk cId="0" sldId="447"/>
        </pc:sldMkLst>
        <pc:spChg chg="mod">
          <ac:chgData name="Karen Austrian" userId="e25ecdc1-8543-496e-9c28-ee6f5aa89e23" providerId="ADAL" clId="{48A65D67-75BA-4895-B6AC-F2302F63CF51}" dt="2022-09-23T11:28:01.905" v="102" actId="20577"/>
          <ac:spMkLst>
            <pc:docMk/>
            <pc:sldMk cId="0" sldId="447"/>
            <ac:spMk id="3" creationId="{677804F0-73DB-4AA6-A08C-5D17E1BEA8E3}"/>
          </ac:spMkLst>
        </pc:spChg>
        <pc:picChg chg="del mod">
          <ac:chgData name="Karen Austrian" userId="e25ecdc1-8543-496e-9c28-ee6f5aa89e23" providerId="ADAL" clId="{48A65D67-75BA-4895-B6AC-F2302F63CF51}" dt="2022-09-23T11:47:47.707" v="407" actId="478"/>
          <ac:picMkLst>
            <pc:docMk/>
            <pc:sldMk cId="0" sldId="447"/>
            <ac:picMk id="6" creationId="{35722775-6BD5-4AFA-849B-86A213EFF6AE}"/>
          </ac:picMkLst>
        </pc:picChg>
        <pc:picChg chg="add mod">
          <ac:chgData name="Karen Austrian" userId="e25ecdc1-8543-496e-9c28-ee6f5aa89e23" providerId="ADAL" clId="{48A65D67-75BA-4895-B6AC-F2302F63CF51}" dt="2022-09-23T11:41:48.992" v="332"/>
          <ac:picMkLst>
            <pc:docMk/>
            <pc:sldMk cId="0" sldId="447"/>
            <ac:picMk id="7" creationId="{D18850D6-05F2-4B9D-AE1E-DB2195069579}"/>
          </ac:picMkLst>
        </pc:picChg>
        <pc:picChg chg="add mod">
          <ac:chgData name="Karen Austrian" userId="e25ecdc1-8543-496e-9c28-ee6f5aa89e23" providerId="ADAL" clId="{48A65D67-75BA-4895-B6AC-F2302F63CF51}" dt="2022-09-23T11:47:48.007" v="408"/>
          <ac:picMkLst>
            <pc:docMk/>
            <pc:sldMk cId="0" sldId="447"/>
            <ac:picMk id="8" creationId="{B34697C5-CBB6-4FC8-8BC8-126E5156307C}"/>
          </ac:picMkLst>
        </pc:picChg>
        <pc:picChg chg="mod">
          <ac:chgData name="Karen Austrian" userId="e25ecdc1-8543-496e-9c28-ee6f5aa89e23" providerId="ADAL" clId="{48A65D67-75BA-4895-B6AC-F2302F63CF51}" dt="2022-09-23T11:41:39.908" v="326" actId="1076"/>
          <ac:picMkLst>
            <pc:docMk/>
            <pc:sldMk cId="0" sldId="447"/>
            <ac:picMk id="24581" creationId="{117FB0D8-53AB-4AF5-ADE1-A254F4F827AE}"/>
          </ac:picMkLst>
        </pc:picChg>
      </pc:sldChg>
      <pc:sldChg chg="addSp modSp mod">
        <pc:chgData name="Karen Austrian" userId="e25ecdc1-8543-496e-9c28-ee6f5aa89e23" providerId="ADAL" clId="{48A65D67-75BA-4895-B6AC-F2302F63CF51}" dt="2022-09-23T11:42:41.585" v="338" actId="1076"/>
        <pc:sldMkLst>
          <pc:docMk/>
          <pc:sldMk cId="0" sldId="489"/>
        </pc:sldMkLst>
        <pc:picChg chg="add mod">
          <ac:chgData name="Karen Austrian" userId="e25ecdc1-8543-496e-9c28-ee6f5aa89e23" providerId="ADAL" clId="{48A65D67-75BA-4895-B6AC-F2302F63CF51}" dt="2022-09-23T11:42:41.585" v="338" actId="1076"/>
          <ac:picMkLst>
            <pc:docMk/>
            <pc:sldMk cId="0" sldId="489"/>
            <ac:picMk id="7" creationId="{60F0C96B-A7B0-4738-9AD1-B35D9C532F09}"/>
          </ac:picMkLst>
        </pc:picChg>
        <pc:picChg chg="mod">
          <ac:chgData name="Karen Austrian" userId="e25ecdc1-8543-496e-9c28-ee6f5aa89e23" providerId="ADAL" clId="{48A65D67-75BA-4895-B6AC-F2302F63CF51}" dt="2022-09-23T11:42:15.231" v="336" actId="1076"/>
          <ac:picMkLst>
            <pc:docMk/>
            <pc:sldMk cId="0" sldId="489"/>
            <ac:picMk id="46085" creationId="{A4674A0F-0A7D-4710-BC24-86A6C37CDC18}"/>
          </ac:picMkLst>
        </pc:picChg>
      </pc:sldChg>
      <pc:sldChg chg="del">
        <pc:chgData name="Karen Austrian" userId="e25ecdc1-8543-496e-9c28-ee6f5aa89e23" providerId="ADAL" clId="{48A65D67-75BA-4895-B6AC-F2302F63CF51}" dt="2022-09-23T11:28:15.339" v="107" actId="47"/>
        <pc:sldMkLst>
          <pc:docMk/>
          <pc:sldMk cId="2253824445" sldId="490"/>
        </pc:sldMkLst>
      </pc:sldChg>
      <pc:sldChg chg="del">
        <pc:chgData name="Karen Austrian" userId="e25ecdc1-8543-496e-9c28-ee6f5aa89e23" providerId="ADAL" clId="{48A65D67-75BA-4895-B6AC-F2302F63CF51}" dt="2022-09-23T11:25:37.061" v="73" actId="47"/>
        <pc:sldMkLst>
          <pc:docMk/>
          <pc:sldMk cId="0" sldId="499"/>
        </pc:sldMkLst>
      </pc:sldChg>
      <pc:sldChg chg="del">
        <pc:chgData name="Karen Austrian" userId="e25ecdc1-8543-496e-9c28-ee6f5aa89e23" providerId="ADAL" clId="{48A65D67-75BA-4895-B6AC-F2302F63CF51}" dt="2022-09-23T11:25:34.239" v="72" actId="47"/>
        <pc:sldMkLst>
          <pc:docMk/>
          <pc:sldMk cId="0" sldId="500"/>
        </pc:sldMkLst>
      </pc:sldChg>
      <pc:sldChg chg="addSp modSp mod">
        <pc:chgData name="Karen Austrian" userId="e25ecdc1-8543-496e-9c28-ee6f5aa89e23" providerId="ADAL" clId="{48A65D67-75BA-4895-B6AC-F2302F63CF51}" dt="2022-09-23T11:45:45.904" v="372" actId="1037"/>
        <pc:sldMkLst>
          <pc:docMk/>
          <pc:sldMk cId="0" sldId="501"/>
        </pc:sldMkLst>
        <pc:spChg chg="add mod">
          <ac:chgData name="Karen Austrian" userId="e25ecdc1-8543-496e-9c28-ee6f5aa89e23" providerId="ADAL" clId="{48A65D67-75BA-4895-B6AC-F2302F63CF51}" dt="2022-09-23T11:45:45.904" v="372" actId="1037"/>
          <ac:spMkLst>
            <pc:docMk/>
            <pc:sldMk cId="0" sldId="501"/>
            <ac:spMk id="4" creationId="{3FE3E2AF-EB16-44B5-9974-0FBD73CD7F24}"/>
          </ac:spMkLst>
        </pc:spChg>
      </pc:sldChg>
      <pc:sldChg chg="addSp delSp modSp add mod">
        <pc:chgData name="Karen Austrian" userId="e25ecdc1-8543-496e-9c28-ee6f5aa89e23" providerId="ADAL" clId="{48A65D67-75BA-4895-B6AC-F2302F63CF51}" dt="2022-09-23T11:47:54.839" v="412"/>
        <pc:sldMkLst>
          <pc:docMk/>
          <pc:sldMk cId="2799909862" sldId="513"/>
        </pc:sldMkLst>
        <pc:spChg chg="mod">
          <ac:chgData name="Karen Austrian" userId="e25ecdc1-8543-496e-9c28-ee6f5aa89e23" providerId="ADAL" clId="{48A65D67-75BA-4895-B6AC-F2302F63CF51}" dt="2022-09-23T11:34:55.252" v="162" actId="6549"/>
          <ac:spMkLst>
            <pc:docMk/>
            <pc:sldMk cId="2799909862" sldId="513"/>
            <ac:spMk id="73731" creationId="{D6F8944C-D6B1-4493-9AC0-D7197C45FC79}"/>
          </ac:spMkLst>
        </pc:spChg>
        <pc:picChg chg="add del mod">
          <ac:chgData name="Karen Austrian" userId="e25ecdc1-8543-496e-9c28-ee6f5aa89e23" providerId="ADAL" clId="{48A65D67-75BA-4895-B6AC-F2302F63CF51}" dt="2022-09-23T11:47:54.499" v="411" actId="478"/>
          <ac:picMkLst>
            <pc:docMk/>
            <pc:sldMk cId="2799909862" sldId="513"/>
            <ac:picMk id="5" creationId="{737F95DF-10FA-4BDF-BC25-BC30D3EBFC5A}"/>
          </ac:picMkLst>
        </pc:picChg>
        <pc:picChg chg="add mod">
          <ac:chgData name="Karen Austrian" userId="e25ecdc1-8543-496e-9c28-ee6f5aa89e23" providerId="ADAL" clId="{48A65D67-75BA-4895-B6AC-F2302F63CF51}" dt="2022-09-23T11:43:03.657" v="341"/>
          <ac:picMkLst>
            <pc:docMk/>
            <pc:sldMk cId="2799909862" sldId="513"/>
            <ac:picMk id="6" creationId="{D6F6B41B-A991-4774-BBF3-C37D594DEABA}"/>
          </ac:picMkLst>
        </pc:picChg>
        <pc:picChg chg="add mod">
          <ac:chgData name="Karen Austrian" userId="e25ecdc1-8543-496e-9c28-ee6f5aa89e23" providerId="ADAL" clId="{48A65D67-75BA-4895-B6AC-F2302F63CF51}" dt="2022-09-23T11:47:54.839" v="412"/>
          <ac:picMkLst>
            <pc:docMk/>
            <pc:sldMk cId="2799909862" sldId="513"/>
            <ac:picMk id="7" creationId="{B4223F00-3AD8-488D-9A3A-BFDBE20E3375}"/>
          </ac:picMkLst>
        </pc:picChg>
        <pc:picChg chg="del">
          <ac:chgData name="Karen Austrian" userId="e25ecdc1-8543-496e-9c28-ee6f5aa89e23" providerId="ADAL" clId="{48A65D67-75BA-4895-B6AC-F2302F63CF51}" dt="2022-09-23T11:42:58.530" v="340" actId="478"/>
          <ac:picMkLst>
            <pc:docMk/>
            <pc:sldMk cId="2799909862" sldId="513"/>
            <ac:picMk id="10" creationId="{17E0F3B5-D630-4B3A-ADD1-73016C7E5525}"/>
          </ac:picMkLst>
        </pc:picChg>
      </pc:sldChg>
      <pc:sldChg chg="addSp delSp modSp add">
        <pc:chgData name="Karen Austrian" userId="e25ecdc1-8543-496e-9c28-ee6f5aa89e23" providerId="ADAL" clId="{48A65D67-75BA-4895-B6AC-F2302F63CF51}" dt="2022-09-23T11:41:00.519" v="311" actId="1076"/>
        <pc:sldMkLst>
          <pc:docMk/>
          <pc:sldMk cId="1907630962" sldId="518"/>
        </pc:sldMkLst>
        <pc:picChg chg="del mod">
          <ac:chgData name="Karen Austrian" userId="e25ecdc1-8543-496e-9c28-ee6f5aa89e23" providerId="ADAL" clId="{48A65D67-75BA-4895-B6AC-F2302F63CF51}" dt="2022-09-23T11:40:51.239" v="308" actId="478"/>
          <ac:picMkLst>
            <pc:docMk/>
            <pc:sldMk cId="1907630962" sldId="518"/>
            <ac:picMk id="4" creationId="{5F626070-07C8-4C0C-B9F5-8B9A8BC03C1C}"/>
          </ac:picMkLst>
        </pc:picChg>
        <pc:picChg chg="add mod">
          <ac:chgData name="Karen Austrian" userId="e25ecdc1-8543-496e-9c28-ee6f5aa89e23" providerId="ADAL" clId="{48A65D67-75BA-4895-B6AC-F2302F63CF51}" dt="2022-09-23T11:41:00.519" v="311" actId="1076"/>
          <ac:picMkLst>
            <pc:docMk/>
            <pc:sldMk cId="1907630962" sldId="518"/>
            <ac:picMk id="5" creationId="{920EE826-DE90-4CDC-9950-8E9FC9E56AFB}"/>
          </ac:picMkLst>
        </pc:picChg>
        <pc:picChg chg="add mod">
          <ac:chgData name="Karen Austrian" userId="e25ecdc1-8543-496e-9c28-ee6f5aa89e23" providerId="ADAL" clId="{48A65D67-75BA-4895-B6AC-F2302F63CF51}" dt="2022-09-23T11:40:58.714" v="310"/>
          <ac:picMkLst>
            <pc:docMk/>
            <pc:sldMk cId="1907630962" sldId="518"/>
            <ac:picMk id="6" creationId="{15A67EA9-273F-4AE3-B400-B64D0D1DA5BE}"/>
          </ac:picMkLst>
        </pc:picChg>
      </pc:sldChg>
      <pc:sldChg chg="addSp delSp modSp add">
        <pc:chgData name="Karen Austrian" userId="e25ecdc1-8543-496e-9c28-ee6f5aa89e23" providerId="ADAL" clId="{48A65D67-75BA-4895-B6AC-F2302F63CF51}" dt="2022-09-23T11:47:31.307" v="402" actId="478"/>
        <pc:sldMkLst>
          <pc:docMk/>
          <pc:sldMk cId="3545316794" sldId="528"/>
        </pc:sldMkLst>
        <pc:picChg chg="del mod">
          <ac:chgData name="Karen Austrian" userId="e25ecdc1-8543-496e-9c28-ee6f5aa89e23" providerId="ADAL" clId="{48A65D67-75BA-4895-B6AC-F2302F63CF51}" dt="2022-09-23T11:41:05.373" v="312" actId="478"/>
          <ac:picMkLst>
            <pc:docMk/>
            <pc:sldMk cId="3545316794" sldId="528"/>
            <ac:picMk id="4" creationId="{66F3F57A-A0E5-4A0E-A51E-C0E3779BD716}"/>
          </ac:picMkLst>
        </pc:picChg>
        <pc:picChg chg="add del mod">
          <ac:chgData name="Karen Austrian" userId="e25ecdc1-8543-496e-9c28-ee6f5aa89e23" providerId="ADAL" clId="{48A65D67-75BA-4895-B6AC-F2302F63CF51}" dt="2022-09-23T11:47:31.307" v="402" actId="478"/>
          <ac:picMkLst>
            <pc:docMk/>
            <pc:sldMk cId="3545316794" sldId="528"/>
            <ac:picMk id="9" creationId="{03F73CFB-73E5-4B8E-B4B5-AF49A30572E5}"/>
          </ac:picMkLst>
        </pc:picChg>
        <pc:picChg chg="add mod">
          <ac:chgData name="Karen Austrian" userId="e25ecdc1-8543-496e-9c28-ee6f5aa89e23" providerId="ADAL" clId="{48A65D67-75BA-4895-B6AC-F2302F63CF51}" dt="2022-09-23T11:41:09.370" v="314"/>
          <ac:picMkLst>
            <pc:docMk/>
            <pc:sldMk cId="3545316794" sldId="528"/>
            <ac:picMk id="10" creationId="{0EFED0F6-AEB9-40F3-A8AD-5FD4B8ACDBD0}"/>
          </ac:picMkLst>
        </pc:picChg>
      </pc:sldChg>
      <pc:sldChg chg="addSp delSp modSp mod">
        <pc:chgData name="Karen Austrian" userId="e25ecdc1-8543-496e-9c28-ee6f5aa89e23" providerId="ADAL" clId="{48A65D67-75BA-4895-B6AC-F2302F63CF51}" dt="2022-09-23T11:40:13.464" v="304" actId="1076"/>
        <pc:sldMkLst>
          <pc:docMk/>
          <pc:sldMk cId="0" sldId="533"/>
        </pc:sldMkLst>
        <pc:picChg chg="add mod">
          <ac:chgData name="Karen Austrian" userId="e25ecdc1-8543-496e-9c28-ee6f5aa89e23" providerId="ADAL" clId="{48A65D67-75BA-4895-B6AC-F2302F63CF51}" dt="2022-09-23T11:40:00.060" v="297" actId="1076"/>
          <ac:picMkLst>
            <pc:docMk/>
            <pc:sldMk cId="0" sldId="533"/>
            <ac:picMk id="8" creationId="{D8B55FD6-8BEE-40CF-A2DE-29277B30793A}"/>
          </ac:picMkLst>
        </pc:picChg>
        <pc:picChg chg="add mod">
          <ac:chgData name="Karen Austrian" userId="e25ecdc1-8543-496e-9c28-ee6f5aa89e23" providerId="ADAL" clId="{48A65D67-75BA-4895-B6AC-F2302F63CF51}" dt="2022-09-23T11:40:13.464" v="304" actId="1076"/>
          <ac:picMkLst>
            <pc:docMk/>
            <pc:sldMk cId="0" sldId="533"/>
            <ac:picMk id="9" creationId="{69848060-48CF-4B0D-A370-CD69F9C6818A}"/>
          </ac:picMkLst>
        </pc:picChg>
        <pc:picChg chg="del mod">
          <ac:chgData name="Karen Austrian" userId="e25ecdc1-8543-496e-9c28-ee6f5aa89e23" providerId="ADAL" clId="{48A65D67-75BA-4895-B6AC-F2302F63CF51}" dt="2022-09-23T11:39:56.765" v="296" actId="478"/>
          <ac:picMkLst>
            <pc:docMk/>
            <pc:sldMk cId="0" sldId="533"/>
            <ac:picMk id="49159" creationId="{AC9C28AE-5547-47D6-A097-F6CDC7BF2C0D}"/>
          </ac:picMkLst>
        </pc:picChg>
      </pc:sldChg>
      <pc:sldChg chg="del">
        <pc:chgData name="Karen Austrian" userId="e25ecdc1-8543-496e-9c28-ee6f5aa89e23" providerId="ADAL" clId="{48A65D67-75BA-4895-B6AC-F2302F63CF51}" dt="2022-09-23T11:28:17.268" v="109" actId="47"/>
        <pc:sldMkLst>
          <pc:docMk/>
          <pc:sldMk cId="3160327066" sldId="581"/>
        </pc:sldMkLst>
      </pc:sldChg>
      <pc:sldChg chg="del">
        <pc:chgData name="Karen Austrian" userId="e25ecdc1-8543-496e-9c28-ee6f5aa89e23" providerId="ADAL" clId="{48A65D67-75BA-4895-B6AC-F2302F63CF51}" dt="2022-09-23T11:24:29.836" v="65" actId="47"/>
        <pc:sldMkLst>
          <pc:docMk/>
          <pc:sldMk cId="376632775" sldId="584"/>
        </pc:sldMkLst>
      </pc:sldChg>
      <pc:sldChg chg="del">
        <pc:chgData name="Karen Austrian" userId="e25ecdc1-8543-496e-9c28-ee6f5aa89e23" providerId="ADAL" clId="{48A65D67-75BA-4895-B6AC-F2302F63CF51}" dt="2022-09-23T11:24:31.462" v="66" actId="47"/>
        <pc:sldMkLst>
          <pc:docMk/>
          <pc:sldMk cId="3830224879" sldId="587"/>
        </pc:sldMkLst>
      </pc:sldChg>
      <pc:sldChg chg="del">
        <pc:chgData name="Karen Austrian" userId="e25ecdc1-8543-496e-9c28-ee6f5aa89e23" providerId="ADAL" clId="{48A65D67-75BA-4895-B6AC-F2302F63CF51}" dt="2022-09-23T11:24:23.355" v="55" actId="47"/>
        <pc:sldMkLst>
          <pc:docMk/>
          <pc:sldMk cId="346502794" sldId="588"/>
        </pc:sldMkLst>
      </pc:sldChg>
      <pc:sldChg chg="del">
        <pc:chgData name="Karen Austrian" userId="e25ecdc1-8543-496e-9c28-ee6f5aa89e23" providerId="ADAL" clId="{48A65D67-75BA-4895-B6AC-F2302F63CF51}" dt="2022-09-23T11:28:11.217" v="105" actId="47"/>
        <pc:sldMkLst>
          <pc:docMk/>
          <pc:sldMk cId="2718060154" sldId="593"/>
        </pc:sldMkLst>
      </pc:sldChg>
      <pc:sldChg chg="del">
        <pc:chgData name="Karen Austrian" userId="e25ecdc1-8543-496e-9c28-ee6f5aa89e23" providerId="ADAL" clId="{48A65D67-75BA-4895-B6AC-F2302F63CF51}" dt="2022-09-23T11:28:19.224" v="111" actId="47"/>
        <pc:sldMkLst>
          <pc:docMk/>
          <pc:sldMk cId="2679122793" sldId="594"/>
        </pc:sldMkLst>
      </pc:sldChg>
      <pc:sldChg chg="del">
        <pc:chgData name="Karen Austrian" userId="e25ecdc1-8543-496e-9c28-ee6f5aa89e23" providerId="ADAL" clId="{48A65D67-75BA-4895-B6AC-F2302F63CF51}" dt="2022-09-23T11:28:21.461" v="114" actId="47"/>
        <pc:sldMkLst>
          <pc:docMk/>
          <pc:sldMk cId="2124666637" sldId="595"/>
        </pc:sldMkLst>
      </pc:sldChg>
      <pc:sldChg chg="del">
        <pc:chgData name="Karen Austrian" userId="e25ecdc1-8543-496e-9c28-ee6f5aa89e23" providerId="ADAL" clId="{48A65D67-75BA-4895-B6AC-F2302F63CF51}" dt="2022-09-23T11:24:21.428" v="51" actId="47"/>
        <pc:sldMkLst>
          <pc:docMk/>
          <pc:sldMk cId="3899696531" sldId="598"/>
        </pc:sldMkLst>
      </pc:sldChg>
      <pc:sldChg chg="addSp delSp modSp">
        <pc:chgData name="Karen Austrian" userId="e25ecdc1-8543-496e-9c28-ee6f5aa89e23" providerId="ADAL" clId="{48A65D67-75BA-4895-B6AC-F2302F63CF51}" dt="2022-09-23T11:42:49.200" v="339"/>
        <pc:sldMkLst>
          <pc:docMk/>
          <pc:sldMk cId="0" sldId="602"/>
        </pc:sldMkLst>
        <pc:picChg chg="add mod">
          <ac:chgData name="Karen Austrian" userId="e25ecdc1-8543-496e-9c28-ee6f5aa89e23" providerId="ADAL" clId="{48A65D67-75BA-4895-B6AC-F2302F63CF51}" dt="2022-09-23T11:40:25.156" v="306"/>
          <ac:picMkLst>
            <pc:docMk/>
            <pc:sldMk cId="0" sldId="602"/>
            <ac:picMk id="37" creationId="{D69CDFA4-6DD7-45D3-8352-E4159D2E145A}"/>
          </ac:picMkLst>
        </pc:picChg>
        <pc:picChg chg="add mod">
          <ac:chgData name="Karen Austrian" userId="e25ecdc1-8543-496e-9c28-ee6f5aa89e23" providerId="ADAL" clId="{48A65D67-75BA-4895-B6AC-F2302F63CF51}" dt="2022-09-23T11:42:49.200" v="339"/>
          <ac:picMkLst>
            <pc:docMk/>
            <pc:sldMk cId="0" sldId="602"/>
            <ac:picMk id="38" creationId="{FA120BF5-3804-4FBC-8848-3D73FAB6F591}"/>
          </ac:picMkLst>
        </pc:picChg>
        <pc:picChg chg="del">
          <ac:chgData name="Karen Austrian" userId="e25ecdc1-8543-496e-9c28-ee6f5aa89e23" providerId="ADAL" clId="{48A65D67-75BA-4895-B6AC-F2302F63CF51}" dt="2022-09-23T11:40:23.947" v="305" actId="478"/>
          <ac:picMkLst>
            <pc:docMk/>
            <pc:sldMk cId="0" sldId="602"/>
            <ac:picMk id="50180" creationId="{B7FE9E68-DE5E-480E-98C7-5916CD0B8EC5}"/>
          </ac:picMkLst>
        </pc:picChg>
      </pc:sldChg>
      <pc:sldChg chg="del">
        <pc:chgData name="Karen Austrian" userId="e25ecdc1-8543-496e-9c28-ee6f5aa89e23" providerId="ADAL" clId="{48A65D67-75BA-4895-B6AC-F2302F63CF51}" dt="2022-09-23T11:26:34.299" v="77" actId="47"/>
        <pc:sldMkLst>
          <pc:docMk/>
          <pc:sldMk cId="1694453086" sldId="603"/>
        </pc:sldMkLst>
      </pc:sldChg>
      <pc:sldChg chg="del">
        <pc:chgData name="Karen Austrian" userId="e25ecdc1-8543-496e-9c28-ee6f5aa89e23" providerId="ADAL" clId="{48A65D67-75BA-4895-B6AC-F2302F63CF51}" dt="2022-09-23T11:27:01.416" v="79" actId="47"/>
        <pc:sldMkLst>
          <pc:docMk/>
          <pc:sldMk cId="3858023759" sldId="604"/>
        </pc:sldMkLst>
      </pc:sldChg>
      <pc:sldChg chg="del">
        <pc:chgData name="Karen Austrian" userId="e25ecdc1-8543-496e-9c28-ee6f5aa89e23" providerId="ADAL" clId="{48A65D67-75BA-4895-B6AC-F2302F63CF51}" dt="2022-09-23T11:27:04.215" v="80" actId="47"/>
        <pc:sldMkLst>
          <pc:docMk/>
          <pc:sldMk cId="3652080935" sldId="605"/>
        </pc:sldMkLst>
      </pc:sldChg>
      <pc:sldChg chg="del">
        <pc:chgData name="Karen Austrian" userId="e25ecdc1-8543-496e-9c28-ee6f5aa89e23" providerId="ADAL" clId="{48A65D67-75BA-4895-B6AC-F2302F63CF51}" dt="2022-09-23T11:27:05.970" v="81" actId="47"/>
        <pc:sldMkLst>
          <pc:docMk/>
          <pc:sldMk cId="4072039837" sldId="606"/>
        </pc:sldMkLst>
      </pc:sldChg>
      <pc:sldChg chg="del">
        <pc:chgData name="Karen Austrian" userId="e25ecdc1-8543-496e-9c28-ee6f5aa89e23" providerId="ADAL" clId="{48A65D67-75BA-4895-B6AC-F2302F63CF51}" dt="2022-09-23T11:27:06.855" v="82" actId="47"/>
        <pc:sldMkLst>
          <pc:docMk/>
          <pc:sldMk cId="2570510417" sldId="607"/>
        </pc:sldMkLst>
      </pc:sldChg>
      <pc:sldChg chg="addSp delSp modSp">
        <pc:chgData name="Karen Austrian" userId="e25ecdc1-8543-496e-9c28-ee6f5aa89e23" providerId="ADAL" clId="{48A65D67-75BA-4895-B6AC-F2302F63CF51}" dt="2022-09-23T11:47:51.215" v="410"/>
        <pc:sldMkLst>
          <pc:docMk/>
          <pc:sldMk cId="0" sldId="608"/>
        </pc:sldMkLst>
        <pc:picChg chg="del mod">
          <ac:chgData name="Karen Austrian" userId="e25ecdc1-8543-496e-9c28-ee6f5aa89e23" providerId="ADAL" clId="{48A65D67-75BA-4895-B6AC-F2302F63CF51}" dt="2022-09-23T11:41:54.065" v="333" actId="478"/>
          <ac:picMkLst>
            <pc:docMk/>
            <pc:sldMk cId="0" sldId="608"/>
            <ac:picMk id="10" creationId="{17E0F3B5-D630-4B3A-ADD1-73016C7E5525}"/>
          </ac:picMkLst>
        </pc:picChg>
        <pc:picChg chg="del mod">
          <ac:chgData name="Karen Austrian" userId="e25ecdc1-8543-496e-9c28-ee6f5aa89e23" providerId="ADAL" clId="{48A65D67-75BA-4895-B6AC-F2302F63CF51}" dt="2022-09-23T11:47:50.909" v="409" actId="478"/>
          <ac:picMkLst>
            <pc:docMk/>
            <pc:sldMk cId="0" sldId="608"/>
            <ac:picMk id="11" creationId="{88A1DDB0-8AF5-437A-B7B1-6F26680412E5}"/>
          </ac:picMkLst>
        </pc:picChg>
        <pc:picChg chg="add mod">
          <ac:chgData name="Karen Austrian" userId="e25ecdc1-8543-496e-9c28-ee6f5aa89e23" providerId="ADAL" clId="{48A65D67-75BA-4895-B6AC-F2302F63CF51}" dt="2022-09-23T11:41:58.926" v="335"/>
          <ac:picMkLst>
            <pc:docMk/>
            <pc:sldMk cId="0" sldId="608"/>
            <ac:picMk id="12" creationId="{5EF9949B-AE1F-4854-8FD1-7091DA466BE5}"/>
          </ac:picMkLst>
        </pc:picChg>
        <pc:picChg chg="add mod">
          <ac:chgData name="Karen Austrian" userId="e25ecdc1-8543-496e-9c28-ee6f5aa89e23" providerId="ADAL" clId="{48A65D67-75BA-4895-B6AC-F2302F63CF51}" dt="2022-09-23T11:47:51.215" v="410"/>
          <ac:picMkLst>
            <pc:docMk/>
            <pc:sldMk cId="0" sldId="608"/>
            <ac:picMk id="13" creationId="{70E16DA0-0640-46B5-9004-6576C0D4B66E}"/>
          </ac:picMkLst>
        </pc:picChg>
      </pc:sldChg>
      <pc:sldChg chg="del">
        <pc:chgData name="Karen Austrian" userId="e25ecdc1-8543-496e-9c28-ee6f5aa89e23" providerId="ADAL" clId="{48A65D67-75BA-4895-B6AC-F2302F63CF51}" dt="2022-09-23T11:28:16.491" v="108" actId="47"/>
        <pc:sldMkLst>
          <pc:docMk/>
          <pc:sldMk cId="2872746359" sldId="611"/>
        </pc:sldMkLst>
      </pc:sldChg>
      <pc:sldChg chg="del">
        <pc:chgData name="Karen Austrian" userId="e25ecdc1-8543-496e-9c28-ee6f5aa89e23" providerId="ADAL" clId="{48A65D67-75BA-4895-B6AC-F2302F63CF51}" dt="2022-09-23T11:28:20.511" v="113" actId="47"/>
        <pc:sldMkLst>
          <pc:docMk/>
          <pc:sldMk cId="158958800" sldId="612"/>
        </pc:sldMkLst>
      </pc:sldChg>
      <pc:sldChg chg="delSp modSp add mod">
        <pc:chgData name="Karen Austrian" userId="e25ecdc1-8543-496e-9c28-ee6f5aa89e23" providerId="ADAL" clId="{48A65D67-75BA-4895-B6AC-F2302F63CF51}" dt="2022-09-23T11:46:30.039" v="397" actId="1036"/>
        <pc:sldMkLst>
          <pc:docMk/>
          <pc:sldMk cId="0" sldId="623"/>
        </pc:sldMkLst>
        <pc:spChg chg="del">
          <ac:chgData name="Karen Austrian" userId="e25ecdc1-8543-496e-9c28-ee6f5aa89e23" providerId="ADAL" clId="{48A65D67-75BA-4895-B6AC-F2302F63CF51}" dt="2022-09-23T11:26:20.544" v="76" actId="478"/>
          <ac:spMkLst>
            <pc:docMk/>
            <pc:sldMk cId="0" sldId="623"/>
            <ac:spMk id="10" creationId="{541D029E-B811-443C-ADCD-D7FD6CBE51CE}"/>
          </ac:spMkLst>
        </pc:spChg>
        <pc:spChg chg="mod">
          <ac:chgData name="Karen Austrian" userId="e25ecdc1-8543-496e-9c28-ee6f5aa89e23" providerId="ADAL" clId="{48A65D67-75BA-4895-B6AC-F2302F63CF51}" dt="2022-09-23T11:46:11.476" v="381" actId="20577"/>
          <ac:spMkLst>
            <pc:docMk/>
            <pc:sldMk cId="0" sldId="623"/>
            <ac:spMk id="22754" creationId="{BBE17E23-EDE1-4A68-BBBB-2399729B1CDD}"/>
          </ac:spMkLst>
        </pc:spChg>
        <pc:spChg chg="mod">
          <ac:chgData name="Karen Austrian" userId="e25ecdc1-8543-496e-9c28-ee6f5aa89e23" providerId="ADAL" clId="{48A65D67-75BA-4895-B6AC-F2302F63CF51}" dt="2022-09-23T11:46:30.039" v="397" actId="1036"/>
          <ac:spMkLst>
            <pc:docMk/>
            <pc:sldMk cId="0" sldId="623"/>
            <ac:spMk id="41995" creationId="{9E38E6B6-1A40-455B-A6F9-9B4C6D0E9DD3}"/>
          </ac:spMkLst>
        </pc:spChg>
        <pc:spChg chg="mod">
          <ac:chgData name="Karen Austrian" userId="e25ecdc1-8543-496e-9c28-ee6f5aa89e23" providerId="ADAL" clId="{48A65D67-75BA-4895-B6AC-F2302F63CF51}" dt="2022-09-23T11:46:30.039" v="397" actId="1036"/>
          <ac:spMkLst>
            <pc:docMk/>
            <pc:sldMk cId="0" sldId="623"/>
            <ac:spMk id="41996" creationId="{4D59BCF8-5AEE-472E-831E-534753EA38A9}"/>
          </ac:spMkLst>
        </pc:spChg>
        <pc:spChg chg="mod">
          <ac:chgData name="Karen Austrian" userId="e25ecdc1-8543-496e-9c28-ee6f5aa89e23" providerId="ADAL" clId="{48A65D67-75BA-4895-B6AC-F2302F63CF51}" dt="2022-09-23T11:46:30.039" v="397" actId="1036"/>
          <ac:spMkLst>
            <pc:docMk/>
            <pc:sldMk cId="0" sldId="623"/>
            <ac:spMk id="41997" creationId="{616F3DAE-4D7F-4128-A26D-4E89A34EAE69}"/>
          </ac:spMkLst>
        </pc:spChg>
        <pc:spChg chg="mod">
          <ac:chgData name="Karen Austrian" userId="e25ecdc1-8543-496e-9c28-ee6f5aa89e23" providerId="ADAL" clId="{48A65D67-75BA-4895-B6AC-F2302F63CF51}" dt="2022-09-23T11:46:30.039" v="397" actId="1036"/>
          <ac:spMkLst>
            <pc:docMk/>
            <pc:sldMk cId="0" sldId="623"/>
            <ac:spMk id="41998" creationId="{75B21BFF-F361-440F-BA1F-1267017110F0}"/>
          </ac:spMkLst>
        </pc:spChg>
        <pc:spChg chg="mod">
          <ac:chgData name="Karen Austrian" userId="e25ecdc1-8543-496e-9c28-ee6f5aa89e23" providerId="ADAL" clId="{48A65D67-75BA-4895-B6AC-F2302F63CF51}" dt="2022-09-23T11:46:30.039" v="397" actId="1036"/>
          <ac:spMkLst>
            <pc:docMk/>
            <pc:sldMk cId="0" sldId="623"/>
            <ac:spMk id="42004" creationId="{A2007AA0-2E67-43B5-81B9-37D54EC06DC4}"/>
          </ac:spMkLst>
        </pc:spChg>
        <pc:spChg chg="mod">
          <ac:chgData name="Karen Austrian" userId="e25ecdc1-8543-496e-9c28-ee6f5aa89e23" providerId="ADAL" clId="{48A65D67-75BA-4895-B6AC-F2302F63CF51}" dt="2022-09-23T11:46:30.039" v="397" actId="1036"/>
          <ac:spMkLst>
            <pc:docMk/>
            <pc:sldMk cId="0" sldId="623"/>
            <ac:spMk id="42005" creationId="{337EF977-7EDD-42E9-BFAC-F1E91E1E9F1C}"/>
          </ac:spMkLst>
        </pc:spChg>
        <pc:spChg chg="mod">
          <ac:chgData name="Karen Austrian" userId="e25ecdc1-8543-496e-9c28-ee6f5aa89e23" providerId="ADAL" clId="{48A65D67-75BA-4895-B6AC-F2302F63CF51}" dt="2022-09-23T11:46:30.039" v="397" actId="1036"/>
          <ac:spMkLst>
            <pc:docMk/>
            <pc:sldMk cId="0" sldId="623"/>
            <ac:spMk id="42006" creationId="{DDFBEC26-C018-40B8-BF42-11D2B392E78A}"/>
          </ac:spMkLst>
        </pc:spChg>
        <pc:spChg chg="mod">
          <ac:chgData name="Karen Austrian" userId="e25ecdc1-8543-496e-9c28-ee6f5aa89e23" providerId="ADAL" clId="{48A65D67-75BA-4895-B6AC-F2302F63CF51}" dt="2022-09-23T11:46:30.039" v="397" actId="1036"/>
          <ac:spMkLst>
            <pc:docMk/>
            <pc:sldMk cId="0" sldId="623"/>
            <ac:spMk id="42007" creationId="{442173A9-41F0-445F-9A7D-5A7BCEE77437}"/>
          </ac:spMkLst>
        </pc:spChg>
        <pc:spChg chg="mod">
          <ac:chgData name="Karen Austrian" userId="e25ecdc1-8543-496e-9c28-ee6f5aa89e23" providerId="ADAL" clId="{48A65D67-75BA-4895-B6AC-F2302F63CF51}" dt="2022-09-23T11:46:30.039" v="397" actId="1036"/>
          <ac:spMkLst>
            <pc:docMk/>
            <pc:sldMk cId="0" sldId="623"/>
            <ac:spMk id="42008" creationId="{9F350CA1-5A22-4E3C-83BE-466584AC9E00}"/>
          </ac:spMkLst>
        </pc:spChg>
        <pc:spChg chg="mod">
          <ac:chgData name="Karen Austrian" userId="e25ecdc1-8543-496e-9c28-ee6f5aa89e23" providerId="ADAL" clId="{48A65D67-75BA-4895-B6AC-F2302F63CF51}" dt="2022-09-23T11:46:30.039" v="397" actId="1036"/>
          <ac:spMkLst>
            <pc:docMk/>
            <pc:sldMk cId="0" sldId="623"/>
            <ac:spMk id="42009" creationId="{637D876F-B0CB-4C6C-B8A3-99F27880DADF}"/>
          </ac:spMkLst>
        </pc:spChg>
        <pc:spChg chg="mod">
          <ac:chgData name="Karen Austrian" userId="e25ecdc1-8543-496e-9c28-ee6f5aa89e23" providerId="ADAL" clId="{48A65D67-75BA-4895-B6AC-F2302F63CF51}" dt="2022-09-23T11:46:30.039" v="397" actId="1036"/>
          <ac:spMkLst>
            <pc:docMk/>
            <pc:sldMk cId="0" sldId="623"/>
            <ac:spMk id="42010" creationId="{C4473F9F-4084-425D-BD08-B5544811AD55}"/>
          </ac:spMkLst>
        </pc:spChg>
        <pc:spChg chg="mod">
          <ac:chgData name="Karen Austrian" userId="e25ecdc1-8543-496e-9c28-ee6f5aa89e23" providerId="ADAL" clId="{48A65D67-75BA-4895-B6AC-F2302F63CF51}" dt="2022-09-23T11:46:30.039" v="397" actId="1036"/>
          <ac:spMkLst>
            <pc:docMk/>
            <pc:sldMk cId="0" sldId="623"/>
            <ac:spMk id="42011" creationId="{F64AF4B0-2ED0-4386-81F6-52AF8632DFF2}"/>
          </ac:spMkLst>
        </pc:spChg>
        <pc:spChg chg="mod">
          <ac:chgData name="Karen Austrian" userId="e25ecdc1-8543-496e-9c28-ee6f5aa89e23" providerId="ADAL" clId="{48A65D67-75BA-4895-B6AC-F2302F63CF51}" dt="2022-09-23T11:46:30.039" v="397" actId="1036"/>
          <ac:spMkLst>
            <pc:docMk/>
            <pc:sldMk cId="0" sldId="623"/>
            <ac:spMk id="42013" creationId="{723413F2-ECAE-43CE-9B80-9FF70FE25ADD}"/>
          </ac:spMkLst>
        </pc:spChg>
        <pc:spChg chg="mod">
          <ac:chgData name="Karen Austrian" userId="e25ecdc1-8543-496e-9c28-ee6f5aa89e23" providerId="ADAL" clId="{48A65D67-75BA-4895-B6AC-F2302F63CF51}" dt="2022-09-23T11:46:30.039" v="397" actId="1036"/>
          <ac:spMkLst>
            <pc:docMk/>
            <pc:sldMk cId="0" sldId="623"/>
            <ac:spMk id="42018" creationId="{7A6EBECE-12F1-488F-991C-8C0AD3004509}"/>
          </ac:spMkLst>
        </pc:spChg>
        <pc:spChg chg="mod">
          <ac:chgData name="Karen Austrian" userId="e25ecdc1-8543-496e-9c28-ee6f5aa89e23" providerId="ADAL" clId="{48A65D67-75BA-4895-B6AC-F2302F63CF51}" dt="2022-09-23T11:46:30.039" v="397" actId="1036"/>
          <ac:spMkLst>
            <pc:docMk/>
            <pc:sldMk cId="0" sldId="623"/>
            <ac:spMk id="42019" creationId="{5C089B67-1DB6-4C1C-847C-6870F0313183}"/>
          </ac:spMkLst>
        </pc:spChg>
        <pc:spChg chg="mod">
          <ac:chgData name="Karen Austrian" userId="e25ecdc1-8543-496e-9c28-ee6f5aa89e23" providerId="ADAL" clId="{48A65D67-75BA-4895-B6AC-F2302F63CF51}" dt="2022-09-23T11:46:30.039" v="397" actId="1036"/>
          <ac:spMkLst>
            <pc:docMk/>
            <pc:sldMk cId="0" sldId="623"/>
            <ac:spMk id="42020" creationId="{674C899B-59A5-472E-A7CE-AE2D2F31D57F}"/>
          </ac:spMkLst>
        </pc:spChg>
        <pc:spChg chg="mod">
          <ac:chgData name="Karen Austrian" userId="e25ecdc1-8543-496e-9c28-ee6f5aa89e23" providerId="ADAL" clId="{48A65D67-75BA-4895-B6AC-F2302F63CF51}" dt="2022-09-23T11:46:30.039" v="397" actId="1036"/>
          <ac:spMkLst>
            <pc:docMk/>
            <pc:sldMk cId="0" sldId="623"/>
            <ac:spMk id="42022" creationId="{4C871A91-F7AD-4138-83BE-5BBD80A7EFD0}"/>
          </ac:spMkLst>
        </pc:spChg>
        <pc:spChg chg="mod">
          <ac:chgData name="Karen Austrian" userId="e25ecdc1-8543-496e-9c28-ee6f5aa89e23" providerId="ADAL" clId="{48A65D67-75BA-4895-B6AC-F2302F63CF51}" dt="2022-09-23T11:46:30.039" v="397" actId="1036"/>
          <ac:spMkLst>
            <pc:docMk/>
            <pc:sldMk cId="0" sldId="623"/>
            <ac:spMk id="42023" creationId="{72BE6A74-B992-4803-AE78-16D848838CF5}"/>
          </ac:spMkLst>
        </pc:spChg>
        <pc:spChg chg="mod">
          <ac:chgData name="Karen Austrian" userId="e25ecdc1-8543-496e-9c28-ee6f5aa89e23" providerId="ADAL" clId="{48A65D67-75BA-4895-B6AC-F2302F63CF51}" dt="2022-09-23T11:46:30.039" v="397" actId="1036"/>
          <ac:spMkLst>
            <pc:docMk/>
            <pc:sldMk cId="0" sldId="623"/>
            <ac:spMk id="42024" creationId="{F90C17D0-83CF-4498-904D-F8B44323F89B}"/>
          </ac:spMkLst>
        </pc:spChg>
        <pc:spChg chg="mod">
          <ac:chgData name="Karen Austrian" userId="e25ecdc1-8543-496e-9c28-ee6f5aa89e23" providerId="ADAL" clId="{48A65D67-75BA-4895-B6AC-F2302F63CF51}" dt="2022-09-23T11:46:30.039" v="397" actId="1036"/>
          <ac:spMkLst>
            <pc:docMk/>
            <pc:sldMk cId="0" sldId="623"/>
            <ac:spMk id="42025" creationId="{471856EE-60D7-4D51-8AD2-8717EEBFDAF2}"/>
          </ac:spMkLst>
        </pc:spChg>
        <pc:spChg chg="mod">
          <ac:chgData name="Karen Austrian" userId="e25ecdc1-8543-496e-9c28-ee6f5aa89e23" providerId="ADAL" clId="{48A65D67-75BA-4895-B6AC-F2302F63CF51}" dt="2022-09-23T11:46:30.039" v="397" actId="1036"/>
          <ac:spMkLst>
            <pc:docMk/>
            <pc:sldMk cId="0" sldId="623"/>
            <ac:spMk id="42026" creationId="{3E09D8F5-9EDE-419E-A13B-5118D1180892}"/>
          </ac:spMkLst>
        </pc:spChg>
        <pc:grpChg chg="mod">
          <ac:chgData name="Karen Austrian" userId="e25ecdc1-8543-496e-9c28-ee6f5aa89e23" providerId="ADAL" clId="{48A65D67-75BA-4895-B6AC-F2302F63CF51}" dt="2022-09-23T11:46:30.039" v="397" actId="1036"/>
          <ac:grpSpMkLst>
            <pc:docMk/>
            <pc:sldMk cId="0" sldId="623"/>
            <ac:grpSpMk id="41992" creationId="{EE746B99-D497-4D35-8924-990AB2DA34D4}"/>
          </ac:grpSpMkLst>
        </pc:grpChg>
        <pc:cxnChg chg="mod">
          <ac:chgData name="Karen Austrian" userId="e25ecdc1-8543-496e-9c28-ee6f5aa89e23" providerId="ADAL" clId="{48A65D67-75BA-4895-B6AC-F2302F63CF51}" dt="2022-09-23T11:46:30.039" v="397" actId="1036"/>
          <ac:cxnSpMkLst>
            <pc:docMk/>
            <pc:sldMk cId="0" sldId="623"/>
            <ac:cxnSpMk id="47" creationId="{D0B56B78-CE82-47D2-9EC4-0F818387F24E}"/>
          </ac:cxnSpMkLst>
        </pc:cxnChg>
        <pc:cxnChg chg="mod">
          <ac:chgData name="Karen Austrian" userId="e25ecdc1-8543-496e-9c28-ee6f5aa89e23" providerId="ADAL" clId="{48A65D67-75BA-4895-B6AC-F2302F63CF51}" dt="2022-09-23T11:46:30.039" v="397" actId="1036"/>
          <ac:cxnSpMkLst>
            <pc:docMk/>
            <pc:sldMk cId="0" sldId="623"/>
            <ac:cxnSpMk id="41999" creationId="{95409331-B389-4C45-8503-B6F5C7F6D42E}"/>
          </ac:cxnSpMkLst>
        </pc:cxnChg>
        <pc:cxnChg chg="mod">
          <ac:chgData name="Karen Austrian" userId="e25ecdc1-8543-496e-9c28-ee6f5aa89e23" providerId="ADAL" clId="{48A65D67-75BA-4895-B6AC-F2302F63CF51}" dt="2022-09-23T11:46:30.039" v="397" actId="1036"/>
          <ac:cxnSpMkLst>
            <pc:docMk/>
            <pc:sldMk cId="0" sldId="623"/>
            <ac:cxnSpMk id="42000" creationId="{EB247D3B-67D6-461A-87F7-37ADB52D0476}"/>
          </ac:cxnSpMkLst>
        </pc:cxnChg>
        <pc:cxnChg chg="mod">
          <ac:chgData name="Karen Austrian" userId="e25ecdc1-8543-496e-9c28-ee6f5aa89e23" providerId="ADAL" clId="{48A65D67-75BA-4895-B6AC-F2302F63CF51}" dt="2022-09-23T11:46:30.039" v="397" actId="1036"/>
          <ac:cxnSpMkLst>
            <pc:docMk/>
            <pc:sldMk cId="0" sldId="623"/>
            <ac:cxnSpMk id="42001" creationId="{F0070C3F-9FE1-4E9D-823A-C96493A1A322}"/>
          </ac:cxnSpMkLst>
        </pc:cxnChg>
        <pc:cxnChg chg="mod">
          <ac:chgData name="Karen Austrian" userId="e25ecdc1-8543-496e-9c28-ee6f5aa89e23" providerId="ADAL" clId="{48A65D67-75BA-4895-B6AC-F2302F63CF51}" dt="2022-09-23T11:46:30.039" v="397" actId="1036"/>
          <ac:cxnSpMkLst>
            <pc:docMk/>
            <pc:sldMk cId="0" sldId="623"/>
            <ac:cxnSpMk id="42002" creationId="{D30A828A-E515-43AA-A564-F5F96E973A1A}"/>
          </ac:cxnSpMkLst>
        </pc:cxnChg>
        <pc:cxnChg chg="mod">
          <ac:chgData name="Karen Austrian" userId="e25ecdc1-8543-496e-9c28-ee6f5aa89e23" providerId="ADAL" clId="{48A65D67-75BA-4895-B6AC-F2302F63CF51}" dt="2022-09-23T11:46:30.039" v="397" actId="1036"/>
          <ac:cxnSpMkLst>
            <pc:docMk/>
            <pc:sldMk cId="0" sldId="623"/>
            <ac:cxnSpMk id="42003" creationId="{CEBAD112-B70B-45D2-8D6F-825C518AC800}"/>
          </ac:cxnSpMkLst>
        </pc:cxnChg>
        <pc:cxnChg chg="mod">
          <ac:chgData name="Karen Austrian" userId="e25ecdc1-8543-496e-9c28-ee6f5aa89e23" providerId="ADAL" clId="{48A65D67-75BA-4895-B6AC-F2302F63CF51}" dt="2022-09-23T11:46:30.039" v="397" actId="1036"/>
          <ac:cxnSpMkLst>
            <pc:docMk/>
            <pc:sldMk cId="0" sldId="623"/>
            <ac:cxnSpMk id="42012" creationId="{37598087-C1EF-4336-A5E2-D43CEF30778D}"/>
          </ac:cxnSpMkLst>
        </pc:cxnChg>
        <pc:cxnChg chg="mod">
          <ac:chgData name="Karen Austrian" userId="e25ecdc1-8543-496e-9c28-ee6f5aa89e23" providerId="ADAL" clId="{48A65D67-75BA-4895-B6AC-F2302F63CF51}" dt="2022-09-23T11:46:30.039" v="397" actId="1036"/>
          <ac:cxnSpMkLst>
            <pc:docMk/>
            <pc:sldMk cId="0" sldId="623"/>
            <ac:cxnSpMk id="42014" creationId="{C7D3298A-D178-4B2D-9A69-D28C947666C9}"/>
          </ac:cxnSpMkLst>
        </pc:cxnChg>
        <pc:cxnChg chg="mod">
          <ac:chgData name="Karen Austrian" userId="e25ecdc1-8543-496e-9c28-ee6f5aa89e23" providerId="ADAL" clId="{48A65D67-75BA-4895-B6AC-F2302F63CF51}" dt="2022-09-23T11:46:30.039" v="397" actId="1036"/>
          <ac:cxnSpMkLst>
            <pc:docMk/>
            <pc:sldMk cId="0" sldId="623"/>
            <ac:cxnSpMk id="42015" creationId="{32A540FF-4E98-40C9-A50F-75DA22C0C9F3}"/>
          </ac:cxnSpMkLst>
        </pc:cxnChg>
        <pc:cxnChg chg="mod">
          <ac:chgData name="Karen Austrian" userId="e25ecdc1-8543-496e-9c28-ee6f5aa89e23" providerId="ADAL" clId="{48A65D67-75BA-4895-B6AC-F2302F63CF51}" dt="2022-09-23T11:46:30.039" v="397" actId="1036"/>
          <ac:cxnSpMkLst>
            <pc:docMk/>
            <pc:sldMk cId="0" sldId="623"/>
            <ac:cxnSpMk id="42016" creationId="{DE7C65E0-7DCA-43C3-A5D5-EA0B17AD9CD1}"/>
          </ac:cxnSpMkLst>
        </pc:cxnChg>
        <pc:cxnChg chg="mod">
          <ac:chgData name="Karen Austrian" userId="e25ecdc1-8543-496e-9c28-ee6f5aa89e23" providerId="ADAL" clId="{48A65D67-75BA-4895-B6AC-F2302F63CF51}" dt="2022-09-23T11:46:30.039" v="397" actId="1036"/>
          <ac:cxnSpMkLst>
            <pc:docMk/>
            <pc:sldMk cId="0" sldId="623"/>
            <ac:cxnSpMk id="42017" creationId="{064BD123-A696-4FAD-A5FF-7A65AB44594F}"/>
          </ac:cxnSpMkLst>
        </pc:cxnChg>
        <pc:cxnChg chg="mod">
          <ac:chgData name="Karen Austrian" userId="e25ecdc1-8543-496e-9c28-ee6f5aa89e23" providerId="ADAL" clId="{48A65D67-75BA-4895-B6AC-F2302F63CF51}" dt="2022-09-23T11:46:30.039" v="397" actId="1036"/>
          <ac:cxnSpMkLst>
            <pc:docMk/>
            <pc:sldMk cId="0" sldId="623"/>
            <ac:cxnSpMk id="42021" creationId="{0A671452-E623-4072-BC58-3C941B5D6DE1}"/>
          </ac:cxnSpMkLst>
        </pc:cxnChg>
      </pc:sldChg>
      <pc:sldChg chg="addSp delSp modSp add">
        <pc:chgData name="Karen Austrian" userId="e25ecdc1-8543-496e-9c28-ee6f5aa89e23" providerId="ADAL" clId="{48A65D67-75BA-4895-B6AC-F2302F63CF51}" dt="2022-09-23T11:47:36.065" v="404"/>
        <pc:sldMkLst>
          <pc:docMk/>
          <pc:sldMk cId="506320516" sldId="628"/>
        </pc:sldMkLst>
        <pc:picChg chg="del mod">
          <ac:chgData name="Karen Austrian" userId="e25ecdc1-8543-496e-9c28-ee6f5aa89e23" providerId="ADAL" clId="{48A65D67-75BA-4895-B6AC-F2302F63CF51}" dt="2022-09-23T11:41:11.975" v="315" actId="478"/>
          <ac:picMkLst>
            <pc:docMk/>
            <pc:sldMk cId="506320516" sldId="628"/>
            <ac:picMk id="4" creationId="{5F626070-07C8-4C0C-B9F5-8B9A8BC03C1C}"/>
          </ac:picMkLst>
        </pc:picChg>
        <pc:picChg chg="add del mod">
          <ac:chgData name="Karen Austrian" userId="e25ecdc1-8543-496e-9c28-ee6f5aa89e23" providerId="ADAL" clId="{48A65D67-75BA-4895-B6AC-F2302F63CF51}" dt="2022-09-23T11:47:35.627" v="403" actId="478"/>
          <ac:picMkLst>
            <pc:docMk/>
            <pc:sldMk cId="506320516" sldId="628"/>
            <ac:picMk id="5" creationId="{F4B87145-F3B3-4BEF-8F0F-A57C20D95DFC}"/>
          </ac:picMkLst>
        </pc:picChg>
        <pc:picChg chg="add mod">
          <ac:chgData name="Karen Austrian" userId="e25ecdc1-8543-496e-9c28-ee6f5aa89e23" providerId="ADAL" clId="{48A65D67-75BA-4895-B6AC-F2302F63CF51}" dt="2022-09-23T11:41:16.997" v="317"/>
          <ac:picMkLst>
            <pc:docMk/>
            <pc:sldMk cId="506320516" sldId="628"/>
            <ac:picMk id="6" creationId="{22CEB6D7-11CE-4E96-89F6-14950A605231}"/>
          </ac:picMkLst>
        </pc:picChg>
        <pc:picChg chg="add mod">
          <ac:chgData name="Karen Austrian" userId="e25ecdc1-8543-496e-9c28-ee6f5aa89e23" providerId="ADAL" clId="{48A65D67-75BA-4895-B6AC-F2302F63CF51}" dt="2022-09-23T11:47:36.065" v="404"/>
          <ac:picMkLst>
            <pc:docMk/>
            <pc:sldMk cId="506320516" sldId="628"/>
            <ac:picMk id="7" creationId="{29D37FB4-958C-43AF-B9E0-9743DC6EE6D1}"/>
          </ac:picMkLst>
        </pc:picChg>
      </pc:sldChg>
      <pc:sldChg chg="addSp delSp modSp add">
        <pc:chgData name="Karen Austrian" userId="e25ecdc1-8543-496e-9c28-ee6f5aa89e23" providerId="ADAL" clId="{48A65D67-75BA-4895-B6AC-F2302F63CF51}" dt="2022-09-23T11:47:40.923" v="406"/>
        <pc:sldMkLst>
          <pc:docMk/>
          <pc:sldMk cId="2967577936" sldId="629"/>
        </pc:sldMkLst>
        <pc:picChg chg="del mod">
          <ac:chgData name="Karen Austrian" userId="e25ecdc1-8543-496e-9c28-ee6f5aa89e23" providerId="ADAL" clId="{48A65D67-75BA-4895-B6AC-F2302F63CF51}" dt="2022-09-23T11:41:25.456" v="323" actId="478"/>
          <ac:picMkLst>
            <pc:docMk/>
            <pc:sldMk cId="2967577936" sldId="629"/>
            <ac:picMk id="4" creationId="{66F3F57A-A0E5-4A0E-A51E-C0E3779BD716}"/>
          </ac:picMkLst>
        </pc:picChg>
        <pc:picChg chg="add del mod">
          <ac:chgData name="Karen Austrian" userId="e25ecdc1-8543-496e-9c28-ee6f5aa89e23" providerId="ADAL" clId="{48A65D67-75BA-4895-B6AC-F2302F63CF51}" dt="2022-09-23T11:47:39.507" v="405" actId="478"/>
          <ac:picMkLst>
            <pc:docMk/>
            <pc:sldMk cId="2967577936" sldId="629"/>
            <ac:picMk id="9" creationId="{08CCB145-7EE8-4C03-8C42-184A8EC999A8}"/>
          </ac:picMkLst>
        </pc:picChg>
        <pc:picChg chg="add mod">
          <ac:chgData name="Karen Austrian" userId="e25ecdc1-8543-496e-9c28-ee6f5aa89e23" providerId="ADAL" clId="{48A65D67-75BA-4895-B6AC-F2302F63CF51}" dt="2022-09-23T11:41:32.731" v="325"/>
          <ac:picMkLst>
            <pc:docMk/>
            <pc:sldMk cId="2967577936" sldId="629"/>
            <ac:picMk id="10" creationId="{C9071211-887D-4D68-9BDF-56155E5C9719}"/>
          </ac:picMkLst>
        </pc:picChg>
        <pc:picChg chg="add mod">
          <ac:chgData name="Karen Austrian" userId="e25ecdc1-8543-496e-9c28-ee6f5aa89e23" providerId="ADAL" clId="{48A65D67-75BA-4895-B6AC-F2302F63CF51}" dt="2022-09-23T11:47:40.923" v="406"/>
          <ac:picMkLst>
            <pc:docMk/>
            <pc:sldMk cId="2967577936" sldId="629"/>
            <ac:picMk id="11" creationId="{46B8B583-64F3-47FB-91E8-C00A9C805E13}"/>
          </ac:picMkLst>
        </pc:picChg>
      </pc:sldChg>
      <pc:sldChg chg="addSp delSp modSp add mod">
        <pc:chgData name="Karen Austrian" userId="e25ecdc1-8543-496e-9c28-ee6f5aa89e23" providerId="ADAL" clId="{48A65D67-75BA-4895-B6AC-F2302F63CF51}" dt="2022-09-23T11:48:01.677" v="416"/>
        <pc:sldMkLst>
          <pc:docMk/>
          <pc:sldMk cId="3699981514" sldId="630"/>
        </pc:sldMkLst>
        <pc:spChg chg="mod">
          <ac:chgData name="Karen Austrian" userId="e25ecdc1-8543-496e-9c28-ee6f5aa89e23" providerId="ADAL" clId="{48A65D67-75BA-4895-B6AC-F2302F63CF51}" dt="2022-09-23T11:29:02.974" v="139" actId="20577"/>
          <ac:spMkLst>
            <pc:docMk/>
            <pc:sldMk cId="3699981514" sldId="630"/>
            <ac:spMk id="76802" creationId="{FA803C2B-8302-4BC2-92C3-E1CAEBEFDAE1}"/>
          </ac:spMkLst>
        </pc:spChg>
        <pc:picChg chg="add mod">
          <ac:chgData name="Karen Austrian" userId="e25ecdc1-8543-496e-9c28-ee6f5aa89e23" providerId="ADAL" clId="{48A65D67-75BA-4895-B6AC-F2302F63CF51}" dt="2022-09-23T11:43:17.634" v="348"/>
          <ac:picMkLst>
            <pc:docMk/>
            <pc:sldMk cId="3699981514" sldId="630"/>
            <ac:picMk id="8" creationId="{B5A1410C-286A-4D42-B2B0-B46802DD03D7}"/>
          </ac:picMkLst>
        </pc:picChg>
        <pc:picChg chg="add mod">
          <ac:chgData name="Karen Austrian" userId="e25ecdc1-8543-496e-9c28-ee6f5aa89e23" providerId="ADAL" clId="{48A65D67-75BA-4895-B6AC-F2302F63CF51}" dt="2022-09-23T11:48:01.677" v="416"/>
          <ac:picMkLst>
            <pc:docMk/>
            <pc:sldMk cId="3699981514" sldId="630"/>
            <ac:picMk id="9" creationId="{9BA9435C-254C-4B02-AF23-22F9B9C39767}"/>
          </ac:picMkLst>
        </pc:picChg>
        <pc:picChg chg="del mod">
          <ac:chgData name="Karen Austrian" userId="e25ecdc1-8543-496e-9c28-ee6f5aa89e23" providerId="ADAL" clId="{48A65D67-75BA-4895-B6AC-F2302F63CF51}" dt="2022-09-23T11:48:01.314" v="415" actId="478"/>
          <ac:picMkLst>
            <pc:docMk/>
            <pc:sldMk cId="3699981514" sldId="630"/>
            <ac:picMk id="76804" creationId="{84515F59-E096-454F-9F41-1E6914D3AF2C}"/>
          </ac:picMkLst>
        </pc:picChg>
        <pc:picChg chg="del mod">
          <ac:chgData name="Karen Austrian" userId="e25ecdc1-8543-496e-9c28-ee6f5aa89e23" providerId="ADAL" clId="{48A65D67-75BA-4895-B6AC-F2302F63CF51}" dt="2022-09-23T11:43:12.179" v="345" actId="478"/>
          <ac:picMkLst>
            <pc:docMk/>
            <pc:sldMk cId="3699981514" sldId="630"/>
            <ac:picMk id="76805" creationId="{15BA1080-D201-4D6A-BFA8-E4F133F18C4E}"/>
          </ac:picMkLst>
        </pc:picChg>
      </pc:sldChg>
      <pc:sldMasterChg chg="delSldLayout">
        <pc:chgData name="Karen Austrian" userId="e25ecdc1-8543-496e-9c28-ee6f5aa89e23" providerId="ADAL" clId="{48A65D67-75BA-4895-B6AC-F2302F63CF51}" dt="2022-09-23T11:24:26.404" v="59" actId="47"/>
        <pc:sldMasterMkLst>
          <pc:docMk/>
          <pc:sldMasterMk cId="3223763466" sldId="2147483660"/>
        </pc:sldMasterMkLst>
        <pc:sldLayoutChg chg="del">
          <pc:chgData name="Karen Austrian" userId="e25ecdc1-8543-496e-9c28-ee6f5aa89e23" providerId="ADAL" clId="{48A65D67-75BA-4895-B6AC-F2302F63CF51}" dt="2022-09-23T11:24:26.404" v="59" actId="47"/>
          <pc:sldLayoutMkLst>
            <pc:docMk/>
            <pc:sldMasterMk cId="3223763466" sldId="2147483660"/>
            <pc:sldLayoutMk cId="2185161983" sldId="2147483684"/>
          </pc:sldLayoutMkLst>
        </pc:sldLayoutChg>
      </pc:sldMasterChg>
      <pc:sldMasterChg chg="modSldLayout">
        <pc:chgData name="Karen Austrian" userId="e25ecdc1-8543-496e-9c28-ee6f5aa89e23" providerId="ADAL" clId="{48A65D67-75BA-4895-B6AC-F2302F63CF51}" dt="2022-09-23T11:40:39.310" v="307" actId="478"/>
        <pc:sldMasterMkLst>
          <pc:docMk/>
          <pc:sldMasterMk cId="936135939" sldId="2147483714"/>
        </pc:sldMasterMkLst>
        <pc:sldLayoutChg chg="delSp">
          <pc:chgData name="Karen Austrian" userId="e25ecdc1-8543-496e-9c28-ee6f5aa89e23" providerId="ADAL" clId="{48A65D67-75BA-4895-B6AC-F2302F63CF51}" dt="2022-09-23T11:40:39.310" v="307" actId="478"/>
          <pc:sldLayoutMkLst>
            <pc:docMk/>
            <pc:sldMasterMk cId="936135939" sldId="2147483714"/>
            <pc:sldLayoutMk cId="3320011510" sldId="2147483725"/>
          </pc:sldLayoutMkLst>
          <pc:picChg chg="del">
            <ac:chgData name="Karen Austrian" userId="e25ecdc1-8543-496e-9c28-ee6f5aa89e23" providerId="ADAL" clId="{48A65D67-75BA-4895-B6AC-F2302F63CF51}" dt="2022-09-23T11:40:39.310" v="307" actId="478"/>
            <ac:picMkLst>
              <pc:docMk/>
              <pc:sldMasterMk cId="936135939" sldId="2147483714"/>
              <pc:sldLayoutMk cId="3320011510" sldId="2147483725"/>
              <ac:picMk id="4" creationId="{4F5B94D7-A5A9-486A-8ADF-96863840B511}"/>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V-Only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Currently Enrolled in School</c:v>
                </c:pt>
                <c:pt idx="1">
                  <c:v>% Ever Married</c:v>
                </c:pt>
                <c:pt idx="2">
                  <c:v>Ever Pregnant</c:v>
                </c:pt>
              </c:strCache>
            </c:strRef>
          </c:cat>
          <c:val>
            <c:numRef>
              <c:f>Sheet1!$B$2:$B$4</c:f>
              <c:numCache>
                <c:formatCode>General</c:formatCode>
                <c:ptCount val="3"/>
                <c:pt idx="0">
                  <c:v>16</c:v>
                </c:pt>
                <c:pt idx="1">
                  <c:v>50</c:v>
                </c:pt>
                <c:pt idx="2">
                  <c:v>34</c:v>
                </c:pt>
              </c:numCache>
            </c:numRef>
          </c:val>
          <c:extLst>
            <c:ext xmlns:c16="http://schemas.microsoft.com/office/drawing/2014/chart" uri="{C3380CC4-5D6E-409C-BE32-E72D297353CC}">
              <c16:uniqueId val="{00000000-7C2C-46B5-BE4B-6074EC4AFED9}"/>
            </c:ext>
          </c:extLst>
        </c:ser>
        <c:ser>
          <c:idx val="1"/>
          <c:order val="1"/>
          <c:tx>
            <c:strRef>
              <c:f>Sheet1!$C$1</c:f>
              <c:strCache>
                <c:ptCount val="1"/>
                <c:pt idx="0">
                  <c:v>VE-VEH-VEHW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Currently Enrolled in School</c:v>
                </c:pt>
                <c:pt idx="1">
                  <c:v>% Ever Married</c:v>
                </c:pt>
                <c:pt idx="2">
                  <c:v>Ever Pregnant</c:v>
                </c:pt>
              </c:strCache>
            </c:strRef>
          </c:cat>
          <c:val>
            <c:numRef>
              <c:f>Sheet1!$C$2:$C$4</c:f>
              <c:numCache>
                <c:formatCode>General</c:formatCode>
                <c:ptCount val="3"/>
                <c:pt idx="0">
                  <c:v>45</c:v>
                </c:pt>
                <c:pt idx="1">
                  <c:v>30</c:v>
                </c:pt>
                <c:pt idx="2">
                  <c:v>17</c:v>
                </c:pt>
              </c:numCache>
            </c:numRef>
          </c:val>
          <c:extLst>
            <c:ext xmlns:c16="http://schemas.microsoft.com/office/drawing/2014/chart" uri="{C3380CC4-5D6E-409C-BE32-E72D297353CC}">
              <c16:uniqueId val="{00000001-7C2C-46B5-BE4B-6074EC4AFED9}"/>
            </c:ext>
          </c:extLst>
        </c:ser>
        <c:dLbls>
          <c:showLegendKey val="0"/>
          <c:showVal val="0"/>
          <c:showCatName val="0"/>
          <c:showSerName val="0"/>
          <c:showPercent val="0"/>
          <c:showBubbleSize val="0"/>
        </c:dLbls>
        <c:gapWidth val="219"/>
        <c:axId val="1638630927"/>
        <c:axId val="1638627183"/>
      </c:barChart>
      <c:catAx>
        <c:axId val="1638630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38627183"/>
        <c:crosses val="autoZero"/>
        <c:auto val="1"/>
        <c:lblAlgn val="ctr"/>
        <c:lblOffset val="100"/>
        <c:noMultiLvlLbl val="0"/>
      </c:catAx>
      <c:valAx>
        <c:axId val="163862718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8630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V-Only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Currently Enrolled in School</c:v>
                </c:pt>
                <c:pt idx="1">
                  <c:v>% Ever Married</c:v>
                </c:pt>
                <c:pt idx="2">
                  <c:v>% Ever Pregnant</c:v>
                </c:pt>
              </c:strCache>
            </c:strRef>
          </c:cat>
          <c:val>
            <c:numRef>
              <c:f>Sheet1!$B$2:$B$4</c:f>
              <c:numCache>
                <c:formatCode>General</c:formatCode>
                <c:ptCount val="3"/>
                <c:pt idx="0">
                  <c:v>7</c:v>
                </c:pt>
                <c:pt idx="1">
                  <c:v>68</c:v>
                </c:pt>
                <c:pt idx="2">
                  <c:v>52</c:v>
                </c:pt>
              </c:numCache>
            </c:numRef>
          </c:val>
          <c:extLst>
            <c:ext xmlns:c16="http://schemas.microsoft.com/office/drawing/2014/chart" uri="{C3380CC4-5D6E-409C-BE32-E72D297353CC}">
              <c16:uniqueId val="{00000000-7C2C-46B5-BE4B-6074EC4AFED9}"/>
            </c:ext>
          </c:extLst>
        </c:ser>
        <c:ser>
          <c:idx val="1"/>
          <c:order val="1"/>
          <c:tx>
            <c:strRef>
              <c:f>Sheet1!$C$1</c:f>
              <c:strCache>
                <c:ptCount val="1"/>
                <c:pt idx="0">
                  <c:v>VE-VEH-VEHW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Currently Enrolled in School</c:v>
                </c:pt>
                <c:pt idx="1">
                  <c:v>% Ever Married</c:v>
                </c:pt>
                <c:pt idx="2">
                  <c:v>% Ever Pregnant</c:v>
                </c:pt>
              </c:strCache>
            </c:strRef>
          </c:cat>
          <c:val>
            <c:numRef>
              <c:f>Sheet1!$C$2:$C$4</c:f>
              <c:numCache>
                <c:formatCode>General</c:formatCode>
                <c:ptCount val="3"/>
                <c:pt idx="0">
                  <c:v>36</c:v>
                </c:pt>
                <c:pt idx="1">
                  <c:v>48</c:v>
                </c:pt>
                <c:pt idx="2">
                  <c:v>36</c:v>
                </c:pt>
              </c:numCache>
            </c:numRef>
          </c:val>
          <c:extLst>
            <c:ext xmlns:c16="http://schemas.microsoft.com/office/drawing/2014/chart" uri="{C3380CC4-5D6E-409C-BE32-E72D297353CC}">
              <c16:uniqueId val="{00000001-7C2C-46B5-BE4B-6074EC4AFED9}"/>
            </c:ext>
          </c:extLst>
        </c:ser>
        <c:dLbls>
          <c:showLegendKey val="0"/>
          <c:showVal val="0"/>
          <c:showCatName val="0"/>
          <c:showSerName val="0"/>
          <c:showPercent val="0"/>
          <c:showBubbleSize val="0"/>
        </c:dLbls>
        <c:gapWidth val="219"/>
        <c:axId val="1638630927"/>
        <c:axId val="1638627183"/>
      </c:barChart>
      <c:catAx>
        <c:axId val="1638630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38627183"/>
        <c:crosses val="autoZero"/>
        <c:auto val="1"/>
        <c:lblAlgn val="ctr"/>
        <c:lblOffset val="100"/>
        <c:noMultiLvlLbl val="0"/>
      </c:catAx>
      <c:valAx>
        <c:axId val="163862718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8630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B3ED0A-2850-452B-ACDB-80820D6FF64D}" type="doc">
      <dgm:prSet loTypeId="urn:microsoft.com/office/officeart/2005/8/layout/process1" loCatId="process" qsTypeId="urn:microsoft.com/office/officeart/2005/8/quickstyle/simple1" qsCatId="simple" csTypeId="urn:microsoft.com/office/officeart/2005/8/colors/colorful1#1" csCatId="colorful" phldr="1"/>
      <dgm:spPr/>
    </dgm:pt>
    <dgm:pt modelId="{01FB0DBB-46B8-44B2-81D5-F63672C115AB}">
      <dgm:prSet phldrT="[Text]"/>
      <dgm:spPr/>
      <dgm:t>
        <a:bodyPr/>
        <a:lstStyle/>
        <a:p>
          <a:r>
            <a:rPr lang="en-US" b="1"/>
            <a:t>Community engagement</a:t>
          </a:r>
          <a:endParaRPr lang="en-GB" b="1"/>
        </a:p>
      </dgm:t>
    </dgm:pt>
    <dgm:pt modelId="{B2AACC35-507C-4EC7-9E9A-FCA34D2143A4}" type="parTrans" cxnId="{7A515639-7982-4210-8B33-8D7B95479F86}">
      <dgm:prSet/>
      <dgm:spPr/>
      <dgm:t>
        <a:bodyPr/>
        <a:lstStyle/>
        <a:p>
          <a:endParaRPr lang="en-GB"/>
        </a:p>
      </dgm:t>
    </dgm:pt>
    <dgm:pt modelId="{3D4558F6-730E-4350-A45B-CAAED2B0DD31}" type="sibTrans" cxnId="{7A515639-7982-4210-8B33-8D7B95479F86}">
      <dgm:prSet/>
      <dgm:spPr/>
      <dgm:t>
        <a:bodyPr/>
        <a:lstStyle/>
        <a:p>
          <a:endParaRPr lang="en-GB"/>
        </a:p>
      </dgm:t>
    </dgm:pt>
    <dgm:pt modelId="{B8769C85-D236-4D54-B0DB-01060BA791F3}" type="pres">
      <dgm:prSet presAssocID="{71B3ED0A-2850-452B-ACDB-80820D6FF64D}" presName="Name0" presStyleCnt="0">
        <dgm:presLayoutVars>
          <dgm:dir/>
          <dgm:resizeHandles val="exact"/>
        </dgm:presLayoutVars>
      </dgm:prSet>
      <dgm:spPr/>
    </dgm:pt>
    <dgm:pt modelId="{92A5A2B2-C0C2-4788-8B43-312CD3A4B1AB}" type="pres">
      <dgm:prSet presAssocID="{01FB0DBB-46B8-44B2-81D5-F63672C115AB}" presName="node" presStyleLbl="node1" presStyleIdx="0" presStyleCnt="1" custScaleX="136479" custLinFactY="-100000" custLinFactNeighborX="48604" custLinFactNeighborY="-122046">
        <dgm:presLayoutVars>
          <dgm:bulletEnabled val="1"/>
        </dgm:presLayoutVars>
      </dgm:prSet>
      <dgm:spPr/>
    </dgm:pt>
  </dgm:ptLst>
  <dgm:cxnLst>
    <dgm:cxn modelId="{9B2C1123-7026-4545-98E2-44C18D75594F}" type="presOf" srcId="{71B3ED0A-2850-452B-ACDB-80820D6FF64D}" destId="{B8769C85-D236-4D54-B0DB-01060BA791F3}" srcOrd="0" destOrd="0" presId="urn:microsoft.com/office/officeart/2005/8/layout/process1"/>
    <dgm:cxn modelId="{F4F9AE26-D404-4885-94F9-3418608CB3A7}" type="presOf" srcId="{01FB0DBB-46B8-44B2-81D5-F63672C115AB}" destId="{92A5A2B2-C0C2-4788-8B43-312CD3A4B1AB}" srcOrd="0" destOrd="0" presId="urn:microsoft.com/office/officeart/2005/8/layout/process1"/>
    <dgm:cxn modelId="{7A515639-7982-4210-8B33-8D7B95479F86}" srcId="{71B3ED0A-2850-452B-ACDB-80820D6FF64D}" destId="{01FB0DBB-46B8-44B2-81D5-F63672C115AB}" srcOrd="0" destOrd="0" parTransId="{B2AACC35-507C-4EC7-9E9A-FCA34D2143A4}" sibTransId="{3D4558F6-730E-4350-A45B-CAAED2B0DD31}"/>
    <dgm:cxn modelId="{3B25D659-E7BA-432B-9EC2-14766AE1CC82}" type="presParOf" srcId="{B8769C85-D236-4D54-B0DB-01060BA791F3}" destId="{92A5A2B2-C0C2-4788-8B43-312CD3A4B1AB}"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B3ED0A-2850-452B-ACDB-80820D6FF64D}" type="doc">
      <dgm:prSet loTypeId="urn:microsoft.com/office/officeart/2005/8/layout/process1" loCatId="process" qsTypeId="urn:microsoft.com/office/officeart/2005/8/quickstyle/simple1" qsCatId="simple" csTypeId="urn:microsoft.com/office/officeart/2005/8/colors/colorful1#1" csCatId="colorful" phldr="1"/>
      <dgm:spPr/>
    </dgm:pt>
    <dgm:pt modelId="{01FB0DBB-46B8-44B2-81D5-F63672C115AB}">
      <dgm:prSet phldrT="[Text]"/>
      <dgm:spPr/>
      <dgm:t>
        <a:bodyPr/>
        <a:lstStyle/>
        <a:p>
          <a:r>
            <a:rPr lang="en-US" b="1"/>
            <a:t>Community engagement</a:t>
          </a:r>
          <a:endParaRPr lang="en-GB" b="1"/>
        </a:p>
      </dgm:t>
    </dgm:pt>
    <dgm:pt modelId="{B2AACC35-507C-4EC7-9E9A-FCA34D2143A4}" type="parTrans" cxnId="{7A515639-7982-4210-8B33-8D7B95479F86}">
      <dgm:prSet/>
      <dgm:spPr/>
      <dgm:t>
        <a:bodyPr/>
        <a:lstStyle/>
        <a:p>
          <a:endParaRPr lang="en-GB"/>
        </a:p>
      </dgm:t>
    </dgm:pt>
    <dgm:pt modelId="{3D4558F6-730E-4350-A45B-CAAED2B0DD31}" type="sibTrans" cxnId="{7A515639-7982-4210-8B33-8D7B95479F86}">
      <dgm:prSet/>
      <dgm:spPr/>
      <dgm:t>
        <a:bodyPr/>
        <a:lstStyle/>
        <a:p>
          <a:endParaRPr lang="en-GB"/>
        </a:p>
      </dgm:t>
    </dgm:pt>
    <dgm:pt modelId="{B8769C85-D236-4D54-B0DB-01060BA791F3}" type="pres">
      <dgm:prSet presAssocID="{71B3ED0A-2850-452B-ACDB-80820D6FF64D}" presName="Name0" presStyleCnt="0">
        <dgm:presLayoutVars>
          <dgm:dir/>
          <dgm:resizeHandles val="exact"/>
        </dgm:presLayoutVars>
      </dgm:prSet>
      <dgm:spPr/>
    </dgm:pt>
    <dgm:pt modelId="{92A5A2B2-C0C2-4788-8B43-312CD3A4B1AB}" type="pres">
      <dgm:prSet presAssocID="{01FB0DBB-46B8-44B2-81D5-F63672C115AB}" presName="node" presStyleLbl="node1" presStyleIdx="0" presStyleCnt="1" custScaleX="136479" custLinFactY="-100000" custLinFactNeighborX="48604" custLinFactNeighborY="-122046">
        <dgm:presLayoutVars>
          <dgm:bulletEnabled val="1"/>
        </dgm:presLayoutVars>
      </dgm:prSet>
      <dgm:spPr/>
    </dgm:pt>
  </dgm:ptLst>
  <dgm:cxnLst>
    <dgm:cxn modelId="{9B2C1123-7026-4545-98E2-44C18D75594F}" type="presOf" srcId="{71B3ED0A-2850-452B-ACDB-80820D6FF64D}" destId="{B8769C85-D236-4D54-B0DB-01060BA791F3}" srcOrd="0" destOrd="0" presId="urn:microsoft.com/office/officeart/2005/8/layout/process1"/>
    <dgm:cxn modelId="{F4F9AE26-D404-4885-94F9-3418608CB3A7}" type="presOf" srcId="{01FB0DBB-46B8-44B2-81D5-F63672C115AB}" destId="{92A5A2B2-C0C2-4788-8B43-312CD3A4B1AB}" srcOrd="0" destOrd="0" presId="urn:microsoft.com/office/officeart/2005/8/layout/process1"/>
    <dgm:cxn modelId="{7A515639-7982-4210-8B33-8D7B95479F86}" srcId="{71B3ED0A-2850-452B-ACDB-80820D6FF64D}" destId="{01FB0DBB-46B8-44B2-81D5-F63672C115AB}" srcOrd="0" destOrd="0" parTransId="{B2AACC35-507C-4EC7-9E9A-FCA34D2143A4}" sibTransId="{3D4558F6-730E-4350-A45B-CAAED2B0DD31}"/>
    <dgm:cxn modelId="{3B25D659-E7BA-432B-9EC2-14766AE1CC82}" type="presParOf" srcId="{B8769C85-D236-4D54-B0DB-01060BA791F3}" destId="{92A5A2B2-C0C2-4788-8B43-312CD3A4B1AB}"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B3ED0A-2850-452B-ACDB-80820D6FF64D}" type="doc">
      <dgm:prSet loTypeId="urn:microsoft.com/office/officeart/2005/8/layout/process1" loCatId="process" qsTypeId="urn:microsoft.com/office/officeart/2005/8/quickstyle/simple1" qsCatId="simple" csTypeId="urn:microsoft.com/office/officeart/2005/8/colors/colorful1#1" csCatId="colorful" phldr="1"/>
      <dgm:spPr/>
    </dgm:pt>
    <dgm:pt modelId="{01FB0DBB-46B8-44B2-81D5-F63672C115AB}">
      <dgm:prSet phldrT="[Text]"/>
      <dgm:spPr/>
      <dgm:t>
        <a:bodyPr/>
        <a:lstStyle/>
        <a:p>
          <a:r>
            <a:rPr lang="en-US" b="1"/>
            <a:t>Community engagement</a:t>
          </a:r>
          <a:endParaRPr lang="en-GB" b="1"/>
        </a:p>
      </dgm:t>
    </dgm:pt>
    <dgm:pt modelId="{B2AACC35-507C-4EC7-9E9A-FCA34D2143A4}" type="parTrans" cxnId="{7A515639-7982-4210-8B33-8D7B95479F86}">
      <dgm:prSet/>
      <dgm:spPr/>
      <dgm:t>
        <a:bodyPr/>
        <a:lstStyle/>
        <a:p>
          <a:endParaRPr lang="en-GB"/>
        </a:p>
      </dgm:t>
    </dgm:pt>
    <dgm:pt modelId="{3D4558F6-730E-4350-A45B-CAAED2B0DD31}" type="sibTrans" cxnId="{7A515639-7982-4210-8B33-8D7B95479F86}">
      <dgm:prSet/>
      <dgm:spPr/>
      <dgm:t>
        <a:bodyPr/>
        <a:lstStyle/>
        <a:p>
          <a:endParaRPr lang="en-GB"/>
        </a:p>
      </dgm:t>
    </dgm:pt>
    <dgm:pt modelId="{B8769C85-D236-4D54-B0DB-01060BA791F3}" type="pres">
      <dgm:prSet presAssocID="{71B3ED0A-2850-452B-ACDB-80820D6FF64D}" presName="Name0" presStyleCnt="0">
        <dgm:presLayoutVars>
          <dgm:dir/>
          <dgm:resizeHandles val="exact"/>
        </dgm:presLayoutVars>
      </dgm:prSet>
      <dgm:spPr/>
    </dgm:pt>
    <dgm:pt modelId="{92A5A2B2-C0C2-4788-8B43-312CD3A4B1AB}" type="pres">
      <dgm:prSet presAssocID="{01FB0DBB-46B8-44B2-81D5-F63672C115AB}" presName="node" presStyleLbl="node1" presStyleIdx="0" presStyleCnt="1" custScaleX="136479" custLinFactY="-100000" custLinFactNeighborX="48604" custLinFactNeighborY="-122046">
        <dgm:presLayoutVars>
          <dgm:bulletEnabled val="1"/>
        </dgm:presLayoutVars>
      </dgm:prSet>
      <dgm:spPr/>
    </dgm:pt>
  </dgm:ptLst>
  <dgm:cxnLst>
    <dgm:cxn modelId="{9B2C1123-7026-4545-98E2-44C18D75594F}" type="presOf" srcId="{71B3ED0A-2850-452B-ACDB-80820D6FF64D}" destId="{B8769C85-D236-4D54-B0DB-01060BA791F3}" srcOrd="0" destOrd="0" presId="urn:microsoft.com/office/officeart/2005/8/layout/process1"/>
    <dgm:cxn modelId="{F4F9AE26-D404-4885-94F9-3418608CB3A7}" type="presOf" srcId="{01FB0DBB-46B8-44B2-81D5-F63672C115AB}" destId="{92A5A2B2-C0C2-4788-8B43-312CD3A4B1AB}" srcOrd="0" destOrd="0" presId="urn:microsoft.com/office/officeart/2005/8/layout/process1"/>
    <dgm:cxn modelId="{7A515639-7982-4210-8B33-8D7B95479F86}" srcId="{71B3ED0A-2850-452B-ACDB-80820D6FF64D}" destId="{01FB0DBB-46B8-44B2-81D5-F63672C115AB}" srcOrd="0" destOrd="0" parTransId="{B2AACC35-507C-4EC7-9E9A-FCA34D2143A4}" sibTransId="{3D4558F6-730E-4350-A45B-CAAED2B0DD31}"/>
    <dgm:cxn modelId="{3B25D659-E7BA-432B-9EC2-14766AE1CC82}" type="presParOf" srcId="{B8769C85-D236-4D54-B0DB-01060BA791F3}" destId="{92A5A2B2-C0C2-4788-8B43-312CD3A4B1AB}" srcOrd="0"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B3ED0A-2850-452B-ACDB-80820D6FF64D}" type="doc">
      <dgm:prSet loTypeId="urn:microsoft.com/office/officeart/2005/8/layout/process1" loCatId="process" qsTypeId="urn:microsoft.com/office/officeart/2005/8/quickstyle/simple1" qsCatId="simple" csTypeId="urn:microsoft.com/office/officeart/2005/8/colors/colorful1#1" csCatId="colorful" phldr="1"/>
      <dgm:spPr/>
    </dgm:pt>
    <dgm:pt modelId="{01FB0DBB-46B8-44B2-81D5-F63672C115AB}">
      <dgm:prSet phldrT="[Text]"/>
      <dgm:spPr/>
      <dgm:t>
        <a:bodyPr/>
        <a:lstStyle/>
        <a:p>
          <a:r>
            <a:rPr lang="en-US" b="1"/>
            <a:t>Community engagement</a:t>
          </a:r>
          <a:endParaRPr lang="en-GB" b="1"/>
        </a:p>
      </dgm:t>
    </dgm:pt>
    <dgm:pt modelId="{B2AACC35-507C-4EC7-9E9A-FCA34D2143A4}" type="parTrans" cxnId="{7A515639-7982-4210-8B33-8D7B95479F86}">
      <dgm:prSet/>
      <dgm:spPr/>
      <dgm:t>
        <a:bodyPr/>
        <a:lstStyle/>
        <a:p>
          <a:endParaRPr lang="en-GB"/>
        </a:p>
      </dgm:t>
    </dgm:pt>
    <dgm:pt modelId="{3D4558F6-730E-4350-A45B-CAAED2B0DD31}" type="sibTrans" cxnId="{7A515639-7982-4210-8B33-8D7B95479F86}">
      <dgm:prSet/>
      <dgm:spPr/>
      <dgm:t>
        <a:bodyPr/>
        <a:lstStyle/>
        <a:p>
          <a:endParaRPr lang="en-GB"/>
        </a:p>
      </dgm:t>
    </dgm:pt>
    <dgm:pt modelId="{B8769C85-D236-4D54-B0DB-01060BA791F3}" type="pres">
      <dgm:prSet presAssocID="{71B3ED0A-2850-452B-ACDB-80820D6FF64D}" presName="Name0" presStyleCnt="0">
        <dgm:presLayoutVars>
          <dgm:dir/>
          <dgm:resizeHandles val="exact"/>
        </dgm:presLayoutVars>
      </dgm:prSet>
      <dgm:spPr/>
    </dgm:pt>
    <dgm:pt modelId="{92A5A2B2-C0C2-4788-8B43-312CD3A4B1AB}" type="pres">
      <dgm:prSet presAssocID="{01FB0DBB-46B8-44B2-81D5-F63672C115AB}" presName="node" presStyleLbl="node1" presStyleIdx="0" presStyleCnt="1" custScaleX="136479" custLinFactY="-100000" custLinFactNeighborX="48604" custLinFactNeighborY="-122046">
        <dgm:presLayoutVars>
          <dgm:bulletEnabled val="1"/>
        </dgm:presLayoutVars>
      </dgm:prSet>
      <dgm:spPr/>
    </dgm:pt>
  </dgm:ptLst>
  <dgm:cxnLst>
    <dgm:cxn modelId="{9B2C1123-7026-4545-98E2-44C18D75594F}" type="presOf" srcId="{71B3ED0A-2850-452B-ACDB-80820D6FF64D}" destId="{B8769C85-D236-4D54-B0DB-01060BA791F3}" srcOrd="0" destOrd="0" presId="urn:microsoft.com/office/officeart/2005/8/layout/process1"/>
    <dgm:cxn modelId="{F4F9AE26-D404-4885-94F9-3418608CB3A7}" type="presOf" srcId="{01FB0DBB-46B8-44B2-81D5-F63672C115AB}" destId="{92A5A2B2-C0C2-4788-8B43-312CD3A4B1AB}" srcOrd="0" destOrd="0" presId="urn:microsoft.com/office/officeart/2005/8/layout/process1"/>
    <dgm:cxn modelId="{7A515639-7982-4210-8B33-8D7B95479F86}" srcId="{71B3ED0A-2850-452B-ACDB-80820D6FF64D}" destId="{01FB0DBB-46B8-44B2-81D5-F63672C115AB}" srcOrd="0" destOrd="0" parTransId="{B2AACC35-507C-4EC7-9E9A-FCA34D2143A4}" sibTransId="{3D4558F6-730E-4350-A45B-CAAED2B0DD31}"/>
    <dgm:cxn modelId="{3B25D659-E7BA-432B-9EC2-14766AE1CC82}" type="presParOf" srcId="{B8769C85-D236-4D54-B0DB-01060BA791F3}" destId="{92A5A2B2-C0C2-4788-8B43-312CD3A4B1AB}" srcOrd="0"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5A2B2-C0C2-4788-8B43-312CD3A4B1AB}">
      <dsp:nvSpPr>
        <dsp:cNvPr id="0" name=""/>
        <dsp:cNvSpPr/>
      </dsp:nvSpPr>
      <dsp:spPr>
        <a:xfrm>
          <a:off x="803" y="0"/>
          <a:ext cx="2018496" cy="7620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Community engagement</a:t>
          </a:r>
          <a:endParaRPr lang="en-GB" sz="2000" b="1" kern="1200"/>
        </a:p>
      </dsp:txBody>
      <dsp:txXfrm>
        <a:off x="23121" y="22318"/>
        <a:ext cx="1973860" cy="717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5A2B2-C0C2-4788-8B43-312CD3A4B1AB}">
      <dsp:nvSpPr>
        <dsp:cNvPr id="0" name=""/>
        <dsp:cNvSpPr/>
      </dsp:nvSpPr>
      <dsp:spPr>
        <a:xfrm>
          <a:off x="803" y="0"/>
          <a:ext cx="2018496" cy="7620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Community engagement</a:t>
          </a:r>
          <a:endParaRPr lang="en-GB" sz="2000" b="1" kern="1200"/>
        </a:p>
      </dsp:txBody>
      <dsp:txXfrm>
        <a:off x="23121" y="22318"/>
        <a:ext cx="1973860" cy="7173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5A2B2-C0C2-4788-8B43-312CD3A4B1AB}">
      <dsp:nvSpPr>
        <dsp:cNvPr id="0" name=""/>
        <dsp:cNvSpPr/>
      </dsp:nvSpPr>
      <dsp:spPr>
        <a:xfrm>
          <a:off x="803" y="0"/>
          <a:ext cx="2018496" cy="7620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Community engagement</a:t>
          </a:r>
          <a:endParaRPr lang="en-GB" sz="2000" b="1" kern="1200"/>
        </a:p>
      </dsp:txBody>
      <dsp:txXfrm>
        <a:off x="23121" y="22318"/>
        <a:ext cx="1973860" cy="7173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5A2B2-C0C2-4788-8B43-312CD3A4B1AB}">
      <dsp:nvSpPr>
        <dsp:cNvPr id="0" name=""/>
        <dsp:cNvSpPr/>
      </dsp:nvSpPr>
      <dsp:spPr>
        <a:xfrm>
          <a:off x="803" y="0"/>
          <a:ext cx="2018496" cy="7620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Community engagement</a:t>
          </a:r>
          <a:endParaRPr lang="en-GB" sz="2000" b="1" kern="1200"/>
        </a:p>
      </dsp:txBody>
      <dsp:txXfrm>
        <a:off x="23121" y="22318"/>
        <a:ext cx="1973860" cy="7173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5B36A7B-9763-4055-B349-EFE57B7A8B08}" type="datetimeFigureOut">
              <a:rPr lang="en-US" smtClean="0"/>
              <a:t>9/28/2022</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7328C41-B684-42CE-951B-2C69883A1947}" type="slidenum">
              <a:rPr lang="en-US" smtClean="0"/>
              <a:t>‹#›</a:t>
            </a:fld>
            <a:endParaRPr lang="en-US"/>
          </a:p>
        </p:txBody>
      </p:sp>
    </p:spTree>
    <p:extLst>
      <p:ext uri="{BB962C8B-B14F-4D97-AF65-F5344CB8AC3E}">
        <p14:creationId xmlns:p14="http://schemas.microsoft.com/office/powerpoint/2010/main" val="1783324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a:p>
        </p:txBody>
      </p:sp>
      <p:sp>
        <p:nvSpPr>
          <p:cNvPr id="4" name="Slide Number Placeholder 3"/>
          <p:cNvSpPr>
            <a:spLocks noGrp="1"/>
          </p:cNvSpPr>
          <p:nvPr>
            <p:ph type="sldNum" sz="quarter" idx="10"/>
          </p:nvPr>
        </p:nvSpPr>
        <p:spPr/>
        <p:txBody>
          <a:bodyPr/>
          <a:lstStyle/>
          <a:p>
            <a:fld id="{B7328C41-B684-42CE-951B-2C69883A1947}" type="slidenum">
              <a:rPr lang="en-US" smtClean="0"/>
              <a:t>1</a:t>
            </a:fld>
            <a:endParaRPr lang="en-US"/>
          </a:p>
        </p:txBody>
      </p:sp>
    </p:spTree>
    <p:extLst>
      <p:ext uri="{BB962C8B-B14F-4D97-AF65-F5344CB8AC3E}">
        <p14:creationId xmlns:p14="http://schemas.microsoft.com/office/powerpoint/2010/main" val="21384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382CEB59-53F8-4A4F-83A3-3B687A02B4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0A5BC238-2969-4A48-839B-C1142DB340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a:extLst>
              <a:ext uri="{FF2B5EF4-FFF2-40B4-BE49-F238E27FC236}">
                <a16:creationId xmlns:a16="http://schemas.microsoft.com/office/drawing/2014/main" id="{F251A04F-3190-46B0-94DB-03DE3CBEA4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Medium" panose="020B0603020102020204" pitchFamily="34" charset="0"/>
                <a:cs typeface="Arial" panose="020B0604020202020204" pitchFamily="34" charset="0"/>
              </a:defRPr>
            </a:lvl1pPr>
            <a:lvl2pPr marL="742950" indent="-285750">
              <a:defRPr>
                <a:solidFill>
                  <a:schemeClr val="tx1"/>
                </a:solidFill>
                <a:latin typeface="Franklin Gothic Medium" panose="020B0603020102020204" pitchFamily="34" charset="0"/>
                <a:cs typeface="Arial" panose="020B0604020202020204" pitchFamily="34" charset="0"/>
              </a:defRPr>
            </a:lvl2pPr>
            <a:lvl3pPr marL="1143000" indent="-228600">
              <a:defRPr>
                <a:solidFill>
                  <a:schemeClr val="tx1"/>
                </a:solidFill>
                <a:latin typeface="Franklin Gothic Medium" panose="020B0603020102020204" pitchFamily="34" charset="0"/>
                <a:cs typeface="Arial" panose="020B0604020202020204" pitchFamily="34" charset="0"/>
              </a:defRPr>
            </a:lvl3pPr>
            <a:lvl4pPr marL="1600200" indent="-228600">
              <a:defRPr>
                <a:solidFill>
                  <a:schemeClr val="tx1"/>
                </a:solidFill>
                <a:latin typeface="Franklin Gothic Medium" panose="020B0603020102020204" pitchFamily="34" charset="0"/>
                <a:cs typeface="Arial" panose="020B0604020202020204" pitchFamily="34" charset="0"/>
              </a:defRPr>
            </a:lvl4pPr>
            <a:lvl5pPr marL="2057400" indent="-228600">
              <a:defRPr>
                <a:solidFill>
                  <a:schemeClr val="tx1"/>
                </a:solidFill>
                <a:latin typeface="Franklin Gothic Medium" panose="020B06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9pPr>
          </a:lstStyle>
          <a:p>
            <a:fld id="{3927286D-45C8-43F7-853C-35354F1D93A7}" type="slidenum">
              <a:rPr lang="en-US" altLang="en-US" smtClean="0">
                <a:latin typeface="Verdana" panose="020B0604030504040204" pitchFamily="34" charset="0"/>
              </a:rPr>
              <a:pPr/>
              <a:t>11</a:t>
            </a:fld>
            <a:endParaRPr lang="en-US" altLang="en-US">
              <a:latin typeface="Verdana" panose="020B060403050404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759543-8C95-4E00-A89C-B6A5D896B1B7}" type="slidenum">
              <a:rPr lang="en-US" smtClean="0"/>
              <a:t>12</a:t>
            </a:fld>
            <a:endParaRPr lang="en-US"/>
          </a:p>
        </p:txBody>
      </p:sp>
    </p:spTree>
    <p:extLst>
      <p:ext uri="{BB962C8B-B14F-4D97-AF65-F5344CB8AC3E}">
        <p14:creationId xmlns:p14="http://schemas.microsoft.com/office/powerpoint/2010/main" val="2199464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759543-8C95-4E00-A89C-B6A5D896B1B7}" type="slidenum">
              <a:rPr lang="en-US" smtClean="0"/>
              <a:t>13</a:t>
            </a:fld>
            <a:endParaRPr lang="en-US"/>
          </a:p>
        </p:txBody>
      </p:sp>
    </p:spTree>
    <p:extLst>
      <p:ext uri="{BB962C8B-B14F-4D97-AF65-F5344CB8AC3E}">
        <p14:creationId xmlns:p14="http://schemas.microsoft.com/office/powerpoint/2010/main" val="3934475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Save the Children and Plan International – implementers in </a:t>
            </a:r>
            <a:r>
              <a:rPr lang="en-US" sz="1200" kern="1200" err="1">
                <a:solidFill>
                  <a:schemeClr val="tx1"/>
                </a:solidFill>
                <a:effectLst/>
                <a:latin typeface="+mn-lt"/>
                <a:ea typeface="+mn-ea"/>
                <a:cs typeface="+mn-cs"/>
              </a:rPr>
              <a:t>Wajir</a:t>
            </a:r>
            <a:r>
              <a:rPr lang="en-US" sz="1200" kern="1200">
                <a:solidFill>
                  <a:schemeClr val="tx1"/>
                </a:solidFill>
                <a:effectLst/>
                <a:latin typeface="+mn-lt"/>
                <a:ea typeface="+mn-ea"/>
                <a:cs typeface="+mn-cs"/>
              </a:rPr>
              <a:t> and Kibera</a:t>
            </a:r>
          </a:p>
          <a:p>
            <a:r>
              <a:rPr lang="en-US" sz="1200" kern="1200">
                <a:solidFill>
                  <a:schemeClr val="tx1"/>
                </a:solidFill>
                <a:effectLst/>
                <a:latin typeface="+mn-lt"/>
                <a:ea typeface="+mn-ea"/>
                <a:cs typeface="+mn-cs"/>
              </a:rPr>
              <a:t>APHRC – research partner</a:t>
            </a:r>
          </a:p>
          <a:p>
            <a:r>
              <a:rPr lang="en-US" sz="1200" kern="1200" err="1">
                <a:solidFill>
                  <a:schemeClr val="tx1"/>
                </a:solidFill>
                <a:effectLst/>
                <a:latin typeface="+mn-lt"/>
                <a:ea typeface="+mn-ea"/>
                <a:cs typeface="+mn-cs"/>
              </a:rPr>
              <a:t>Itad</a:t>
            </a:r>
            <a:r>
              <a:rPr lang="en-US" sz="1200" kern="1200">
                <a:solidFill>
                  <a:schemeClr val="tx1"/>
                </a:solidFill>
                <a:effectLst/>
                <a:latin typeface="+mn-lt"/>
                <a:ea typeface="+mn-ea"/>
                <a:cs typeface="+mn-cs"/>
              </a:rPr>
              <a:t> – partner on costing work</a:t>
            </a:r>
          </a:p>
          <a:p>
            <a:r>
              <a:rPr lang="en-US" sz="1200" kern="1200" err="1">
                <a:solidFill>
                  <a:schemeClr val="tx1"/>
                </a:solidFill>
                <a:effectLst/>
                <a:latin typeface="+mn-lt"/>
                <a:ea typeface="+mn-ea"/>
                <a:cs typeface="+mn-cs"/>
              </a:rPr>
              <a:t>PopCouncil</a:t>
            </a:r>
            <a:r>
              <a:rPr lang="en-US" sz="1200" kern="1200">
                <a:solidFill>
                  <a:schemeClr val="tx1"/>
                </a:solidFill>
                <a:effectLst/>
                <a:latin typeface="+mn-lt"/>
                <a:ea typeface="+mn-ea"/>
                <a:cs typeface="+mn-cs"/>
              </a:rPr>
              <a:t> – thank you also to team that collected and provided oversight of data</a:t>
            </a:r>
          </a:p>
          <a:p>
            <a:r>
              <a:rPr lang="en-US" sz="1200" kern="1200">
                <a:solidFill>
                  <a:schemeClr val="tx1"/>
                </a:solidFill>
                <a:effectLst/>
                <a:latin typeface="+mn-lt"/>
                <a:ea typeface="+mn-ea"/>
                <a:cs typeface="+mn-cs"/>
              </a:rPr>
              <a:t>UK government - Kenya as primary funder</a:t>
            </a:r>
            <a:endParaRPr lang="en-US"/>
          </a:p>
        </p:txBody>
      </p:sp>
      <p:sp>
        <p:nvSpPr>
          <p:cNvPr id="4" name="Slide Number Placeholder 3"/>
          <p:cNvSpPr>
            <a:spLocks noGrp="1"/>
          </p:cNvSpPr>
          <p:nvPr>
            <p:ph type="sldNum" sz="quarter" idx="10"/>
          </p:nvPr>
        </p:nvSpPr>
        <p:spPr/>
        <p:txBody>
          <a:bodyPr/>
          <a:lstStyle/>
          <a:p>
            <a:fld id="{13FE4259-EB2E-4626-9189-F5D1AAF53F6B}" type="slidenum">
              <a:rPr lang="en-US" smtClean="0"/>
              <a:pPr/>
              <a:t>14</a:t>
            </a:fld>
            <a:endParaRPr lang="en-US"/>
          </a:p>
        </p:txBody>
      </p:sp>
    </p:spTree>
    <p:extLst>
      <p:ext uri="{BB962C8B-B14F-4D97-AF65-F5344CB8AC3E}">
        <p14:creationId xmlns:p14="http://schemas.microsoft.com/office/powerpoint/2010/main" val="780953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172D05CA-8B1C-485C-92D8-435F8C0AF3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3EC0CE82-5203-4CD2-BD02-E2D30916E8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7828" name="Slide Number Placeholder 3">
            <a:extLst>
              <a:ext uri="{FF2B5EF4-FFF2-40B4-BE49-F238E27FC236}">
                <a16:creationId xmlns:a16="http://schemas.microsoft.com/office/drawing/2014/main" id="{6BB869B5-95E2-468F-BCEB-E0022B3125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Medium" panose="020B0603020102020204" pitchFamily="34" charset="0"/>
                <a:cs typeface="Arial" panose="020B0604020202020204" pitchFamily="34" charset="0"/>
              </a:defRPr>
            </a:lvl1pPr>
            <a:lvl2pPr marL="742950" indent="-285750">
              <a:defRPr>
                <a:solidFill>
                  <a:schemeClr val="tx1"/>
                </a:solidFill>
                <a:latin typeface="Franklin Gothic Medium" panose="020B0603020102020204" pitchFamily="34" charset="0"/>
                <a:cs typeface="Arial" panose="020B0604020202020204" pitchFamily="34" charset="0"/>
              </a:defRPr>
            </a:lvl2pPr>
            <a:lvl3pPr marL="1143000" indent="-228600">
              <a:defRPr>
                <a:solidFill>
                  <a:schemeClr val="tx1"/>
                </a:solidFill>
                <a:latin typeface="Franklin Gothic Medium" panose="020B0603020102020204" pitchFamily="34" charset="0"/>
                <a:cs typeface="Arial" panose="020B0604020202020204" pitchFamily="34" charset="0"/>
              </a:defRPr>
            </a:lvl3pPr>
            <a:lvl4pPr marL="1600200" indent="-228600">
              <a:defRPr>
                <a:solidFill>
                  <a:schemeClr val="tx1"/>
                </a:solidFill>
                <a:latin typeface="Franklin Gothic Medium" panose="020B0603020102020204" pitchFamily="34" charset="0"/>
                <a:cs typeface="Arial" panose="020B0604020202020204" pitchFamily="34" charset="0"/>
              </a:defRPr>
            </a:lvl4pPr>
            <a:lvl5pPr marL="2057400" indent="-228600">
              <a:defRPr>
                <a:solidFill>
                  <a:schemeClr val="tx1"/>
                </a:solidFill>
                <a:latin typeface="Franklin Gothic Medium" panose="020B06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9pPr>
          </a:lstStyle>
          <a:p>
            <a:fld id="{A76AFABC-D08A-4910-97CF-176DF27588B9}" type="slidenum">
              <a:rPr lang="en-US" altLang="en-US" smtClean="0">
                <a:latin typeface="Verdana" panose="020B0604030504040204" pitchFamily="34" charset="0"/>
              </a:rPr>
              <a:pPr/>
              <a:t>15</a:t>
            </a:fld>
            <a:endParaRPr lang="en-US" altLang="en-US">
              <a:latin typeface="Verdana" panose="020B0604030504040204" pitchFamily="34" charset="0"/>
            </a:endParaRPr>
          </a:p>
        </p:txBody>
      </p:sp>
    </p:spTree>
    <p:extLst>
      <p:ext uri="{BB962C8B-B14F-4D97-AF65-F5344CB8AC3E}">
        <p14:creationId xmlns:p14="http://schemas.microsoft.com/office/powerpoint/2010/main" val="2144692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D4BACE-133B-4306-AD08-20B03A5C69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077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328C41-B684-42CE-951B-2C69883A1947}" type="slidenum">
              <a:rPr lang="en-US" smtClean="0"/>
              <a:t>2</a:t>
            </a:fld>
            <a:endParaRPr lang="en-US"/>
          </a:p>
        </p:txBody>
      </p:sp>
    </p:spTree>
    <p:extLst>
      <p:ext uri="{BB962C8B-B14F-4D97-AF65-F5344CB8AC3E}">
        <p14:creationId xmlns:p14="http://schemas.microsoft.com/office/powerpoint/2010/main" val="1926965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Investment in Very Young Adolescents</a:t>
            </a:r>
          </a:p>
          <a:p>
            <a:endParaRPr lang="en-US"/>
          </a:p>
          <a:p>
            <a:r>
              <a:rPr lang="en-US"/>
              <a:t>Similar program/trial (Adolescent Girls Empowerment Program) in Zambia, but only with the girl circle, and while we did see some individual outcomes on SRH knowledge, savings and self-efficacy, we did not see long term effects on continued education, timing of pregnancy or marriage, etc.</a:t>
            </a:r>
          </a:p>
        </p:txBody>
      </p:sp>
      <p:sp>
        <p:nvSpPr>
          <p:cNvPr id="4" name="Slide Number Placeholder 3"/>
          <p:cNvSpPr>
            <a:spLocks noGrp="1"/>
          </p:cNvSpPr>
          <p:nvPr>
            <p:ph type="sldNum" sz="quarter" idx="5"/>
          </p:nvPr>
        </p:nvSpPr>
        <p:spPr/>
        <p:txBody>
          <a:bodyPr/>
          <a:lstStyle/>
          <a:p>
            <a:fld id="{CE759543-8C95-4E00-A89C-B6A5D896B1B7}" type="slidenum">
              <a:rPr lang="en-US" smtClean="0"/>
              <a:t>3</a:t>
            </a:fld>
            <a:endParaRPr lang="en-US"/>
          </a:p>
        </p:txBody>
      </p:sp>
    </p:spTree>
    <p:extLst>
      <p:ext uri="{BB962C8B-B14F-4D97-AF65-F5344CB8AC3E}">
        <p14:creationId xmlns:p14="http://schemas.microsoft.com/office/powerpoint/2010/main" val="1000638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2E7C9960-E647-4D1A-AB8F-8A7013845D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47D1B76-291E-49EB-8412-1982ED0E4C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1204" name="Slide Number Placeholder 3">
            <a:extLst>
              <a:ext uri="{FF2B5EF4-FFF2-40B4-BE49-F238E27FC236}">
                <a16:creationId xmlns:a16="http://schemas.microsoft.com/office/drawing/2014/main" id="{66091AE8-CD5D-4E9D-A1F6-36BADAC9B9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Medium" panose="020B0603020102020204" pitchFamily="34" charset="0"/>
                <a:cs typeface="Arial" panose="020B0604020202020204" pitchFamily="34" charset="0"/>
              </a:defRPr>
            </a:lvl1pPr>
            <a:lvl2pPr marL="742950" indent="-285750">
              <a:defRPr>
                <a:solidFill>
                  <a:schemeClr val="tx1"/>
                </a:solidFill>
                <a:latin typeface="Franklin Gothic Medium" panose="020B0603020102020204" pitchFamily="34" charset="0"/>
                <a:cs typeface="Arial" panose="020B0604020202020204" pitchFamily="34" charset="0"/>
              </a:defRPr>
            </a:lvl2pPr>
            <a:lvl3pPr marL="1143000" indent="-228600">
              <a:defRPr>
                <a:solidFill>
                  <a:schemeClr val="tx1"/>
                </a:solidFill>
                <a:latin typeface="Franklin Gothic Medium" panose="020B0603020102020204" pitchFamily="34" charset="0"/>
                <a:cs typeface="Arial" panose="020B0604020202020204" pitchFamily="34" charset="0"/>
              </a:defRPr>
            </a:lvl3pPr>
            <a:lvl4pPr marL="1600200" indent="-228600">
              <a:defRPr>
                <a:solidFill>
                  <a:schemeClr val="tx1"/>
                </a:solidFill>
                <a:latin typeface="Franklin Gothic Medium" panose="020B0603020102020204" pitchFamily="34" charset="0"/>
                <a:cs typeface="Arial" panose="020B0604020202020204" pitchFamily="34" charset="0"/>
              </a:defRPr>
            </a:lvl4pPr>
            <a:lvl5pPr marL="2057400" indent="-228600">
              <a:defRPr>
                <a:solidFill>
                  <a:schemeClr val="tx1"/>
                </a:solidFill>
                <a:latin typeface="Franklin Gothic Medium" panose="020B06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9pPr>
          </a:lstStyle>
          <a:p>
            <a:fld id="{33A4CE64-1475-45EA-A865-9856C2F8F755}" type="slidenum">
              <a:rPr lang="en-US" altLang="en-US" smtClean="0">
                <a:latin typeface="Verdana" panose="020B0604030504040204" pitchFamily="34" charset="0"/>
              </a:rPr>
              <a:pPr/>
              <a:t>4</a:t>
            </a:fld>
            <a:endParaRPr lang="en-US" altLang="en-US">
              <a:latin typeface="Verdan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1606CBF-AED2-4BA0-A384-2C2A1B48ED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27AB8ACD-8C14-4CD8-BAB6-DADE087BAD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4" name="Slide Number Placeholder 3">
            <a:extLst>
              <a:ext uri="{FF2B5EF4-FFF2-40B4-BE49-F238E27FC236}">
                <a16:creationId xmlns:a16="http://schemas.microsoft.com/office/drawing/2014/main" id="{9A10E0A9-32F9-4074-B39D-3AE872D4D2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Medium" panose="020B0603020102020204" pitchFamily="34" charset="0"/>
                <a:cs typeface="Arial" panose="020B0604020202020204" pitchFamily="34" charset="0"/>
              </a:defRPr>
            </a:lvl1pPr>
            <a:lvl2pPr marL="742950" indent="-285750">
              <a:defRPr>
                <a:solidFill>
                  <a:schemeClr val="tx1"/>
                </a:solidFill>
                <a:latin typeface="Franklin Gothic Medium" panose="020B0603020102020204" pitchFamily="34" charset="0"/>
                <a:cs typeface="Arial" panose="020B0604020202020204" pitchFamily="34" charset="0"/>
              </a:defRPr>
            </a:lvl2pPr>
            <a:lvl3pPr marL="1143000" indent="-228600">
              <a:defRPr>
                <a:solidFill>
                  <a:schemeClr val="tx1"/>
                </a:solidFill>
                <a:latin typeface="Franklin Gothic Medium" panose="020B0603020102020204" pitchFamily="34" charset="0"/>
                <a:cs typeface="Arial" panose="020B0604020202020204" pitchFamily="34" charset="0"/>
              </a:defRPr>
            </a:lvl3pPr>
            <a:lvl4pPr marL="1600200" indent="-228600">
              <a:defRPr>
                <a:solidFill>
                  <a:schemeClr val="tx1"/>
                </a:solidFill>
                <a:latin typeface="Franklin Gothic Medium" panose="020B0603020102020204" pitchFamily="34" charset="0"/>
                <a:cs typeface="Arial" panose="020B0604020202020204" pitchFamily="34" charset="0"/>
              </a:defRPr>
            </a:lvl4pPr>
            <a:lvl5pPr marL="2057400" indent="-228600">
              <a:defRPr>
                <a:solidFill>
                  <a:schemeClr val="tx1"/>
                </a:solidFill>
                <a:latin typeface="Franklin Gothic Medium" panose="020B06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9pPr>
          </a:lstStyle>
          <a:p>
            <a:fld id="{D788D925-CCD2-4EB5-A593-4ECE3C205C54}" type="slidenum">
              <a:rPr lang="en-US" altLang="en-US" smtClean="0">
                <a:latin typeface="Verdana" panose="020B0604030504040204" pitchFamily="34" charset="0"/>
              </a:rPr>
              <a:pPr/>
              <a:t>5</a:t>
            </a:fld>
            <a:endParaRPr lang="en-US" altLang="en-US">
              <a:latin typeface="Verdana" panose="020B060403050404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35B39F0A-1541-4764-AF7F-248235B62C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6444E27B-5EDA-4339-8A56-2EC489C858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3012" name="Slide Number Placeholder 3">
            <a:extLst>
              <a:ext uri="{FF2B5EF4-FFF2-40B4-BE49-F238E27FC236}">
                <a16:creationId xmlns:a16="http://schemas.microsoft.com/office/drawing/2014/main" id="{891D3326-0166-4E38-801D-EA1CAA3DC8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Medium" panose="020B0603020102020204" pitchFamily="34" charset="0"/>
                <a:cs typeface="Arial" panose="020B0604020202020204" pitchFamily="34" charset="0"/>
              </a:defRPr>
            </a:lvl1pPr>
            <a:lvl2pPr marL="742950" indent="-285750">
              <a:defRPr>
                <a:solidFill>
                  <a:schemeClr val="tx1"/>
                </a:solidFill>
                <a:latin typeface="Franklin Gothic Medium" panose="020B0603020102020204" pitchFamily="34" charset="0"/>
                <a:cs typeface="Arial" panose="020B0604020202020204" pitchFamily="34" charset="0"/>
              </a:defRPr>
            </a:lvl2pPr>
            <a:lvl3pPr marL="1143000" indent="-228600">
              <a:defRPr>
                <a:solidFill>
                  <a:schemeClr val="tx1"/>
                </a:solidFill>
                <a:latin typeface="Franklin Gothic Medium" panose="020B0603020102020204" pitchFamily="34" charset="0"/>
                <a:cs typeface="Arial" panose="020B0604020202020204" pitchFamily="34" charset="0"/>
              </a:defRPr>
            </a:lvl3pPr>
            <a:lvl4pPr marL="1600200" indent="-228600">
              <a:defRPr>
                <a:solidFill>
                  <a:schemeClr val="tx1"/>
                </a:solidFill>
                <a:latin typeface="Franklin Gothic Medium" panose="020B0603020102020204" pitchFamily="34" charset="0"/>
                <a:cs typeface="Arial" panose="020B0604020202020204" pitchFamily="34" charset="0"/>
              </a:defRPr>
            </a:lvl4pPr>
            <a:lvl5pPr marL="2057400" indent="-228600">
              <a:defRPr>
                <a:solidFill>
                  <a:schemeClr val="tx1"/>
                </a:solidFill>
                <a:latin typeface="Franklin Gothic Medium" panose="020B06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cs typeface="Arial" panose="020B0604020202020204" pitchFamily="34" charset="0"/>
              </a:defRPr>
            </a:lvl9pPr>
          </a:lstStyle>
          <a:p>
            <a:fld id="{A23A245F-46E9-48F4-B641-4646ABA89B1E}" type="slidenum">
              <a:rPr lang="en-US" altLang="en-US" smtClean="0">
                <a:latin typeface="Verdana" panose="020B0604030504040204" pitchFamily="34" charset="0"/>
              </a:rPr>
              <a:pPr/>
              <a:t>6</a:t>
            </a:fld>
            <a:endParaRPr lang="en-US" altLang="en-US">
              <a:latin typeface="Verdan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we saw was that there were very strong impacts, especially for girls who were out of school when the program started. We see that girls were three times more likely to still be in school (two years after the end of the program), 20 percentage points less likely to be married and half as likely to have been pregnant</a:t>
            </a:r>
          </a:p>
          <a:p>
            <a:endParaRPr lang="en-US"/>
          </a:p>
          <a:p>
            <a:r>
              <a:rPr lang="en-US"/>
              <a:t>Also improvements in literacy (14% of control literate v. 31% of VE/VEH/VEHW)</a:t>
            </a:r>
          </a:p>
          <a:p>
            <a:r>
              <a:rPr lang="en-US"/>
              <a:t>Also improvement in numeracy (mean score of 4.6 for control v. 8.2 for VE/VEH/VEHW) – out of 20</a:t>
            </a:r>
          </a:p>
          <a:p>
            <a:endParaRPr lang="en-US"/>
          </a:p>
          <a:p>
            <a:r>
              <a:rPr lang="en-US"/>
              <a:t>Green bar is the control - % at </a:t>
            </a:r>
            <a:r>
              <a:rPr lang="en-US" err="1"/>
              <a:t>endline</a:t>
            </a:r>
            <a:endParaRPr lang="en-US"/>
          </a:p>
          <a:p>
            <a:r>
              <a:rPr lang="en-US"/>
              <a:t>Blue bar are the three intervention arms combined - % at </a:t>
            </a:r>
            <a:r>
              <a:rPr lang="en-US" err="1"/>
              <a:t>endline</a:t>
            </a:r>
            <a:endParaRPr lang="en-US"/>
          </a:p>
          <a:p>
            <a:endParaRPr lang="en-US"/>
          </a:p>
        </p:txBody>
      </p:sp>
      <p:sp>
        <p:nvSpPr>
          <p:cNvPr id="4" name="Slide Number Placeholder 3"/>
          <p:cNvSpPr>
            <a:spLocks noGrp="1"/>
          </p:cNvSpPr>
          <p:nvPr>
            <p:ph type="sldNum" sz="quarter" idx="5"/>
          </p:nvPr>
        </p:nvSpPr>
        <p:spPr/>
        <p:txBody>
          <a:bodyPr/>
          <a:lstStyle/>
          <a:p>
            <a:fld id="{CE759543-8C95-4E00-A89C-B6A5D896B1B7}" type="slidenum">
              <a:rPr lang="en-US" smtClean="0"/>
              <a:t>8</a:t>
            </a:fld>
            <a:endParaRPr lang="en-US"/>
          </a:p>
        </p:txBody>
      </p:sp>
    </p:spTree>
    <p:extLst>
      <p:ext uri="{BB962C8B-B14F-4D97-AF65-F5344CB8AC3E}">
        <p14:creationId xmlns:p14="http://schemas.microsoft.com/office/powerpoint/2010/main" val="1957815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 came back after two more years – that is four years after the program ended – to see what effects were still there</a:t>
            </a:r>
          </a:p>
        </p:txBody>
      </p:sp>
      <p:sp>
        <p:nvSpPr>
          <p:cNvPr id="4" name="Slide Number Placeholder 3"/>
          <p:cNvSpPr>
            <a:spLocks noGrp="1"/>
          </p:cNvSpPr>
          <p:nvPr>
            <p:ph type="sldNum" sz="quarter" idx="5"/>
          </p:nvPr>
        </p:nvSpPr>
        <p:spPr/>
        <p:txBody>
          <a:bodyPr/>
          <a:lstStyle/>
          <a:p>
            <a:fld id="{CE759543-8C95-4E00-A89C-B6A5D896B1B7}" type="slidenum">
              <a:rPr lang="en-US" smtClean="0"/>
              <a:t>9</a:t>
            </a:fld>
            <a:endParaRPr lang="en-US"/>
          </a:p>
        </p:txBody>
      </p:sp>
    </p:spTree>
    <p:extLst>
      <p:ext uri="{BB962C8B-B14F-4D97-AF65-F5344CB8AC3E}">
        <p14:creationId xmlns:p14="http://schemas.microsoft.com/office/powerpoint/2010/main" val="2754352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see that the impacts from 2019 have largely remained</a:t>
            </a:r>
          </a:p>
          <a:p>
            <a:endParaRPr lang="en-US"/>
          </a:p>
          <a:p>
            <a:r>
              <a:rPr lang="en-US"/>
              <a:t>Girls in the program are now five times more likely to still be enrolled in school, 20 percentage points less likely to be married and thus less likely to have ever been pregnant.</a:t>
            </a:r>
          </a:p>
          <a:p>
            <a:endParaRPr lang="en-US"/>
          </a:p>
          <a:p>
            <a:r>
              <a:rPr lang="en-US"/>
              <a:t>We did look to see if there were effects on the children of the girls from the original AGI-K study. However, we did not see any main differences except that girls in the program were a bit less likely to have had a still birth (3% in VEHW compared to 10% in V-only reporting stillbirth).</a:t>
            </a:r>
          </a:p>
        </p:txBody>
      </p:sp>
      <p:sp>
        <p:nvSpPr>
          <p:cNvPr id="4" name="Slide Number Placeholder 3"/>
          <p:cNvSpPr>
            <a:spLocks noGrp="1"/>
          </p:cNvSpPr>
          <p:nvPr>
            <p:ph type="sldNum" sz="quarter" idx="5"/>
          </p:nvPr>
        </p:nvSpPr>
        <p:spPr/>
        <p:txBody>
          <a:bodyPr/>
          <a:lstStyle/>
          <a:p>
            <a:fld id="{CE759543-8C95-4E00-A89C-B6A5D896B1B7}" type="slidenum">
              <a:rPr lang="en-US" smtClean="0"/>
              <a:t>10</a:t>
            </a:fld>
            <a:endParaRPr lang="en-US"/>
          </a:p>
        </p:txBody>
      </p:sp>
    </p:spTree>
    <p:extLst>
      <p:ext uri="{BB962C8B-B14F-4D97-AF65-F5344CB8AC3E}">
        <p14:creationId xmlns:p14="http://schemas.microsoft.com/office/powerpoint/2010/main" val="2332372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8802"/>
            <a:ext cx="7391400" cy="1470025"/>
          </a:xfrm>
        </p:spPr>
        <p:txBody>
          <a:bodyPr/>
          <a:lstStyle>
            <a:lvl1pPr>
              <a:defRPr b="0" cap="all" baseline="0">
                <a:solidFill>
                  <a:srgbClr val="003A5D"/>
                </a:solidFill>
                <a:latin typeface="+mj-lt"/>
              </a:defRPr>
            </a:lvl1pPr>
          </a:lstStyle>
          <a:p>
            <a:r>
              <a:rPr lang="en-US"/>
              <a:t>Click to edit Master title style</a:t>
            </a:r>
          </a:p>
        </p:txBody>
      </p:sp>
      <p:sp>
        <p:nvSpPr>
          <p:cNvPr id="3" name="Subtitle 2"/>
          <p:cNvSpPr>
            <a:spLocks noGrp="1"/>
          </p:cNvSpPr>
          <p:nvPr>
            <p:ph type="subTitle" idx="1"/>
          </p:nvPr>
        </p:nvSpPr>
        <p:spPr>
          <a:xfrm>
            <a:off x="1066800" y="35814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1" y="152400"/>
            <a:ext cx="2650748" cy="1295400"/>
          </a:xfrm>
          <a:prstGeom prst="rect">
            <a:avLst/>
          </a:prstGeom>
        </p:spPr>
      </p:pic>
      <p:cxnSp>
        <p:nvCxnSpPr>
          <p:cNvPr id="8" name="Straight Connector 7"/>
          <p:cNvCxnSpPr/>
          <p:nvPr/>
        </p:nvCxnSpPr>
        <p:spPr>
          <a:xfrm>
            <a:off x="457200" y="1371600"/>
            <a:ext cx="8229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90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8802"/>
            <a:ext cx="7391400" cy="1470025"/>
          </a:xfrm>
        </p:spPr>
        <p:txBody>
          <a:bodyPr/>
          <a:lstStyle>
            <a:lvl1pPr>
              <a:defRPr cap="all" baseline="0"/>
            </a:lvl1pPr>
          </a:lstStyle>
          <a:p>
            <a:r>
              <a:rPr lang="en-US"/>
              <a:t>Click to edit Master title style</a:t>
            </a:r>
          </a:p>
        </p:txBody>
      </p:sp>
      <p:sp>
        <p:nvSpPr>
          <p:cNvPr id="3" name="Subtitle 2"/>
          <p:cNvSpPr>
            <a:spLocks noGrp="1"/>
          </p:cNvSpPr>
          <p:nvPr>
            <p:ph type="subTitle" idx="1"/>
          </p:nvPr>
        </p:nvSpPr>
        <p:spPr>
          <a:xfrm>
            <a:off x="1066800" y="3581400"/>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8" name="Straight Connector 7"/>
          <p:cNvCxnSpPr/>
          <p:nvPr userDrawn="1"/>
        </p:nvCxnSpPr>
        <p:spPr>
          <a:xfrm>
            <a:off x="457200" y="1371600"/>
            <a:ext cx="8229600" cy="0"/>
          </a:xfrm>
          <a:prstGeom prst="line">
            <a:avLst/>
          </a:prstGeom>
          <a:ln w="12700">
            <a:solidFill>
              <a:srgbClr val="9AD3F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 y="304800"/>
            <a:ext cx="2560320" cy="964312"/>
          </a:xfrm>
          <a:prstGeom prst="rect">
            <a:avLst/>
          </a:prstGeom>
        </p:spPr>
      </p:pic>
    </p:spTree>
    <p:extLst>
      <p:ext uri="{BB962C8B-B14F-4D97-AF65-F5344CB8AC3E}">
        <p14:creationId xmlns:p14="http://schemas.microsoft.com/office/powerpoint/2010/main" val="2068385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lide with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057400"/>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457200" y="838200"/>
            <a:ext cx="8229600" cy="0"/>
          </a:xfrm>
          <a:prstGeom prst="line">
            <a:avLst/>
          </a:prstGeom>
          <a:ln w="12700">
            <a:solidFill>
              <a:srgbClr val="9AD3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 y="228600"/>
            <a:ext cx="1417320" cy="533816"/>
          </a:xfrm>
          <a:prstGeom prst="rect">
            <a:avLst/>
          </a:prstGeom>
        </p:spPr>
      </p:pic>
    </p:spTree>
    <p:extLst>
      <p:ext uri="{BB962C8B-B14F-4D97-AF65-F5344CB8AC3E}">
        <p14:creationId xmlns:p14="http://schemas.microsoft.com/office/powerpoint/2010/main" val="3646175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8970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527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4083752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2"/>
          <p:cNvSpPr>
            <a:spLocks noGrp="1"/>
          </p:cNvSpPr>
          <p:nvPr>
            <p:ph type="pic" idx="1"/>
          </p:nvPr>
        </p:nvSpPr>
        <p:spPr>
          <a:xfrm>
            <a:off x="457200" y="1676400"/>
            <a:ext cx="4038600" cy="2819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p:cNvSpPr>
            <a:spLocks noGrp="1"/>
          </p:cNvSpPr>
          <p:nvPr>
            <p:ph type="pic" idx="10"/>
          </p:nvPr>
        </p:nvSpPr>
        <p:spPr>
          <a:xfrm>
            <a:off x="4648200" y="1676400"/>
            <a:ext cx="4038600" cy="2819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792288" y="4800600"/>
            <a:ext cx="5486400" cy="804862"/>
          </a:xfrm>
        </p:spPr>
        <p:txBody>
          <a:bodyPr>
            <a:normAutofit/>
          </a:bodyPr>
          <a:lstStyle>
            <a:lvl1pPr marL="0" indent="0" algn="ctr">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1255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4843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out the Council">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t="8162" b="8162"/>
          <a:stretch>
            <a:fillRect/>
          </a:stretch>
        </p:blipFill>
        <p:spPr bwMode="auto">
          <a:xfrm>
            <a:off x="457200" y="1447800"/>
            <a:ext cx="4038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t="8302" b="8302"/>
          <a:stretch>
            <a:fillRect/>
          </a:stretch>
        </p:blipFill>
        <p:spPr bwMode="auto">
          <a:xfrm>
            <a:off x="4648200" y="1447800"/>
            <a:ext cx="4038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txBox="1">
            <a:spLocks/>
          </p:cNvSpPr>
          <p:nvPr userDrawn="1"/>
        </p:nvSpPr>
        <p:spPr>
          <a:xfrm>
            <a:off x="1792288" y="4648200"/>
            <a:ext cx="5486400" cy="8048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b="1">
                <a:solidFill>
                  <a:schemeClr val="tx2">
                    <a:lumMod val="75000"/>
                  </a:schemeClr>
                </a:solidFill>
                <a:latin typeface="Franklin Gothic Book" panose="020B0503020102020204" pitchFamily="34" charset="0"/>
              </a:rPr>
              <a:t>The Population Council conducts research and delivers solutions that improve lives around the world. Big ideas supported by evidence: It’s our model for global change.</a:t>
            </a:r>
          </a:p>
          <a:p>
            <a:pPr marL="0" indent="0">
              <a:buNone/>
            </a:pPr>
            <a:endParaRPr lang="en-US" sz="2200">
              <a:latin typeface="Franklin Gothic Book" panose="020B0503020102020204" pitchFamily="34" charset="0"/>
            </a:endParaRPr>
          </a:p>
        </p:txBody>
      </p:sp>
      <p:sp>
        <p:nvSpPr>
          <p:cNvPr id="6" name="TextBox 5"/>
          <p:cNvSpPr txBox="1"/>
          <p:nvPr userDrawn="1"/>
        </p:nvSpPr>
        <p:spPr>
          <a:xfrm>
            <a:off x="685800" y="533402"/>
            <a:ext cx="5974584" cy="769441"/>
          </a:xfrm>
          <a:prstGeom prst="rect">
            <a:avLst/>
          </a:prstGeom>
          <a:noFill/>
        </p:spPr>
        <p:txBody>
          <a:bodyPr wrap="none" rtlCol="0">
            <a:spAutoFit/>
          </a:bodyPr>
          <a:lstStyle/>
          <a:p>
            <a:r>
              <a:rPr lang="en-US" sz="4400" b="1">
                <a:solidFill>
                  <a:srgbClr val="005581"/>
                </a:solidFill>
                <a:latin typeface="Franklin Gothic Book" panose="020B0503020102020204" pitchFamily="34" charset="0"/>
              </a:rPr>
              <a:t>Ideas</a:t>
            </a:r>
            <a:r>
              <a:rPr lang="en-US" sz="4400" b="1">
                <a:solidFill>
                  <a:srgbClr val="005581"/>
                </a:solidFill>
                <a:latin typeface="Adobe Garamond Pro" pitchFamily="18" charset="0"/>
              </a:rPr>
              <a:t>.</a:t>
            </a:r>
            <a:r>
              <a:rPr lang="en-US" sz="4400" b="1">
                <a:solidFill>
                  <a:srgbClr val="005581"/>
                </a:solidFill>
                <a:latin typeface="Franklin Gothic Book" panose="020B0503020102020204" pitchFamily="34" charset="0"/>
              </a:rPr>
              <a:t> Evidence</a:t>
            </a:r>
            <a:r>
              <a:rPr lang="en-US" sz="4400" b="1">
                <a:solidFill>
                  <a:srgbClr val="005581"/>
                </a:solidFill>
                <a:latin typeface="Adobe Garamond Pro" pitchFamily="18" charset="0"/>
              </a:rPr>
              <a:t>.</a:t>
            </a:r>
            <a:r>
              <a:rPr lang="en-US" sz="4400" b="1">
                <a:solidFill>
                  <a:srgbClr val="005581"/>
                </a:solidFill>
                <a:latin typeface="Franklin Gothic Book" panose="020B0503020102020204" pitchFamily="34" charset="0"/>
              </a:rPr>
              <a:t> Impact</a:t>
            </a:r>
            <a:r>
              <a:rPr lang="en-US" sz="4400" b="1">
                <a:solidFill>
                  <a:srgbClr val="005581"/>
                </a:solidFill>
                <a:latin typeface="Adobe Garamond Pro" pitchFamily="18" charset="0"/>
              </a:rPr>
              <a:t>.</a:t>
            </a:r>
            <a:endParaRPr lang="en-US" sz="4400" b="1">
              <a:solidFill>
                <a:srgbClr val="005581"/>
              </a:solidFill>
              <a:latin typeface="Franklin Gothic Book" panose="020B0503020102020204" pitchFamily="34" charset="0"/>
            </a:endParaRPr>
          </a:p>
        </p:txBody>
      </p:sp>
    </p:spTree>
    <p:extLst>
      <p:ext uri="{BB962C8B-B14F-4D97-AF65-F5344CB8AC3E}">
        <p14:creationId xmlns:p14="http://schemas.microsoft.com/office/powerpoint/2010/main" val="610357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1112520" y="3124200"/>
            <a:ext cx="7467600" cy="838200"/>
          </a:xfrm>
          <a:prstGeom prst="rect">
            <a:avLst/>
          </a:prstGeom>
        </p:spPr>
        <p:txBody>
          <a:bodyPr/>
          <a:lstStyle>
            <a:lvl1pPr marL="0" indent="0">
              <a:buNone/>
              <a:defRPr sz="1600" b="0" u="none" baseline="0">
                <a:latin typeface="Franklin Gothic Book" panose="020B0503020102020204" pitchFamily="34" charset="0"/>
              </a:defRPr>
            </a:lvl1pPr>
            <a:lvl2pPr marL="457200" indent="0">
              <a:buNone/>
              <a:defRPr sz="1800">
                <a:latin typeface="Franklin Gothic Book" panose="020B0503020102020204" pitchFamily="34" charset="0"/>
              </a:defRPr>
            </a:lvl2pPr>
            <a:lvl3pPr marL="914400" indent="0">
              <a:buNone/>
              <a:defRPr/>
            </a:lvl3pPr>
            <a:lvl4pPr marL="1371600" indent="0">
              <a:buNone/>
              <a:defRPr/>
            </a:lvl4pPr>
            <a:lvl5pPr marL="1828800" indent="0">
              <a:buNone/>
              <a:defRPr/>
            </a:lvl5pPr>
          </a:lstStyle>
          <a:p>
            <a:r>
              <a:rPr lang="en-US"/>
              <a:t>Insert authors. Year. “Insert presentation title," PowerPoint slides. New York: Population Council.</a:t>
            </a:r>
          </a:p>
          <a:p>
            <a:r>
              <a:rPr lang="en-US"/>
              <a:t> </a:t>
            </a:r>
          </a:p>
          <a:p>
            <a:endParaRPr lang="en-US"/>
          </a:p>
        </p:txBody>
      </p:sp>
      <p:sp>
        <p:nvSpPr>
          <p:cNvPr id="10" name="TextBox 9"/>
          <p:cNvSpPr txBox="1"/>
          <p:nvPr userDrawn="1"/>
        </p:nvSpPr>
        <p:spPr>
          <a:xfrm>
            <a:off x="1112520" y="1828800"/>
            <a:ext cx="7543800" cy="1077218"/>
          </a:xfrm>
          <a:prstGeom prst="rect">
            <a:avLst/>
          </a:prstGeom>
          <a:noFill/>
        </p:spPr>
        <p:txBody>
          <a:bodyPr wrap="square" rtlCol="0">
            <a:spAutoFit/>
          </a:bodyPr>
          <a:lstStyle/>
          <a:p>
            <a:r>
              <a:rPr lang="en-US" sz="1600">
                <a:latin typeface="Franklin Gothic Book" panose="020B0503020102020204" pitchFamily="34" charset="0"/>
              </a:rPr>
              <a:t>© 2014 The Population Council. All rights reserved. </a:t>
            </a:r>
          </a:p>
          <a:p>
            <a:r>
              <a:rPr lang="en-US" sz="1600">
                <a:latin typeface="Franklin Gothic Book" panose="020B0503020102020204" pitchFamily="34" charset="0"/>
              </a:rPr>
              <a:t> </a:t>
            </a:r>
          </a:p>
          <a:p>
            <a:r>
              <a:rPr lang="en-US" sz="1600" b="1">
                <a:latin typeface="Franklin Gothic Book" panose="020B0503020102020204" pitchFamily="34" charset="0"/>
              </a:rPr>
              <a:t>Use of these materials is permitted only for noncommercial purposes. </a:t>
            </a:r>
            <a:br>
              <a:rPr lang="en-US" sz="1600" b="1">
                <a:latin typeface="Franklin Gothic Book" panose="020B0503020102020204" pitchFamily="34" charset="0"/>
              </a:rPr>
            </a:br>
            <a:r>
              <a:rPr lang="en-US" sz="1600" b="1">
                <a:latin typeface="Franklin Gothic Book" panose="020B0503020102020204" pitchFamily="34" charset="0"/>
              </a:rPr>
              <a:t>The following  full source citation must be included:</a:t>
            </a:r>
          </a:p>
        </p:txBody>
      </p:sp>
      <p:sp>
        <p:nvSpPr>
          <p:cNvPr id="11" name="TextBox 10"/>
          <p:cNvSpPr txBox="1"/>
          <p:nvPr userDrawn="1"/>
        </p:nvSpPr>
        <p:spPr>
          <a:xfrm>
            <a:off x="1112521" y="5257802"/>
            <a:ext cx="7642601" cy="83099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a:latin typeface="Franklin Gothic Book" panose="020B0503020102020204" pitchFamily="34" charset="0"/>
              </a:rPr>
              <a:t>This presentation may contain materials owned by others. User is responsible for obtaining permissions for use from third parties as needed.</a:t>
            </a:r>
          </a:p>
          <a:p>
            <a:endParaRPr lang="en-US" sz="1600">
              <a:latin typeface="Franklin Gothic Book" panose="020B0503020102020204" pitchFamily="34" charset="0"/>
            </a:endParaRPr>
          </a:p>
        </p:txBody>
      </p:sp>
    </p:spTree>
    <p:extLst>
      <p:ext uri="{BB962C8B-B14F-4D97-AF65-F5344CB8AC3E}">
        <p14:creationId xmlns:p14="http://schemas.microsoft.com/office/powerpoint/2010/main" val="2298240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rmission required">
    <p:spTree>
      <p:nvGrpSpPr>
        <p:cNvPr id="1" name=""/>
        <p:cNvGrpSpPr/>
        <p:nvPr/>
      </p:nvGrpSpPr>
      <p:grpSpPr>
        <a:xfrm>
          <a:off x="0" y="0"/>
          <a:ext cx="0" cy="0"/>
          <a:chOff x="0" y="0"/>
          <a:chExt cx="0" cy="0"/>
        </a:xfrm>
      </p:grpSpPr>
      <p:sp>
        <p:nvSpPr>
          <p:cNvPr id="2" name="TextBox 1"/>
          <p:cNvSpPr txBox="1"/>
          <p:nvPr userDrawn="1"/>
        </p:nvSpPr>
        <p:spPr>
          <a:xfrm>
            <a:off x="1066800" y="2133600"/>
            <a:ext cx="7239000" cy="3539430"/>
          </a:xfrm>
          <a:prstGeom prst="rect">
            <a:avLst/>
          </a:prstGeom>
          <a:noFill/>
        </p:spPr>
        <p:txBody>
          <a:bodyPr wrap="square" rtlCol="0">
            <a:spAutoFit/>
          </a:bodyPr>
          <a:lstStyle/>
          <a:p>
            <a:r>
              <a:rPr lang="en-US" sz="1600" b="0">
                <a:solidFill>
                  <a:schemeClr val="tx1"/>
                </a:solidFill>
                <a:latin typeface="Franklin Gothic Book" panose="020B0503020102020204" pitchFamily="34" charset="0"/>
              </a:rPr>
              <a:t>© 2014 The Population Council. All rights reserved. </a:t>
            </a:r>
          </a:p>
          <a:p>
            <a:r>
              <a:rPr lang="en-US" sz="1600">
                <a:latin typeface="Franklin Gothic Book" panose="020B0503020102020204" pitchFamily="34" charset="0"/>
              </a:rPr>
              <a:t> </a:t>
            </a:r>
          </a:p>
          <a:p>
            <a:endParaRPr lang="en-US" sz="1600">
              <a:latin typeface="Franklin Gothic Book" panose="020B0503020102020204" pitchFamily="34" charset="0"/>
            </a:endParaRPr>
          </a:p>
          <a:p>
            <a:r>
              <a:rPr lang="en-US" sz="1600" b="1">
                <a:latin typeface="Franklin Gothic Book" panose="020B0503020102020204" pitchFamily="34" charset="0"/>
              </a:rPr>
              <a:t>With the exception of fair dealing for the purposes of research or private study, this content may not be reproduced, stored, or transmitted in any form or by any means without the prior permission in writing from the Population Council.</a:t>
            </a:r>
          </a:p>
          <a:p>
            <a:endParaRPr lang="en-US" sz="1600" b="1">
              <a:latin typeface="Franklin Gothic Book" panose="020B0503020102020204" pitchFamily="34" charset="0"/>
            </a:endParaRPr>
          </a:p>
          <a:p>
            <a:r>
              <a:rPr lang="en-US" sz="1600" b="1">
                <a:latin typeface="Franklin Gothic Book" panose="020B0503020102020204" pitchFamily="34" charset="0"/>
              </a:rPr>
              <a:t>Contact: publications@popcouncil.org</a:t>
            </a:r>
          </a:p>
          <a:p>
            <a:r>
              <a:rPr lang="en-US" sz="1600">
                <a:latin typeface="Franklin Gothic Book" panose="020B0503020102020204" pitchFamily="34" charset="0"/>
              </a:rPr>
              <a:t> </a:t>
            </a:r>
          </a:p>
          <a:p>
            <a:r>
              <a:rPr lang="en-US" sz="1600">
                <a:latin typeface="Franklin Gothic Book" panose="020B0503020102020204" pitchFamily="34" charset="0"/>
              </a:rPr>
              <a:t> </a:t>
            </a:r>
          </a:p>
          <a:p>
            <a:endParaRPr lang="en-US" sz="1600">
              <a:latin typeface="Franklin Gothic Book" panose="020B0503020102020204" pitchFamily="34" charset="0"/>
            </a:endParaRPr>
          </a:p>
          <a:p>
            <a:r>
              <a:rPr lang="en-US" sz="1600">
                <a:latin typeface="Franklin Gothic Book" panose="020B0503020102020204" pitchFamily="34" charset="0"/>
              </a:rPr>
              <a:t>This presentation may contain materials owned by others. User is responsible for obtaining permissions for use from third parties as needed.</a:t>
            </a:r>
          </a:p>
          <a:p>
            <a:endParaRPr lang="en-US" sz="1600">
              <a:latin typeface="Franklin Gothic Book" panose="020B0503020102020204" pitchFamily="34" charset="0"/>
            </a:endParaRPr>
          </a:p>
        </p:txBody>
      </p:sp>
    </p:spTree>
    <p:extLst>
      <p:ext uri="{BB962C8B-B14F-4D97-AF65-F5344CB8AC3E}">
        <p14:creationId xmlns:p14="http://schemas.microsoft.com/office/powerpoint/2010/main" val="395712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with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lvl1pPr>
              <a:defRPr>
                <a:solidFill>
                  <a:srgbClr val="003A5D"/>
                </a:solidFill>
              </a:defRPr>
            </a:lvl1pPr>
          </a:lstStyle>
          <a:p>
            <a:r>
              <a:rPr lang="en-US"/>
              <a:t>Click to edit Master title style</a:t>
            </a:r>
          </a:p>
        </p:txBody>
      </p:sp>
      <p:sp>
        <p:nvSpPr>
          <p:cNvPr id="3" name="Content Placeholder 2"/>
          <p:cNvSpPr>
            <a:spLocks noGrp="1"/>
          </p:cNvSpPr>
          <p:nvPr>
            <p:ph idx="1"/>
          </p:nvPr>
        </p:nvSpPr>
        <p:spPr>
          <a:xfrm>
            <a:off x="457200" y="1981200"/>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52402"/>
            <a:ext cx="1524000" cy="744767"/>
          </a:xfrm>
          <a:prstGeom prst="rect">
            <a:avLst/>
          </a:prstGeom>
        </p:spPr>
      </p:pic>
      <p:cxnSp>
        <p:nvCxnSpPr>
          <p:cNvPr id="9" name="Straight Connector 8"/>
          <p:cNvCxnSpPr/>
          <p:nvPr/>
        </p:nvCxnSpPr>
        <p:spPr>
          <a:xfrm>
            <a:off x="457200" y="838200"/>
            <a:ext cx="8229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935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t for citation or circulation">
    <p:spTree>
      <p:nvGrpSpPr>
        <p:cNvPr id="1" name=""/>
        <p:cNvGrpSpPr/>
        <p:nvPr/>
      </p:nvGrpSpPr>
      <p:grpSpPr>
        <a:xfrm>
          <a:off x="0" y="0"/>
          <a:ext cx="0" cy="0"/>
          <a:chOff x="0" y="0"/>
          <a:chExt cx="0" cy="0"/>
        </a:xfrm>
      </p:grpSpPr>
      <p:sp>
        <p:nvSpPr>
          <p:cNvPr id="2" name="TextBox 1"/>
          <p:cNvSpPr txBox="1"/>
          <p:nvPr userDrawn="1"/>
        </p:nvSpPr>
        <p:spPr>
          <a:xfrm>
            <a:off x="1143000" y="2362201"/>
            <a:ext cx="6705600" cy="2677656"/>
          </a:xfrm>
          <a:prstGeom prst="rect">
            <a:avLst/>
          </a:prstGeom>
          <a:noFill/>
        </p:spPr>
        <p:txBody>
          <a:bodyPr wrap="square" rtlCol="0">
            <a:spAutoFit/>
          </a:bodyPr>
          <a:lstStyle/>
          <a:p>
            <a:r>
              <a:rPr lang="en-US" sz="1600">
                <a:latin typeface="Franklin Gothic Book" panose="020B0503020102020204" pitchFamily="34" charset="0"/>
              </a:rPr>
              <a:t>© 2014 The Population Council. All rights reserved. </a:t>
            </a:r>
          </a:p>
          <a:p>
            <a:r>
              <a:rPr lang="en-US" sz="1600">
                <a:latin typeface="Franklin Gothic Book" panose="020B0503020102020204" pitchFamily="34" charset="0"/>
              </a:rPr>
              <a:t> </a:t>
            </a:r>
          </a:p>
          <a:p>
            <a:endParaRPr lang="en-US" sz="1600">
              <a:latin typeface="Franklin Gothic Book" panose="020B0503020102020204" pitchFamily="34" charset="0"/>
            </a:endParaRPr>
          </a:p>
          <a:p>
            <a:r>
              <a:rPr lang="en-US" sz="2400" b="1">
                <a:latin typeface="Franklin Gothic Book" panose="020B0503020102020204" pitchFamily="34" charset="0"/>
              </a:rPr>
              <a:t>NOT FOR CITATION OR CIRCULATION. </a:t>
            </a:r>
          </a:p>
          <a:p>
            <a:br>
              <a:rPr lang="en-US" sz="1600" b="1">
                <a:solidFill>
                  <a:schemeClr val="bg1">
                    <a:lumMod val="50000"/>
                  </a:schemeClr>
                </a:solidFill>
                <a:latin typeface="Franklin Gothic Book" panose="020B0503020102020204" pitchFamily="34" charset="0"/>
              </a:rPr>
            </a:br>
            <a:r>
              <a:rPr lang="en-US" sz="1600" b="1">
                <a:solidFill>
                  <a:schemeClr val="bg1">
                    <a:lumMod val="50000"/>
                  </a:schemeClr>
                </a:solidFill>
                <a:latin typeface="Franklin Gothic Book" panose="020B0503020102020204" pitchFamily="34" charset="0"/>
              </a:rPr>
              <a:t>The content of these slides are provided for the purposes of research or private study only. This content may not be reproduced, stored, or transmitted in any form or by any means.</a:t>
            </a:r>
          </a:p>
          <a:p>
            <a:endParaRPr lang="en-US" sz="1600" b="1">
              <a:solidFill>
                <a:schemeClr val="bg1">
                  <a:lumMod val="50000"/>
                </a:schemeClr>
              </a:solidFill>
              <a:latin typeface="Franklin Gothic Book" panose="020B0503020102020204" pitchFamily="34" charset="0"/>
            </a:endParaRPr>
          </a:p>
          <a:p>
            <a:endParaRPr lang="en-US" sz="1600">
              <a:latin typeface="Franklin Gothic Book" panose="020B0503020102020204" pitchFamily="34" charset="0"/>
            </a:endParaRPr>
          </a:p>
        </p:txBody>
      </p:sp>
    </p:spTree>
    <p:extLst>
      <p:ext uri="{BB962C8B-B14F-4D97-AF65-F5344CB8AC3E}">
        <p14:creationId xmlns:p14="http://schemas.microsoft.com/office/powerpoint/2010/main" val="3900489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8800"/>
            <a:ext cx="7391400" cy="1470025"/>
          </a:xfrm>
        </p:spPr>
        <p:txBody>
          <a:bodyPr/>
          <a:lstStyle>
            <a:lvl1pPr>
              <a:defRPr b="0" cap="all" baseline="0">
                <a:solidFill>
                  <a:srgbClr val="003A5D"/>
                </a:solidFill>
                <a:latin typeface="+mj-lt"/>
              </a:defRPr>
            </a:lvl1pPr>
          </a:lstStyle>
          <a:p>
            <a:r>
              <a:rPr lang="en-US"/>
              <a:t>Click to edit Master title style</a:t>
            </a:r>
          </a:p>
        </p:txBody>
      </p:sp>
      <p:sp>
        <p:nvSpPr>
          <p:cNvPr id="3" name="Subtitle 2"/>
          <p:cNvSpPr>
            <a:spLocks noGrp="1"/>
          </p:cNvSpPr>
          <p:nvPr>
            <p:ph type="subTitle" idx="1"/>
          </p:nvPr>
        </p:nvSpPr>
        <p:spPr>
          <a:xfrm>
            <a:off x="1066800" y="35814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152400"/>
            <a:ext cx="2650748" cy="1295400"/>
          </a:xfrm>
          <a:prstGeom prst="rect">
            <a:avLst/>
          </a:prstGeom>
        </p:spPr>
      </p:pic>
      <p:cxnSp>
        <p:nvCxnSpPr>
          <p:cNvPr id="8" name="Straight Connector 7"/>
          <p:cNvCxnSpPr/>
          <p:nvPr userDrawn="1"/>
        </p:nvCxnSpPr>
        <p:spPr>
          <a:xfrm>
            <a:off x="457200" y="1371600"/>
            <a:ext cx="8229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512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Slide with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lvl1pPr>
              <a:defRPr>
                <a:solidFill>
                  <a:srgbClr val="003A5D"/>
                </a:solidFill>
              </a:defRPr>
            </a:lvl1pPr>
          </a:lstStyle>
          <a:p>
            <a:r>
              <a:rPr lang="en-US"/>
              <a:t>Click to edit Master title style</a:t>
            </a:r>
          </a:p>
        </p:txBody>
      </p:sp>
      <p:sp>
        <p:nvSpPr>
          <p:cNvPr id="3" name="Content Placeholder 2"/>
          <p:cNvSpPr>
            <a:spLocks noGrp="1"/>
          </p:cNvSpPr>
          <p:nvPr>
            <p:ph idx="1"/>
          </p:nvPr>
        </p:nvSpPr>
        <p:spPr>
          <a:xfrm>
            <a:off x="457200" y="1981200"/>
            <a:ext cx="82296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457200" y="838200"/>
            <a:ext cx="8229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838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lide without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p>
        </p:txBody>
      </p:sp>
      <p:sp>
        <p:nvSpPr>
          <p:cNvPr id="3" name="Content Placeholder 2"/>
          <p:cNvSpPr>
            <a:spLocks noGrp="1"/>
          </p:cNvSpPr>
          <p:nvPr>
            <p:ph idx="1"/>
          </p:nvPr>
        </p:nvSpPr>
        <p:spPr>
          <a:xfrm>
            <a:off x="457200" y="1447800"/>
            <a:ext cx="82296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8106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p>
        </p:txBody>
      </p:sp>
      <p:sp>
        <p:nvSpPr>
          <p:cNvPr id="3" name="Content Placeholder 2"/>
          <p:cNvSpPr>
            <a:spLocks noGrp="1"/>
          </p:cNvSpPr>
          <p:nvPr>
            <p:ph sz="half" idx="1"/>
          </p:nvPr>
        </p:nvSpPr>
        <p:spPr>
          <a:xfrm>
            <a:off x="457200" y="1493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93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5870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p>
        </p:txBody>
      </p:sp>
      <p:sp>
        <p:nvSpPr>
          <p:cNvPr id="3" name="Text Placeholder 2"/>
          <p:cNvSpPr>
            <a:spLocks noGrp="1"/>
          </p:cNvSpPr>
          <p:nvPr>
            <p:ph type="body" idx="1"/>
          </p:nvPr>
        </p:nvSpPr>
        <p:spPr>
          <a:xfrm>
            <a:off x="457200" y="1504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44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04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44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1792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p>
        </p:txBody>
      </p:sp>
    </p:spTree>
    <p:extLst>
      <p:ext uri="{BB962C8B-B14F-4D97-AF65-F5344CB8AC3E}">
        <p14:creationId xmlns:p14="http://schemas.microsoft.com/office/powerpoint/2010/main" val="4042815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p>
        </p:txBody>
      </p:sp>
      <p:sp>
        <p:nvSpPr>
          <p:cNvPr id="6" name="Picture Placeholder 2"/>
          <p:cNvSpPr>
            <a:spLocks noGrp="1"/>
          </p:cNvSpPr>
          <p:nvPr>
            <p:ph type="pic" idx="1"/>
          </p:nvPr>
        </p:nvSpPr>
        <p:spPr>
          <a:xfrm>
            <a:off x="457200" y="1447800"/>
            <a:ext cx="4038600" cy="304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p:cNvSpPr>
            <a:spLocks noGrp="1"/>
          </p:cNvSpPr>
          <p:nvPr>
            <p:ph type="pic" idx="10"/>
          </p:nvPr>
        </p:nvSpPr>
        <p:spPr>
          <a:xfrm>
            <a:off x="4648200" y="1447800"/>
            <a:ext cx="4038600" cy="304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792288" y="4648200"/>
            <a:ext cx="5486400" cy="804862"/>
          </a:xfrm>
        </p:spPr>
        <p:txBody>
          <a:bodyPr>
            <a:normAutofit/>
          </a:bodyPr>
          <a:lstStyle>
            <a:lvl1pPr marL="0" indent="0" algn="l">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270593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3A5D"/>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787814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32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without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p>
        </p:txBody>
      </p:sp>
      <p:sp>
        <p:nvSpPr>
          <p:cNvPr id="3" name="Content Placeholder 2"/>
          <p:cNvSpPr>
            <a:spLocks noGrp="1"/>
          </p:cNvSpPr>
          <p:nvPr>
            <p:ph idx="1"/>
          </p:nvPr>
        </p:nvSpPr>
        <p:spPr>
          <a:xfrm>
            <a:off x="457200" y="1447800"/>
            <a:ext cx="8229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41833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F49EB23-09F2-4D6A-8A36-8F1CB78D6B5F}" type="datetimeFigureOut">
              <a:rPr lang="en-US"/>
              <a:pPr>
                <a:defRPr/>
              </a:pPr>
              <a:t>9/28/2022</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06D5EC-0B95-4956-AEED-6C553FA9EFFF}" type="slidenum">
              <a:rPr lang="en-US"/>
              <a:pPr>
                <a:defRPr/>
              </a:pPr>
              <a:t>‹#›</a:t>
            </a:fld>
            <a:endParaRPr lang="en-US"/>
          </a:p>
        </p:txBody>
      </p:sp>
    </p:spTree>
    <p:extLst>
      <p:ext uri="{BB962C8B-B14F-4D97-AF65-F5344CB8AC3E}">
        <p14:creationId xmlns:p14="http://schemas.microsoft.com/office/powerpoint/2010/main" val="1366065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FC4ABD5-D3C1-4824-B612-83014708C6E3}"/>
              </a:ext>
            </a:extLst>
          </p:cNvPr>
          <p:cNvCxnSpPr/>
          <p:nvPr userDrawn="1"/>
        </p:nvCxnSpPr>
        <p:spPr>
          <a:xfrm>
            <a:off x="381000" y="871538"/>
            <a:ext cx="8382000"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1000" y="990600"/>
            <a:ext cx="8229600" cy="4525963"/>
          </a:xfrm>
        </p:spPr>
        <p:txBody>
          <a:bodyPr wrap="none">
            <a:noAutofit/>
          </a:bodyPr>
          <a:lstStyle>
            <a:lvl1pPr marL="0" indent="0">
              <a:spcAft>
                <a:spcPts val="1200"/>
              </a:spcAft>
              <a:buNone/>
              <a:defRPr sz="4000">
                <a:solidFill>
                  <a:srgbClr val="00A400"/>
                </a:solidFill>
                <a:latin typeface="Arial" panose="020B0604020202020204" pitchFamily="34" charset="0"/>
                <a:cs typeface="Arial" panose="020B0604020202020204" pitchFamily="34" charset="0"/>
              </a:defRPr>
            </a:lvl1pPr>
            <a:lvl2pPr marL="511175" indent="-225425">
              <a:buFont typeface="Arial" panose="020B0604020202020204" pitchFamily="34" charset="0"/>
              <a:buChar char="•"/>
              <a:defRPr sz="2800">
                <a:solidFill>
                  <a:schemeClr val="tx1">
                    <a:lumMod val="75000"/>
                    <a:lumOff val="25000"/>
                  </a:schemeClr>
                </a:solidFill>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2800">
                <a:solidFill>
                  <a:schemeClr val="tx1">
                    <a:lumMod val="75000"/>
                    <a:lumOff val="25000"/>
                  </a:schemeClr>
                </a:solidFill>
                <a:latin typeface="Arial" panose="020B0604020202020204" pitchFamily="34" charset="0"/>
                <a:cs typeface="Arial" panose="020B0604020202020204" pitchFamily="34" charset="0"/>
              </a:defRPr>
            </a:lvl3pPr>
            <a:lvl4pPr algn="ctr">
              <a:defRPr/>
            </a:lvl4pPr>
            <a:lvl5pPr algn="ctr">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20011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Light Background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8156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p>
        </p:txBody>
      </p:sp>
      <p:sp>
        <p:nvSpPr>
          <p:cNvPr id="3" name="Content Placeholder 2"/>
          <p:cNvSpPr>
            <a:spLocks noGrp="1"/>
          </p:cNvSpPr>
          <p:nvPr>
            <p:ph sz="half" idx="1"/>
          </p:nvPr>
        </p:nvSpPr>
        <p:spPr>
          <a:xfrm>
            <a:off x="457200" y="149383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9383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3369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p>
        </p:txBody>
      </p:sp>
      <p:sp>
        <p:nvSpPr>
          <p:cNvPr id="3" name="Text Placeholder 2"/>
          <p:cNvSpPr>
            <a:spLocks noGrp="1"/>
          </p:cNvSpPr>
          <p:nvPr>
            <p:ph type="body" idx="1"/>
          </p:nvPr>
        </p:nvSpPr>
        <p:spPr>
          <a:xfrm>
            <a:off x="457200" y="1504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44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04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44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4503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p>
        </p:txBody>
      </p:sp>
    </p:spTree>
    <p:extLst>
      <p:ext uri="{BB962C8B-B14F-4D97-AF65-F5344CB8AC3E}">
        <p14:creationId xmlns:p14="http://schemas.microsoft.com/office/powerpoint/2010/main" val="333058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p>
        </p:txBody>
      </p:sp>
      <p:sp>
        <p:nvSpPr>
          <p:cNvPr id="6" name="Picture Placeholder 2"/>
          <p:cNvSpPr>
            <a:spLocks noGrp="1"/>
          </p:cNvSpPr>
          <p:nvPr>
            <p:ph type="pic" idx="1"/>
          </p:nvPr>
        </p:nvSpPr>
        <p:spPr>
          <a:xfrm>
            <a:off x="457200" y="1447800"/>
            <a:ext cx="4038600" cy="304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p:cNvSpPr>
            <a:spLocks noGrp="1"/>
          </p:cNvSpPr>
          <p:nvPr>
            <p:ph type="pic" idx="10"/>
          </p:nvPr>
        </p:nvSpPr>
        <p:spPr>
          <a:xfrm>
            <a:off x="4648200" y="1447800"/>
            <a:ext cx="4038600" cy="304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792288" y="4648200"/>
            <a:ext cx="5486400" cy="804862"/>
          </a:xfrm>
        </p:spPr>
        <p:txBody>
          <a:bodyPr>
            <a:normAutofit/>
          </a:bodyPr>
          <a:lstStyle>
            <a:lvl1pPr marL="0" indent="0" algn="l">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7024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3A5D"/>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16309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slide ">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02686B-4062-45E9-B927-C3D496E0AA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152402"/>
            <a:ext cx="1524000" cy="744767"/>
          </a:xfrm>
          <a:prstGeom prst="rect">
            <a:avLst/>
          </a:prstGeom>
        </p:spPr>
      </p:pic>
      <p:cxnSp>
        <p:nvCxnSpPr>
          <p:cNvPr id="3" name="Straight Connector 2">
            <a:extLst>
              <a:ext uri="{FF2B5EF4-FFF2-40B4-BE49-F238E27FC236}">
                <a16:creationId xmlns:a16="http://schemas.microsoft.com/office/drawing/2014/main" id="{AF8E44E4-F9BE-421C-9B80-1FB271F10E81}"/>
              </a:ext>
            </a:extLst>
          </p:cNvPr>
          <p:cNvCxnSpPr/>
          <p:nvPr userDrawn="1"/>
        </p:nvCxnSpPr>
        <p:spPr>
          <a:xfrm>
            <a:off x="457200" y="838200"/>
            <a:ext cx="8229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482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5.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478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3763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spcBef>
          <a:spcPct val="0"/>
        </a:spcBef>
        <a:buNone/>
        <a:defRPr sz="4400" b="0" kern="1200">
          <a:solidFill>
            <a:srgbClr val="003A5D"/>
          </a:solidFill>
          <a:latin typeface="+mj-lt"/>
          <a:ea typeface="+mj-ea"/>
          <a:cs typeface="+mj-cs"/>
        </a:defRPr>
      </a:lvl1pPr>
    </p:titleStyle>
    <p:bodyStyle>
      <a:lvl1pPr marL="342900" indent="-342900" algn="l" defTabSz="914400" rtl="0" eaLnBrk="1" latinLnBrk="0" hangingPunct="1">
        <a:spcBef>
          <a:spcPct val="20000"/>
        </a:spcBef>
        <a:buClr>
          <a:srgbClr val="6CC04A"/>
        </a:buClr>
        <a:buFont typeface="Arial" panose="020B0604020202020204" pitchFamily="34" charset="0"/>
        <a:buChar char="•"/>
        <a:defRPr sz="3200" kern="1200">
          <a:solidFill>
            <a:schemeClr val="bg2">
              <a:lumMod val="10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A5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76400"/>
            <a:ext cx="8229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29006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txStyles>
    <p:titleStyle>
      <a:lvl1pPr algn="l" defTabSz="914400" rtl="0" eaLnBrk="1" latinLnBrk="0" hangingPunct="1">
        <a:spcBef>
          <a:spcPct val="0"/>
        </a:spcBef>
        <a:buNone/>
        <a:defRPr sz="4400" b="1" kern="1200">
          <a:solidFill>
            <a:schemeClr val="bg1"/>
          </a:solidFill>
          <a:latin typeface="Franklin Gothic Book" panose="020B0503020102020204" pitchFamily="34" charset="0"/>
          <a:ea typeface="+mj-ea"/>
          <a:cs typeface="+mj-cs"/>
        </a:defRPr>
      </a:lvl1pPr>
    </p:titleStyle>
    <p:bodyStyle>
      <a:lvl1pPr marL="342900" indent="-342900" algn="l" defTabSz="914400" rtl="0" eaLnBrk="1" latinLnBrk="0" hangingPunct="1">
        <a:spcBef>
          <a:spcPct val="20000"/>
        </a:spcBef>
        <a:buClr>
          <a:srgbClr val="9AD3F0"/>
        </a:buClr>
        <a:buFont typeface="Arial" panose="020B0604020202020204" pitchFamily="34" charset="0"/>
        <a:buChar char="•"/>
        <a:defRPr sz="3200" kern="1200">
          <a:solidFill>
            <a:schemeClr val="bg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921561"/>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1" y="152400"/>
            <a:ext cx="2650748" cy="1295400"/>
          </a:xfrm>
          <a:prstGeom prst="rect">
            <a:avLst/>
          </a:prstGeom>
        </p:spPr>
      </p:pic>
      <p:cxnSp>
        <p:nvCxnSpPr>
          <p:cNvPr id="8" name="Straight Connector 7"/>
          <p:cNvCxnSpPr/>
          <p:nvPr/>
        </p:nvCxnSpPr>
        <p:spPr>
          <a:xfrm>
            <a:off x="457200" y="1371600"/>
            <a:ext cx="8229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8223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47800"/>
            <a:ext cx="82296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613593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defTabSz="914400" rtl="0" eaLnBrk="1" latinLnBrk="0" hangingPunct="1">
        <a:spcBef>
          <a:spcPct val="0"/>
        </a:spcBef>
        <a:buNone/>
        <a:defRPr sz="4400" b="0" kern="1200">
          <a:solidFill>
            <a:srgbClr val="003A5D"/>
          </a:solidFill>
          <a:latin typeface="+mj-lt"/>
          <a:ea typeface="+mj-ea"/>
          <a:cs typeface="+mj-cs"/>
        </a:defRPr>
      </a:lvl1pPr>
    </p:titleStyle>
    <p:bodyStyle>
      <a:lvl1pPr marL="342900" indent="-342900" algn="l" defTabSz="914400" rtl="0" eaLnBrk="1" latinLnBrk="0" hangingPunct="1">
        <a:spcBef>
          <a:spcPct val="20000"/>
        </a:spcBef>
        <a:buClr>
          <a:srgbClr val="6CC04A"/>
        </a:buClr>
        <a:buFont typeface="Arial" panose="020B0604020202020204" pitchFamily="34" charset="0"/>
        <a:buChar char="•"/>
        <a:defRPr sz="3200" kern="1200">
          <a:solidFill>
            <a:schemeClr val="bg2">
              <a:lumMod val="10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ngo@popcouncil.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13.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13.jpeg"/><Relationship Id="rId5" Type="http://schemas.openxmlformats.org/officeDocument/2006/relationships/image" Target="../media/image7.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image" Target="../media/image19.png"/><Relationship Id="rId5" Type="http://schemas.openxmlformats.org/officeDocument/2006/relationships/image" Target="../media/image18.emf"/><Relationship Id="rId10" Type="http://schemas.openxmlformats.org/officeDocument/2006/relationships/image" Target="../media/image13.jpeg"/><Relationship Id="rId4" Type="http://schemas.openxmlformats.org/officeDocument/2006/relationships/image" Target="../media/image17.png"/><Relationship Id="rId9"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popcouncil.org/research/adolescent-girls-initiative-action-research-program" TargetMode="External"/><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hyperlink" Target="mailto:bkangwana@popcouncil.org" TargetMode="External"/><Relationship Id="rId4" Type="http://schemas.openxmlformats.org/officeDocument/2006/relationships/hyperlink" Target="mailto:kaustrian@popcouncil.org" TargetMode="External"/><Relationship Id="rId9"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mailto:kaustrian@popcouncil.org" TargetMode="External"/><Relationship Id="rId4" Type="http://schemas.openxmlformats.org/officeDocument/2006/relationships/hyperlink" Target="mailto:GIRLCenter@popcouncil.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31.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image" Target="../media/image2.jpeg"/><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image" Target="../media/image7.jpeg"/><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7.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996555"/>
            <a:ext cx="7391400" cy="1752598"/>
          </a:xfrm>
        </p:spPr>
        <p:txBody>
          <a:bodyPr>
            <a:normAutofit fontScale="90000"/>
          </a:bodyPr>
          <a:lstStyle/>
          <a:p>
            <a:r>
              <a:rPr lang="en-US" sz="4000"/>
              <a:t>THE Adolescent girls initiative – Kenya: A multisectoral approach To delay marriage for marginalized girls</a:t>
            </a:r>
            <a:br>
              <a:rPr lang="en-US"/>
            </a:br>
            <a:endParaRPr lang="en-US"/>
          </a:p>
        </p:txBody>
      </p:sp>
      <p:sp>
        <p:nvSpPr>
          <p:cNvPr id="3" name="Subtitle 2"/>
          <p:cNvSpPr>
            <a:spLocks noGrp="1"/>
          </p:cNvSpPr>
          <p:nvPr>
            <p:ph type="subTitle" idx="1"/>
          </p:nvPr>
        </p:nvSpPr>
        <p:spPr>
          <a:xfrm>
            <a:off x="1066800" y="3985146"/>
            <a:ext cx="7886131" cy="2784412"/>
          </a:xfrm>
        </p:spPr>
        <p:txBody>
          <a:bodyPr>
            <a:normAutofit/>
          </a:bodyPr>
          <a:lstStyle/>
          <a:p>
            <a:r>
              <a:rPr lang="en-US" sz="2000" b="1">
                <a:solidFill>
                  <a:schemeClr val="tx1">
                    <a:lumMod val="75000"/>
                  </a:schemeClr>
                </a:solidFill>
              </a:rPr>
              <a:t>Karen Austrian, PhD, MPH</a:t>
            </a:r>
          </a:p>
          <a:p>
            <a:r>
              <a:rPr lang="en-US" sz="2000">
                <a:solidFill>
                  <a:schemeClr val="tx1">
                    <a:lumMod val="75000"/>
                  </a:schemeClr>
                </a:solidFill>
              </a:rPr>
              <a:t>Director, GIRL Center &amp; Senior Associate</a:t>
            </a:r>
          </a:p>
          <a:p>
            <a:r>
              <a:rPr lang="en-US" sz="2000">
                <a:solidFill>
                  <a:srgbClr val="00B0F0"/>
                </a:solidFill>
              </a:rPr>
              <a:t>@KAustrianPC</a:t>
            </a:r>
          </a:p>
          <a:p>
            <a:r>
              <a:rPr lang="en-US" sz="2000">
                <a:solidFill>
                  <a:srgbClr val="00B0F0"/>
                </a:solidFill>
                <a:hlinkClick r:id="rId3">
                  <a:extLst>
                    <a:ext uri="{A12FA001-AC4F-418D-AE19-62706E023703}">
                      <ahyp:hlinkClr xmlns:ahyp="http://schemas.microsoft.com/office/drawing/2018/hyperlinkcolor" val="tx"/>
                    </a:ext>
                  </a:extLst>
                </a:hlinkClick>
              </a:rPr>
              <a:t>kaustrian@popcouncil.org</a:t>
            </a:r>
            <a:r>
              <a:rPr lang="en-US" sz="2000">
                <a:solidFill>
                  <a:srgbClr val="00B0F0"/>
                </a:solidFill>
              </a:rPr>
              <a:t> </a:t>
            </a:r>
          </a:p>
          <a:p>
            <a:endParaRPr lang="en-US" sz="2000">
              <a:solidFill>
                <a:schemeClr val="tx1">
                  <a:lumMod val="75000"/>
                </a:schemeClr>
              </a:solidFill>
            </a:endParaRPr>
          </a:p>
          <a:p>
            <a:r>
              <a:rPr lang="en-US" sz="2000">
                <a:solidFill>
                  <a:schemeClr val="tx1">
                    <a:lumMod val="75000"/>
                  </a:schemeClr>
                </a:solidFill>
              </a:rPr>
              <a:t>CRANK Research Meeting</a:t>
            </a:r>
          </a:p>
          <a:p>
            <a:r>
              <a:rPr lang="en-US" sz="2000">
                <a:solidFill>
                  <a:schemeClr val="tx1">
                    <a:lumMod val="75000"/>
                  </a:schemeClr>
                </a:solidFill>
              </a:rPr>
              <a:t>September 28, 2022</a:t>
            </a:r>
          </a:p>
        </p:txBody>
      </p:sp>
      <p:pic>
        <p:nvPicPr>
          <p:cNvPr id="4" name="Picture 3">
            <a:extLst>
              <a:ext uri="{FF2B5EF4-FFF2-40B4-BE49-F238E27FC236}">
                <a16:creationId xmlns:a16="http://schemas.microsoft.com/office/drawing/2014/main" id="{1AA2A92F-FD34-47B8-BE84-B4420C71FD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1700" y="354896"/>
            <a:ext cx="2729397" cy="890588"/>
          </a:xfrm>
          <a:prstGeom prst="rect">
            <a:avLst/>
          </a:prstGeom>
        </p:spPr>
      </p:pic>
    </p:spTree>
    <p:extLst>
      <p:ext uri="{BB962C8B-B14F-4D97-AF65-F5344CB8AC3E}">
        <p14:creationId xmlns:p14="http://schemas.microsoft.com/office/powerpoint/2010/main" val="1204738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7FCB5-FDC4-4A99-9F31-694540C67334}"/>
              </a:ext>
            </a:extLst>
          </p:cNvPr>
          <p:cNvSpPr>
            <a:spLocks noGrp="1"/>
          </p:cNvSpPr>
          <p:nvPr>
            <p:ph type="title"/>
          </p:nvPr>
        </p:nvSpPr>
        <p:spPr>
          <a:xfrm>
            <a:off x="711200" y="1178123"/>
            <a:ext cx="8229600" cy="1143000"/>
          </a:xfrm>
        </p:spPr>
        <p:txBody>
          <a:bodyPr>
            <a:normAutofit fontScale="90000"/>
          </a:bodyPr>
          <a:lstStyle/>
          <a:p>
            <a:r>
              <a:rPr lang="en-US"/>
              <a:t>4 years after the program, there is still       in school enrollment,      in early marriage and pregnancy</a:t>
            </a:r>
          </a:p>
        </p:txBody>
      </p:sp>
      <p:graphicFrame>
        <p:nvGraphicFramePr>
          <p:cNvPr id="7" name="Content Placeholder 6"/>
          <p:cNvGraphicFramePr>
            <a:graphicFrameLocks noGrp="1"/>
          </p:cNvGraphicFramePr>
          <p:nvPr>
            <p:ph idx="1"/>
          </p:nvPr>
        </p:nvGraphicFramePr>
        <p:xfrm>
          <a:off x="203200" y="2057400"/>
          <a:ext cx="86868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AC20194-CD15-4943-8F09-B460D659F04F}"/>
              </a:ext>
            </a:extLst>
          </p:cNvPr>
          <p:cNvSpPr txBox="1"/>
          <p:nvPr/>
        </p:nvSpPr>
        <p:spPr>
          <a:xfrm>
            <a:off x="76200" y="6400800"/>
            <a:ext cx="4876800" cy="307777"/>
          </a:xfrm>
          <a:prstGeom prst="rect">
            <a:avLst/>
          </a:prstGeom>
          <a:noFill/>
        </p:spPr>
        <p:txBody>
          <a:bodyPr wrap="square" rtlCol="0">
            <a:spAutoFit/>
          </a:bodyPr>
          <a:lstStyle/>
          <a:p>
            <a:r>
              <a:rPr lang="en-US" sz="1400"/>
              <a:t>*Among out of school girls at baseline</a:t>
            </a:r>
          </a:p>
        </p:txBody>
      </p:sp>
      <p:sp>
        <p:nvSpPr>
          <p:cNvPr id="3" name="Arrow: Up 2">
            <a:extLst>
              <a:ext uri="{FF2B5EF4-FFF2-40B4-BE49-F238E27FC236}">
                <a16:creationId xmlns:a16="http://schemas.microsoft.com/office/drawing/2014/main" id="{E447BFDD-1ECC-404C-AF45-27C45356F2B2}"/>
              </a:ext>
            </a:extLst>
          </p:cNvPr>
          <p:cNvSpPr/>
          <p:nvPr/>
        </p:nvSpPr>
        <p:spPr>
          <a:xfrm>
            <a:off x="1676400" y="1374577"/>
            <a:ext cx="533400" cy="6828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40F24A20-91FE-4497-BE0E-D5654282B1ED}"/>
              </a:ext>
            </a:extLst>
          </p:cNvPr>
          <p:cNvSpPr/>
          <p:nvPr/>
        </p:nvSpPr>
        <p:spPr>
          <a:xfrm rot="10800000">
            <a:off x="7086600" y="1450777"/>
            <a:ext cx="533400" cy="6828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9071211-887D-4D68-9BDF-56155E5C97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9100" y="151049"/>
            <a:ext cx="1918804" cy="626096"/>
          </a:xfrm>
          <a:prstGeom prst="rect">
            <a:avLst/>
          </a:prstGeom>
        </p:spPr>
      </p:pic>
      <p:pic>
        <p:nvPicPr>
          <p:cNvPr id="11" name="Picture 3">
            <a:extLst>
              <a:ext uri="{FF2B5EF4-FFF2-40B4-BE49-F238E27FC236}">
                <a16:creationId xmlns:a16="http://schemas.microsoft.com/office/drawing/2014/main" id="{46B8B583-64F3-47FB-91E8-C00A9C805E1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3200" y="84931"/>
            <a:ext cx="15240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57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4719AD0-1D83-4321-9794-433115F1194F}"/>
              </a:ext>
            </a:extLst>
          </p:cNvPr>
          <p:cNvSpPr>
            <a:spLocks noGrp="1"/>
          </p:cNvSpPr>
          <p:nvPr>
            <p:ph type="title"/>
          </p:nvPr>
        </p:nvSpPr>
        <p:spPr>
          <a:xfrm>
            <a:off x="76200" y="680436"/>
            <a:ext cx="9144000" cy="1143000"/>
          </a:xfrm>
        </p:spPr>
        <p:txBody>
          <a:bodyPr>
            <a:normAutofit fontScale="90000"/>
          </a:bodyPr>
          <a:lstStyle/>
          <a:p>
            <a:pPr eaLnBrk="1" hangingPunct="1"/>
            <a:r>
              <a:rPr lang="en-US" altLang="en-US"/>
              <a:t>Adolescent Girls Empowerment Program</a:t>
            </a:r>
          </a:p>
        </p:txBody>
      </p:sp>
      <p:sp>
        <p:nvSpPr>
          <p:cNvPr id="3" name="Content Placeholder 2">
            <a:extLst>
              <a:ext uri="{FF2B5EF4-FFF2-40B4-BE49-F238E27FC236}">
                <a16:creationId xmlns:a16="http://schemas.microsoft.com/office/drawing/2014/main" id="{677804F0-73DB-4AA6-A08C-5D17E1BEA8E3}"/>
              </a:ext>
            </a:extLst>
          </p:cNvPr>
          <p:cNvSpPr>
            <a:spLocks noGrp="1"/>
          </p:cNvSpPr>
          <p:nvPr>
            <p:ph idx="1"/>
          </p:nvPr>
        </p:nvSpPr>
        <p:spPr>
          <a:xfrm>
            <a:off x="4648200" y="1847850"/>
            <a:ext cx="3810000" cy="4476750"/>
          </a:xfrm>
        </p:spPr>
        <p:txBody>
          <a:bodyPr rtlCol="0">
            <a:normAutofit/>
          </a:bodyPr>
          <a:lstStyle/>
          <a:p>
            <a:pPr eaLnBrk="1" fontAlgn="auto" hangingPunct="1">
              <a:spcAft>
                <a:spcPts val="0"/>
              </a:spcAft>
              <a:defRPr/>
            </a:pPr>
            <a:r>
              <a:rPr lang="en-US">
                <a:solidFill>
                  <a:schemeClr val="bg2">
                    <a:lumMod val="10000"/>
                  </a:schemeClr>
                </a:solidFill>
              </a:rPr>
              <a:t>Safe spaces groups</a:t>
            </a:r>
          </a:p>
          <a:p>
            <a:pPr eaLnBrk="1" fontAlgn="auto" hangingPunct="1">
              <a:spcAft>
                <a:spcPts val="0"/>
              </a:spcAft>
              <a:defRPr/>
            </a:pPr>
            <a:r>
              <a:rPr lang="en-US">
                <a:solidFill>
                  <a:schemeClr val="bg2">
                    <a:lumMod val="10000"/>
                  </a:schemeClr>
                </a:solidFill>
              </a:rPr>
              <a:t>Health Voucher</a:t>
            </a:r>
          </a:p>
          <a:p>
            <a:pPr eaLnBrk="1" fontAlgn="auto" hangingPunct="1">
              <a:spcAft>
                <a:spcPts val="0"/>
              </a:spcAft>
              <a:defRPr/>
            </a:pPr>
            <a:r>
              <a:rPr lang="en-US">
                <a:solidFill>
                  <a:schemeClr val="bg2">
                    <a:lumMod val="10000"/>
                  </a:schemeClr>
                </a:solidFill>
              </a:rPr>
              <a:t>Savings Account</a:t>
            </a:r>
          </a:p>
          <a:p>
            <a:pPr marL="0" indent="0" eaLnBrk="1" fontAlgn="auto" hangingPunct="1">
              <a:spcAft>
                <a:spcPts val="0"/>
              </a:spcAft>
              <a:buNone/>
              <a:defRPr/>
            </a:pPr>
            <a:endParaRPr lang="en-US"/>
          </a:p>
          <a:p>
            <a:pPr>
              <a:defRPr/>
            </a:pPr>
            <a:r>
              <a:rPr lang="en-US">
                <a:solidFill>
                  <a:schemeClr val="bg2">
                    <a:lumMod val="10000"/>
                  </a:schemeClr>
                </a:solidFill>
              </a:rPr>
              <a:t>No impact on</a:t>
            </a:r>
          </a:p>
          <a:p>
            <a:pPr lvl="1">
              <a:defRPr/>
            </a:pPr>
            <a:r>
              <a:rPr lang="en-US"/>
              <a:t>Education</a:t>
            </a:r>
          </a:p>
          <a:p>
            <a:pPr lvl="1">
              <a:defRPr/>
            </a:pPr>
            <a:r>
              <a:rPr lang="en-US">
                <a:solidFill>
                  <a:schemeClr val="bg2">
                    <a:lumMod val="10000"/>
                  </a:schemeClr>
                </a:solidFill>
              </a:rPr>
              <a:t>Marriage</a:t>
            </a:r>
          </a:p>
          <a:p>
            <a:pPr eaLnBrk="1" fontAlgn="auto" hangingPunct="1">
              <a:spcAft>
                <a:spcPts val="0"/>
              </a:spcAft>
              <a:defRPr/>
            </a:pPr>
            <a:endParaRPr lang="en-US">
              <a:solidFill>
                <a:schemeClr val="bg2">
                  <a:lumMod val="10000"/>
                </a:schemeClr>
              </a:solidFill>
            </a:endParaRPr>
          </a:p>
        </p:txBody>
      </p:sp>
      <p:pic>
        <p:nvPicPr>
          <p:cNvPr id="24580" name="Picture 2">
            <a:extLst>
              <a:ext uri="{FF2B5EF4-FFF2-40B4-BE49-F238E27FC236}">
                <a16:creationId xmlns:a16="http://schemas.microsoft.com/office/drawing/2014/main" id="{DE93F761-2CF2-4483-A97E-94C505B45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3276600"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1" name="Picture 6">
            <a:extLst>
              <a:ext uri="{FF2B5EF4-FFF2-40B4-BE49-F238E27FC236}">
                <a16:creationId xmlns:a16="http://schemas.microsoft.com/office/drawing/2014/main" id="{117FB0D8-53AB-4AF5-ADE1-A254F4F827AE}"/>
              </a:ext>
            </a:extLst>
          </p:cNvPr>
          <p:cNvPicPr>
            <a:picLocks noChangeAspect="1"/>
          </p:cNvPicPr>
          <p:nvPr/>
        </p:nvPicPr>
        <p:blipFill>
          <a:blip r:embed="rId4" cstate="print">
            <a:extLst>
              <a:ext uri="{28A0092B-C50C-407E-A947-70E740481C1C}">
                <a14:useLocalDpi xmlns:a14="http://schemas.microsoft.com/office/drawing/2010/main" val="0"/>
              </a:ext>
            </a:extLst>
          </a:blip>
          <a:srcRect r="44875"/>
          <a:stretch>
            <a:fillRect/>
          </a:stretch>
        </p:blipFill>
        <p:spPr bwMode="auto">
          <a:xfrm>
            <a:off x="7840662" y="1823436"/>
            <a:ext cx="6175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D18850D6-05F2-4B9D-AE1E-DB21950695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9100" y="151049"/>
            <a:ext cx="1918804" cy="626096"/>
          </a:xfrm>
          <a:prstGeom prst="rect">
            <a:avLst/>
          </a:prstGeom>
        </p:spPr>
      </p:pic>
      <p:pic>
        <p:nvPicPr>
          <p:cNvPr id="8" name="Picture 3">
            <a:extLst>
              <a:ext uri="{FF2B5EF4-FFF2-40B4-BE49-F238E27FC236}">
                <a16:creationId xmlns:a16="http://schemas.microsoft.com/office/drawing/2014/main" id="{B34697C5-CBB6-4FC8-8BC8-126E5156307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3200" y="84931"/>
            <a:ext cx="15240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2">
            <a:extLst>
              <a:ext uri="{FF2B5EF4-FFF2-40B4-BE49-F238E27FC236}">
                <a16:creationId xmlns:a16="http://schemas.microsoft.com/office/drawing/2014/main" id="{2E324310-22EA-4091-BFBB-4C01E92F17AB}"/>
              </a:ext>
            </a:extLst>
          </p:cNvPr>
          <p:cNvSpPr txBox="1">
            <a:spLocks noChangeArrowheads="1"/>
          </p:cNvSpPr>
          <p:nvPr/>
        </p:nvSpPr>
        <p:spPr bwMode="auto">
          <a:xfrm>
            <a:off x="1190625" y="1981200"/>
            <a:ext cx="7086600" cy="954107"/>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800100" indent="-34290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r>
              <a:rPr lang="en-US" altLang="en-US" sz="2800">
                <a:solidFill>
                  <a:srgbClr val="00B0F0"/>
                </a:solidFill>
                <a:latin typeface="Franklin Gothic Demi" panose="020B0703020102020204" pitchFamily="34" charset="0"/>
              </a:rPr>
              <a:t>Working across sectors and at multiple levels of a girl’s eco-system is important</a:t>
            </a:r>
          </a:p>
        </p:txBody>
      </p:sp>
      <p:sp>
        <p:nvSpPr>
          <p:cNvPr id="73731" name="TextBox 6">
            <a:extLst>
              <a:ext uri="{FF2B5EF4-FFF2-40B4-BE49-F238E27FC236}">
                <a16:creationId xmlns:a16="http://schemas.microsoft.com/office/drawing/2014/main" id="{D6F8944C-D6B1-4493-9AC0-D7197C45FC79}"/>
              </a:ext>
            </a:extLst>
          </p:cNvPr>
          <p:cNvSpPr txBox="1">
            <a:spLocks noChangeArrowheads="1"/>
          </p:cNvSpPr>
          <p:nvPr/>
        </p:nvSpPr>
        <p:spPr bwMode="auto">
          <a:xfrm>
            <a:off x="474663" y="2017713"/>
            <a:ext cx="6810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a:spcBef>
                <a:spcPct val="0"/>
              </a:spcBef>
              <a:buClrTx/>
              <a:buFontTx/>
              <a:buNone/>
            </a:pPr>
            <a:r>
              <a:rPr lang="en-US" altLang="en-US" sz="6600">
                <a:solidFill>
                  <a:srgbClr val="6CC04A"/>
                </a:solidFill>
                <a:latin typeface="Franklin Gothic Medium" panose="020B0603020102020204" pitchFamily="34" charset="0"/>
              </a:rPr>
              <a:t>1</a:t>
            </a:r>
          </a:p>
        </p:txBody>
      </p:sp>
      <p:sp>
        <p:nvSpPr>
          <p:cNvPr id="73732" name="TextBox 7">
            <a:extLst>
              <a:ext uri="{FF2B5EF4-FFF2-40B4-BE49-F238E27FC236}">
                <a16:creationId xmlns:a16="http://schemas.microsoft.com/office/drawing/2014/main" id="{772D642B-E8D3-4B4D-BB32-6B827E47D068}"/>
              </a:ext>
            </a:extLst>
          </p:cNvPr>
          <p:cNvSpPr txBox="1">
            <a:spLocks noChangeArrowheads="1"/>
          </p:cNvSpPr>
          <p:nvPr/>
        </p:nvSpPr>
        <p:spPr bwMode="auto">
          <a:xfrm>
            <a:off x="1190625" y="3380592"/>
            <a:ext cx="7086600" cy="1384300"/>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r>
              <a:rPr lang="en-US" altLang="en-US" sz="2800">
                <a:solidFill>
                  <a:srgbClr val="00B0F0"/>
                </a:solidFill>
                <a:latin typeface="Franklin Gothic Demi" panose="020B0703020102020204" pitchFamily="34" charset="0"/>
                <a:sym typeface="Wingdings" panose="05000000000000000000" pitchFamily="2" charset="2"/>
              </a:rPr>
              <a:t>Addressing underlying economic constraints at household level opens up change for girl-level outcomes</a:t>
            </a:r>
          </a:p>
        </p:txBody>
      </p:sp>
      <p:sp>
        <p:nvSpPr>
          <p:cNvPr id="73733" name="TextBox 8">
            <a:extLst>
              <a:ext uri="{FF2B5EF4-FFF2-40B4-BE49-F238E27FC236}">
                <a16:creationId xmlns:a16="http://schemas.microsoft.com/office/drawing/2014/main" id="{16FCABBD-DF5D-420F-8054-F30900B9853D}"/>
              </a:ext>
            </a:extLst>
          </p:cNvPr>
          <p:cNvSpPr txBox="1">
            <a:spLocks noChangeArrowheads="1"/>
          </p:cNvSpPr>
          <p:nvPr/>
        </p:nvSpPr>
        <p:spPr bwMode="auto">
          <a:xfrm>
            <a:off x="472840" y="3429000"/>
            <a:ext cx="6810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a:spcBef>
                <a:spcPct val="0"/>
              </a:spcBef>
              <a:buClrTx/>
              <a:buFontTx/>
              <a:buNone/>
            </a:pPr>
            <a:r>
              <a:rPr lang="en-US" altLang="en-US" sz="6600">
                <a:solidFill>
                  <a:srgbClr val="6CC04A"/>
                </a:solidFill>
                <a:latin typeface="Franklin Gothic Medium" panose="020B0603020102020204" pitchFamily="34" charset="0"/>
              </a:rPr>
              <a:t>2</a:t>
            </a:r>
          </a:p>
        </p:txBody>
      </p:sp>
      <p:sp>
        <p:nvSpPr>
          <p:cNvPr id="73734" name="Title 3">
            <a:extLst>
              <a:ext uri="{FF2B5EF4-FFF2-40B4-BE49-F238E27FC236}">
                <a16:creationId xmlns:a16="http://schemas.microsoft.com/office/drawing/2014/main" id="{139A48D2-4DDD-4DF3-BBCF-F844AA4073A9}"/>
              </a:ext>
            </a:extLst>
          </p:cNvPr>
          <p:cNvSpPr>
            <a:spLocks noGrp="1"/>
          </p:cNvSpPr>
          <p:nvPr>
            <p:ph type="title"/>
          </p:nvPr>
        </p:nvSpPr>
        <p:spPr/>
        <p:txBody>
          <a:bodyPr/>
          <a:lstStyle/>
          <a:p>
            <a:pPr algn="ctr"/>
            <a:r>
              <a:rPr lang="en-US" altLang="en-US" sz="4000"/>
              <a:t>Program Implications</a:t>
            </a:r>
          </a:p>
        </p:txBody>
      </p:sp>
      <p:sp>
        <p:nvSpPr>
          <p:cNvPr id="8" name="TextBox 7">
            <a:extLst>
              <a:ext uri="{FF2B5EF4-FFF2-40B4-BE49-F238E27FC236}">
                <a16:creationId xmlns:a16="http://schemas.microsoft.com/office/drawing/2014/main" id="{B9504A7F-7B31-4679-9543-84E1C05FBD76}"/>
              </a:ext>
            </a:extLst>
          </p:cNvPr>
          <p:cNvSpPr txBox="1">
            <a:spLocks noChangeArrowheads="1"/>
          </p:cNvSpPr>
          <p:nvPr/>
        </p:nvSpPr>
        <p:spPr bwMode="auto">
          <a:xfrm>
            <a:off x="1190625" y="5210177"/>
            <a:ext cx="7086600" cy="954107"/>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r>
              <a:rPr lang="en-US" altLang="en-US" sz="2800">
                <a:solidFill>
                  <a:srgbClr val="00B0F0"/>
                </a:solidFill>
                <a:latin typeface="Franklin Gothic Demi" panose="020B0703020102020204" pitchFamily="34" charset="0"/>
                <a:sym typeface="Wingdings" panose="05000000000000000000" pitchFamily="2" charset="2"/>
              </a:rPr>
              <a:t>Girls empowerment – life skills with both SRH and economic content – is critical</a:t>
            </a:r>
          </a:p>
        </p:txBody>
      </p:sp>
      <p:sp>
        <p:nvSpPr>
          <p:cNvPr id="9" name="TextBox 8">
            <a:extLst>
              <a:ext uri="{FF2B5EF4-FFF2-40B4-BE49-F238E27FC236}">
                <a16:creationId xmlns:a16="http://schemas.microsoft.com/office/drawing/2014/main" id="{B06C2163-7D92-4B59-8BEA-887521983196}"/>
              </a:ext>
            </a:extLst>
          </p:cNvPr>
          <p:cNvSpPr txBox="1">
            <a:spLocks noChangeArrowheads="1"/>
          </p:cNvSpPr>
          <p:nvPr/>
        </p:nvSpPr>
        <p:spPr bwMode="auto">
          <a:xfrm>
            <a:off x="472281" y="5091115"/>
            <a:ext cx="68159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a:spcBef>
                <a:spcPct val="0"/>
              </a:spcBef>
              <a:buClrTx/>
              <a:buFontTx/>
              <a:buNone/>
            </a:pPr>
            <a:r>
              <a:rPr lang="en-US" altLang="en-US" sz="6600">
                <a:solidFill>
                  <a:srgbClr val="6CC04A"/>
                </a:solidFill>
                <a:latin typeface="Franklin Gothic Medium" panose="020B0603020102020204" pitchFamily="34" charset="0"/>
              </a:rPr>
              <a:t>3</a:t>
            </a:r>
          </a:p>
        </p:txBody>
      </p:sp>
      <p:pic>
        <p:nvPicPr>
          <p:cNvPr id="12" name="Picture 11">
            <a:extLst>
              <a:ext uri="{FF2B5EF4-FFF2-40B4-BE49-F238E27FC236}">
                <a16:creationId xmlns:a16="http://schemas.microsoft.com/office/drawing/2014/main" id="{5EF9949B-AE1F-4854-8FD1-7091DA466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9100" y="151049"/>
            <a:ext cx="1918804" cy="626096"/>
          </a:xfrm>
          <a:prstGeom prst="rect">
            <a:avLst/>
          </a:prstGeom>
        </p:spPr>
      </p:pic>
      <p:pic>
        <p:nvPicPr>
          <p:cNvPr id="13" name="Picture 3">
            <a:extLst>
              <a:ext uri="{FF2B5EF4-FFF2-40B4-BE49-F238E27FC236}">
                <a16:creationId xmlns:a16="http://schemas.microsoft.com/office/drawing/2014/main" id="{70E16DA0-0640-46B5-9004-6576C0D4B6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200" y="84931"/>
            <a:ext cx="15240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Box 6">
            <a:extLst>
              <a:ext uri="{FF2B5EF4-FFF2-40B4-BE49-F238E27FC236}">
                <a16:creationId xmlns:a16="http://schemas.microsoft.com/office/drawing/2014/main" id="{D6F8944C-D6B1-4493-9AC0-D7197C45FC79}"/>
              </a:ext>
            </a:extLst>
          </p:cNvPr>
          <p:cNvSpPr txBox="1">
            <a:spLocks noChangeArrowheads="1"/>
          </p:cNvSpPr>
          <p:nvPr/>
        </p:nvSpPr>
        <p:spPr bwMode="auto">
          <a:xfrm>
            <a:off x="808831" y="1890229"/>
            <a:ext cx="7831137"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marL="742950" indent="-742950">
              <a:spcBef>
                <a:spcPct val="0"/>
              </a:spcBef>
              <a:buClr>
                <a:schemeClr val="accent1"/>
              </a:buClr>
              <a:buFont typeface="Arial" panose="020B0604020202020204" pitchFamily="34" charset="0"/>
              <a:buAutoNum type="arabicParenR"/>
            </a:pPr>
            <a:r>
              <a:rPr lang="en-US" altLang="en-US" sz="2800">
                <a:solidFill>
                  <a:schemeClr val="tx2"/>
                </a:solidFill>
                <a:latin typeface="Franklin Gothic Medium" panose="020B0603020102020204" pitchFamily="34" charset="0"/>
              </a:rPr>
              <a:t>Understand </a:t>
            </a:r>
            <a:r>
              <a:rPr lang="en-US" altLang="en-US" sz="2800">
                <a:solidFill>
                  <a:schemeClr val="accent1"/>
                </a:solidFill>
                <a:latin typeface="Franklin Gothic Medium" panose="020B0603020102020204" pitchFamily="34" charset="0"/>
              </a:rPr>
              <a:t>longer term effects </a:t>
            </a:r>
            <a:r>
              <a:rPr lang="en-US" altLang="en-US" sz="2800">
                <a:solidFill>
                  <a:schemeClr val="tx2"/>
                </a:solidFill>
                <a:latin typeface="Franklin Gothic Medium" panose="020B0603020102020204" pitchFamily="34" charset="0"/>
              </a:rPr>
              <a:t>as girls transition into early adulthood, especially on the </a:t>
            </a:r>
            <a:r>
              <a:rPr lang="en-US" altLang="en-US" sz="2800">
                <a:solidFill>
                  <a:schemeClr val="accent1"/>
                </a:solidFill>
                <a:latin typeface="Franklin Gothic Medium" panose="020B0603020102020204" pitchFamily="34" charset="0"/>
              </a:rPr>
              <a:t>transition to work </a:t>
            </a:r>
            <a:r>
              <a:rPr lang="en-US" altLang="en-US" sz="2800">
                <a:solidFill>
                  <a:schemeClr val="tx1"/>
                </a:solidFill>
                <a:latin typeface="Franklin Gothic Medium" panose="020B0603020102020204" pitchFamily="34" charset="0"/>
              </a:rPr>
              <a:t>and</a:t>
            </a:r>
            <a:r>
              <a:rPr lang="en-US" altLang="en-US" sz="2800">
                <a:solidFill>
                  <a:schemeClr val="accent1"/>
                </a:solidFill>
                <a:latin typeface="Franklin Gothic Medium" panose="020B0603020102020204" pitchFamily="34" charset="0"/>
              </a:rPr>
              <a:t> parenting</a:t>
            </a:r>
          </a:p>
          <a:p>
            <a:pPr marL="742950" indent="-742950">
              <a:spcBef>
                <a:spcPct val="0"/>
              </a:spcBef>
              <a:buClr>
                <a:schemeClr val="accent1"/>
              </a:buClr>
              <a:buFont typeface="Arial" panose="020B0604020202020204" pitchFamily="34" charset="0"/>
              <a:buAutoNum type="arabicParenR"/>
            </a:pPr>
            <a:endParaRPr lang="en-US" altLang="en-US" sz="2800">
              <a:solidFill>
                <a:schemeClr val="tx2"/>
              </a:solidFill>
              <a:latin typeface="Franklin Gothic Medium" panose="020B0603020102020204" pitchFamily="34" charset="0"/>
            </a:endParaRPr>
          </a:p>
          <a:p>
            <a:pPr marL="742950" indent="-742950">
              <a:spcBef>
                <a:spcPct val="0"/>
              </a:spcBef>
              <a:buClr>
                <a:schemeClr val="accent1"/>
              </a:buClr>
              <a:buFont typeface="Arial" panose="020B0604020202020204" pitchFamily="34" charset="0"/>
              <a:buAutoNum type="arabicParenR"/>
            </a:pPr>
            <a:r>
              <a:rPr lang="en-US" altLang="en-US" sz="2800">
                <a:solidFill>
                  <a:schemeClr val="tx2"/>
                </a:solidFill>
                <a:latin typeface="Franklin Gothic Medium" panose="020B0603020102020204" pitchFamily="34" charset="0"/>
              </a:rPr>
              <a:t>Explore how to integrate AGI-K components into </a:t>
            </a:r>
            <a:r>
              <a:rPr lang="en-US" altLang="en-US" sz="2800">
                <a:solidFill>
                  <a:schemeClr val="accent1"/>
                </a:solidFill>
                <a:latin typeface="Franklin Gothic Medium" panose="020B0603020102020204" pitchFamily="34" charset="0"/>
              </a:rPr>
              <a:t>sub-national level implementation</a:t>
            </a:r>
            <a:r>
              <a:rPr lang="en-US" altLang="en-US" sz="2800">
                <a:solidFill>
                  <a:schemeClr val="tx2"/>
                </a:solidFill>
                <a:latin typeface="Franklin Gothic Medium" panose="020B0603020102020204" pitchFamily="34" charset="0"/>
              </a:rPr>
              <a:t> structures for delivery at </a:t>
            </a:r>
            <a:r>
              <a:rPr lang="en-US" altLang="en-US" sz="2800">
                <a:solidFill>
                  <a:schemeClr val="accent1"/>
                </a:solidFill>
                <a:latin typeface="Franklin Gothic Medium" panose="020B0603020102020204" pitchFamily="34" charset="0"/>
              </a:rPr>
              <a:t>scale</a:t>
            </a:r>
          </a:p>
          <a:p>
            <a:pPr marL="1485900" lvl="1" indent="-742950">
              <a:spcBef>
                <a:spcPct val="0"/>
              </a:spcBef>
              <a:buClr>
                <a:schemeClr val="accent1"/>
              </a:buClr>
              <a:buFont typeface="Arial" panose="020B0604020202020204" pitchFamily="34" charset="0"/>
              <a:buChar char="•"/>
            </a:pPr>
            <a:r>
              <a:rPr lang="en-US" altLang="en-US" sz="2400">
                <a:solidFill>
                  <a:schemeClr val="accent1"/>
                </a:solidFill>
                <a:latin typeface="Franklin Gothic Medium" panose="020B0603020102020204" pitchFamily="34" charset="0"/>
              </a:rPr>
              <a:t>2022-23 – testing scalable model in Wajir County with CIFF funding</a:t>
            </a:r>
          </a:p>
        </p:txBody>
      </p:sp>
      <p:sp>
        <p:nvSpPr>
          <p:cNvPr id="73734" name="Title 3">
            <a:extLst>
              <a:ext uri="{FF2B5EF4-FFF2-40B4-BE49-F238E27FC236}">
                <a16:creationId xmlns:a16="http://schemas.microsoft.com/office/drawing/2014/main" id="{139A48D2-4DDD-4DF3-BBCF-F844AA4073A9}"/>
              </a:ext>
            </a:extLst>
          </p:cNvPr>
          <p:cNvSpPr>
            <a:spLocks noGrp="1"/>
          </p:cNvSpPr>
          <p:nvPr>
            <p:ph type="title"/>
          </p:nvPr>
        </p:nvSpPr>
        <p:spPr>
          <a:xfrm>
            <a:off x="609600" y="747229"/>
            <a:ext cx="8229600" cy="1143000"/>
          </a:xfrm>
        </p:spPr>
        <p:txBody>
          <a:bodyPr/>
          <a:lstStyle/>
          <a:p>
            <a:pPr algn="ctr"/>
            <a:r>
              <a:rPr lang="en-US" altLang="en-US" sz="4000"/>
              <a:t>Ongoing/Future Work</a:t>
            </a:r>
          </a:p>
        </p:txBody>
      </p:sp>
      <p:pic>
        <p:nvPicPr>
          <p:cNvPr id="6" name="Picture 5">
            <a:extLst>
              <a:ext uri="{FF2B5EF4-FFF2-40B4-BE49-F238E27FC236}">
                <a16:creationId xmlns:a16="http://schemas.microsoft.com/office/drawing/2014/main" id="{D6F6B41B-A991-4774-BBF3-C37D594DEA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9100" y="151049"/>
            <a:ext cx="1918804" cy="626096"/>
          </a:xfrm>
          <a:prstGeom prst="rect">
            <a:avLst/>
          </a:prstGeom>
        </p:spPr>
      </p:pic>
      <p:pic>
        <p:nvPicPr>
          <p:cNvPr id="7" name="Picture 3">
            <a:extLst>
              <a:ext uri="{FF2B5EF4-FFF2-40B4-BE49-F238E27FC236}">
                <a16:creationId xmlns:a16="http://schemas.microsoft.com/office/drawing/2014/main" id="{B4223F00-3AD8-488D-9A3A-BFDBE20E33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200" y="84931"/>
            <a:ext cx="15240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9909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8229600" cy="1143000"/>
          </a:xfrm>
        </p:spPr>
        <p:txBody>
          <a:bodyPr>
            <a:normAutofit fontScale="90000"/>
          </a:bodyPr>
          <a:lstStyle/>
          <a:p>
            <a:r>
              <a:rPr lang="en-US" sz="4900"/>
              <a:t>Acknowledgements</a:t>
            </a:r>
            <a:br>
              <a:rPr lang="en-US">
                <a:solidFill>
                  <a:schemeClr val="accent2">
                    <a:lumMod val="75000"/>
                  </a:schemeClr>
                </a:solidFill>
                <a:latin typeface="Times New Roman" pitchFamily="18" charset="0"/>
                <a:cs typeface="Times New Roman" pitchFamily="18" charset="0"/>
              </a:rPr>
            </a:br>
            <a:endParaRPr lang="en-US" sz="2800">
              <a:solidFill>
                <a:schemeClr val="bg2">
                  <a:lumMod val="50000"/>
                </a:schemeClr>
              </a:solidFill>
              <a:cs typeface="Times New Roman" pitchFamily="18" charset="0"/>
            </a:endParaRPr>
          </a:p>
        </p:txBody>
      </p:sp>
      <p:pic>
        <p:nvPicPr>
          <p:cNvPr id="5" name="Picture 4">
            <a:extLst>
              <a:ext uri="{FF2B5EF4-FFF2-40B4-BE49-F238E27FC236}">
                <a16:creationId xmlns:a16="http://schemas.microsoft.com/office/drawing/2014/main" id="{65936C71-C4E5-428D-86DA-12A244F7C8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4454" y="2216053"/>
            <a:ext cx="3742952" cy="1511811"/>
          </a:xfrm>
          <a:prstGeom prst="rect">
            <a:avLst/>
          </a:prstGeom>
        </p:spPr>
      </p:pic>
      <p:pic>
        <p:nvPicPr>
          <p:cNvPr id="12" name="Content Placeholder 11" descr="A picture containing game&#10;&#10;Description automatically generated">
            <a:extLst>
              <a:ext uri="{FF2B5EF4-FFF2-40B4-BE49-F238E27FC236}">
                <a16:creationId xmlns:a16="http://schemas.microsoft.com/office/drawing/2014/main" id="{1361C1E4-3F77-4960-8A9E-9E206C7E5A9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117396" y="3979710"/>
            <a:ext cx="2909208" cy="2212392"/>
          </a:xfrm>
        </p:spPr>
      </p:pic>
      <p:pic>
        <p:nvPicPr>
          <p:cNvPr id="10" name="Picture 9">
            <a:extLst>
              <a:ext uri="{FF2B5EF4-FFF2-40B4-BE49-F238E27FC236}">
                <a16:creationId xmlns:a16="http://schemas.microsoft.com/office/drawing/2014/main" id="{0D18D645-3981-46CD-8187-2974F5E66C17}"/>
              </a:ext>
            </a:extLst>
          </p:cNvPr>
          <p:cNvPicPr>
            <a:picLocks noChangeAspect="1"/>
          </p:cNvPicPr>
          <p:nvPr/>
        </p:nvPicPr>
        <p:blipFill rotWithShape="1">
          <a:blip r:embed="rId5"/>
          <a:srcRect b="13831"/>
          <a:stretch/>
        </p:blipFill>
        <p:spPr>
          <a:xfrm>
            <a:off x="68820" y="1984433"/>
            <a:ext cx="4873096" cy="1081964"/>
          </a:xfrm>
          <a:prstGeom prst="rect">
            <a:avLst/>
          </a:prstGeom>
        </p:spPr>
      </p:pic>
      <p:pic>
        <p:nvPicPr>
          <p:cNvPr id="13" name="Picture 12">
            <a:extLst>
              <a:ext uri="{FF2B5EF4-FFF2-40B4-BE49-F238E27FC236}">
                <a16:creationId xmlns:a16="http://schemas.microsoft.com/office/drawing/2014/main" id="{52DA7868-6930-4390-9F94-3C5F970D5C20}"/>
              </a:ext>
            </a:extLst>
          </p:cNvPr>
          <p:cNvPicPr>
            <a:picLocks noChangeAspect="1"/>
          </p:cNvPicPr>
          <p:nvPr/>
        </p:nvPicPr>
        <p:blipFill>
          <a:blip r:embed="rId6"/>
          <a:stretch>
            <a:fillRect/>
          </a:stretch>
        </p:blipFill>
        <p:spPr>
          <a:xfrm>
            <a:off x="48854" y="4613444"/>
            <a:ext cx="2289207" cy="1081964"/>
          </a:xfrm>
          <a:prstGeom prst="rect">
            <a:avLst/>
          </a:prstGeom>
        </p:spPr>
      </p:pic>
      <p:pic>
        <p:nvPicPr>
          <p:cNvPr id="16" name="Picture 5" descr="P:\WORK IN PROGRESS\RH STEP UP 2013\STEP UP Guide Logos Templates_April 2013\Updated UKaid Logos\UK aid logo set and standards for designers\Standard Logo with Strapline\UK AID - Standard - 4C.jpg">
            <a:extLst>
              <a:ext uri="{FF2B5EF4-FFF2-40B4-BE49-F238E27FC236}">
                <a16:creationId xmlns:a16="http://schemas.microsoft.com/office/drawing/2014/main" id="{9DF1493A-7956-477C-91BB-5083A69EA43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991" t="11538" r="8165" b="9216"/>
          <a:stretch/>
        </p:blipFill>
        <p:spPr bwMode="auto">
          <a:xfrm>
            <a:off x="6761671" y="4343400"/>
            <a:ext cx="1781881" cy="18487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company name&#10;&#10;Description automatically generated">
            <a:extLst>
              <a:ext uri="{FF2B5EF4-FFF2-40B4-BE49-F238E27FC236}">
                <a16:creationId xmlns:a16="http://schemas.microsoft.com/office/drawing/2014/main" id="{3612F933-FB49-48D5-971A-A01B283A18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4963" y="3657967"/>
            <a:ext cx="2314731" cy="770650"/>
          </a:xfrm>
          <a:prstGeom prst="rect">
            <a:avLst/>
          </a:prstGeom>
        </p:spPr>
      </p:pic>
      <p:pic>
        <p:nvPicPr>
          <p:cNvPr id="17" name="Picture 16">
            <a:extLst>
              <a:ext uri="{FF2B5EF4-FFF2-40B4-BE49-F238E27FC236}">
                <a16:creationId xmlns:a16="http://schemas.microsoft.com/office/drawing/2014/main" id="{164DC5A0-D211-4DB0-A1C8-C70DB232488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69100" y="151049"/>
            <a:ext cx="1918804" cy="626096"/>
          </a:xfrm>
          <a:prstGeom prst="rect">
            <a:avLst/>
          </a:prstGeom>
        </p:spPr>
      </p:pic>
      <p:pic>
        <p:nvPicPr>
          <p:cNvPr id="18" name="Picture 3">
            <a:extLst>
              <a:ext uri="{FF2B5EF4-FFF2-40B4-BE49-F238E27FC236}">
                <a16:creationId xmlns:a16="http://schemas.microsoft.com/office/drawing/2014/main" id="{5203F6AA-888D-46F5-90F7-DD560F7E73C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03200" y="84931"/>
            <a:ext cx="15240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140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2">
            <a:extLst>
              <a:ext uri="{FF2B5EF4-FFF2-40B4-BE49-F238E27FC236}">
                <a16:creationId xmlns:a16="http://schemas.microsoft.com/office/drawing/2014/main" id="{FA803C2B-8302-4BC2-92C3-E1CAEBEFDAE1}"/>
              </a:ext>
            </a:extLst>
          </p:cNvPr>
          <p:cNvSpPr>
            <a:spLocks noGrp="1"/>
          </p:cNvSpPr>
          <p:nvPr>
            <p:ph type="title"/>
          </p:nvPr>
        </p:nvSpPr>
        <p:spPr>
          <a:xfrm>
            <a:off x="457200" y="608013"/>
            <a:ext cx="8229600" cy="1143000"/>
          </a:xfrm>
        </p:spPr>
        <p:txBody>
          <a:bodyPr/>
          <a:lstStyle/>
          <a:p>
            <a:pPr algn="ctr"/>
            <a:r>
              <a:rPr lang="en-US" altLang="en-US" sz="3600"/>
              <a:t>Thank You</a:t>
            </a:r>
          </a:p>
        </p:txBody>
      </p:sp>
      <p:sp>
        <p:nvSpPr>
          <p:cNvPr id="76803" name="Content Placeholder 2">
            <a:extLst>
              <a:ext uri="{FF2B5EF4-FFF2-40B4-BE49-F238E27FC236}">
                <a16:creationId xmlns:a16="http://schemas.microsoft.com/office/drawing/2014/main" id="{99C1631E-BDFD-492F-8664-31317D6A96A8}"/>
              </a:ext>
            </a:extLst>
          </p:cNvPr>
          <p:cNvSpPr>
            <a:spLocks noGrp="1"/>
          </p:cNvSpPr>
          <p:nvPr>
            <p:ph idx="1"/>
          </p:nvPr>
        </p:nvSpPr>
        <p:spPr>
          <a:xfrm>
            <a:off x="228600" y="1447800"/>
            <a:ext cx="8763000" cy="4800600"/>
          </a:xfrm>
        </p:spPr>
        <p:txBody>
          <a:bodyPr>
            <a:normAutofit fontScale="85000" lnSpcReduction="10000"/>
          </a:bodyPr>
          <a:lstStyle/>
          <a:p>
            <a:pPr marL="0" indent="0" algn="ctr" eaLnBrk="1" hangingPunct="1">
              <a:buFont typeface="Arial" panose="020B0604020202020204" pitchFamily="34" charset="0"/>
              <a:buNone/>
            </a:pPr>
            <a:endParaRPr lang="en-US" altLang="en-US" sz="2000" b="1"/>
          </a:p>
          <a:p>
            <a:pPr marL="0" indent="0" algn="ctr" eaLnBrk="1" hangingPunct="1">
              <a:buFont typeface="Arial" panose="020B0604020202020204" pitchFamily="34" charset="0"/>
              <a:buNone/>
            </a:pPr>
            <a:endParaRPr lang="en-US" altLang="en-US" sz="2000" b="1"/>
          </a:p>
          <a:p>
            <a:pPr marL="0" indent="0" algn="ctr" eaLnBrk="1" hangingPunct="1">
              <a:buFont typeface="Arial" panose="020B0604020202020204" pitchFamily="34" charset="0"/>
              <a:buNone/>
            </a:pPr>
            <a:endParaRPr lang="en-US" altLang="en-US" sz="2000" b="1"/>
          </a:p>
          <a:p>
            <a:pPr marL="0" indent="0" algn="ctr" eaLnBrk="1" hangingPunct="1">
              <a:buFont typeface="Arial" panose="020B0604020202020204" pitchFamily="34" charset="0"/>
              <a:buNone/>
            </a:pPr>
            <a:endParaRPr lang="en-US" altLang="en-US" sz="2000" b="1"/>
          </a:p>
          <a:p>
            <a:pPr marL="0" indent="0" algn="ctr" eaLnBrk="1" hangingPunct="1">
              <a:buFont typeface="Arial" panose="020B0604020202020204" pitchFamily="34" charset="0"/>
              <a:buNone/>
            </a:pPr>
            <a:endParaRPr lang="en-US" altLang="en-US" sz="2000" b="1"/>
          </a:p>
          <a:p>
            <a:pPr marL="0" indent="0" algn="ctr" eaLnBrk="1" hangingPunct="1">
              <a:buFont typeface="Arial" panose="020B0604020202020204" pitchFamily="34" charset="0"/>
              <a:buNone/>
            </a:pPr>
            <a:endParaRPr lang="en-US" altLang="en-US" sz="2000" b="1"/>
          </a:p>
          <a:p>
            <a:pPr marL="0" indent="0" algn="ctr" eaLnBrk="1" hangingPunct="1">
              <a:buFont typeface="Arial" panose="020B0604020202020204" pitchFamily="34" charset="0"/>
              <a:buNone/>
            </a:pPr>
            <a:endParaRPr lang="en-US" altLang="en-US" sz="2000" b="1"/>
          </a:p>
          <a:p>
            <a:pPr marL="0" indent="0" algn="ctr" eaLnBrk="1" hangingPunct="1">
              <a:buFont typeface="Arial" panose="020B0604020202020204" pitchFamily="34" charset="0"/>
              <a:buNone/>
            </a:pPr>
            <a:endParaRPr lang="en-US" altLang="en-US" sz="2000" b="1"/>
          </a:p>
          <a:p>
            <a:pPr marL="0" indent="0" algn="ctr" eaLnBrk="1" hangingPunct="1">
              <a:buFont typeface="Arial" panose="020B0604020202020204" pitchFamily="34" charset="0"/>
              <a:buNone/>
            </a:pPr>
            <a:endParaRPr lang="en-US" altLang="en-US" sz="2000" b="1"/>
          </a:p>
          <a:p>
            <a:pPr marL="0" indent="0" algn="ctr" eaLnBrk="1" hangingPunct="1">
              <a:buFont typeface="Arial" panose="020B0604020202020204" pitchFamily="34" charset="0"/>
              <a:buNone/>
            </a:pPr>
            <a:endParaRPr lang="en-US" altLang="en-US" sz="2000" b="1"/>
          </a:p>
          <a:p>
            <a:pPr marL="0" indent="0" algn="ctr" eaLnBrk="1" hangingPunct="1">
              <a:buFont typeface="Arial" panose="020B0604020202020204" pitchFamily="34" charset="0"/>
              <a:buNone/>
            </a:pPr>
            <a:endParaRPr lang="en-US" altLang="en-US" sz="2000" b="1"/>
          </a:p>
          <a:p>
            <a:pPr marL="0" indent="0" algn="ctr" eaLnBrk="1" hangingPunct="1">
              <a:buFont typeface="Arial" panose="020B0604020202020204" pitchFamily="34" charset="0"/>
              <a:buNone/>
            </a:pPr>
            <a:r>
              <a:rPr lang="en-US" altLang="en-US" sz="2000" b="1"/>
              <a:t>Study websites:  </a:t>
            </a:r>
            <a:endParaRPr lang="en-US" altLang="en-US" sz="1800">
              <a:solidFill>
                <a:schemeClr val="tx1"/>
              </a:solidFill>
              <a:hlinkClick r:id="rId3"/>
            </a:endParaRPr>
          </a:p>
          <a:p>
            <a:pPr marL="0" indent="0" algn="ctr" eaLnBrk="1" hangingPunct="1">
              <a:buFont typeface="Arial" panose="020B0604020202020204" pitchFamily="34" charset="0"/>
              <a:buNone/>
            </a:pPr>
            <a:r>
              <a:rPr lang="en-US" altLang="en-US" sz="1800">
                <a:solidFill>
                  <a:schemeClr val="tx1"/>
                </a:solidFill>
                <a:hlinkClick r:id="rId3"/>
              </a:rPr>
              <a:t>http://www.popcouncil.org/research/adolescent-girls-initiative-action-research-program</a:t>
            </a:r>
            <a:endParaRPr lang="en-US" altLang="en-US" sz="1800">
              <a:solidFill>
                <a:schemeClr val="tx1"/>
              </a:solidFill>
            </a:endParaRPr>
          </a:p>
          <a:p>
            <a:pPr marL="0" indent="0" algn="ctr" eaLnBrk="1" hangingPunct="1">
              <a:buFont typeface="Arial" panose="020B0604020202020204" pitchFamily="34" charset="0"/>
              <a:buNone/>
            </a:pPr>
            <a:endParaRPr lang="en-US" altLang="en-US" sz="1800">
              <a:solidFill>
                <a:schemeClr val="tx1"/>
              </a:solidFill>
            </a:endParaRPr>
          </a:p>
          <a:p>
            <a:pPr marL="0" indent="0" algn="ctr" eaLnBrk="1" hangingPunct="1">
              <a:buFont typeface="Arial" panose="020B0604020202020204" pitchFamily="34" charset="0"/>
              <a:buNone/>
            </a:pPr>
            <a:r>
              <a:rPr lang="en-US" altLang="en-US" sz="2000" b="1">
                <a:solidFill>
                  <a:schemeClr val="tx1"/>
                </a:solidFill>
              </a:rPr>
              <a:t>Contact:</a:t>
            </a:r>
          </a:p>
          <a:p>
            <a:pPr marL="0" indent="0" algn="ctr" eaLnBrk="1" hangingPunct="1">
              <a:buFont typeface="Arial" panose="020B0604020202020204" pitchFamily="34" charset="0"/>
              <a:buNone/>
            </a:pPr>
            <a:r>
              <a:rPr lang="en-US" altLang="en-US" sz="1800">
                <a:solidFill>
                  <a:schemeClr val="tx1"/>
                </a:solidFill>
              </a:rPr>
              <a:t>Karen Austrian – </a:t>
            </a:r>
            <a:r>
              <a:rPr lang="en-US" altLang="en-US" sz="1800">
                <a:solidFill>
                  <a:schemeClr val="tx1"/>
                </a:solidFill>
                <a:hlinkClick r:id="rId4"/>
              </a:rPr>
              <a:t>kaustrian@popcouncil.org</a:t>
            </a:r>
            <a:endParaRPr lang="en-US" altLang="en-US" sz="1800">
              <a:solidFill>
                <a:schemeClr val="tx1"/>
              </a:solidFill>
            </a:endParaRPr>
          </a:p>
          <a:p>
            <a:pPr marL="0" indent="0" algn="ctr" eaLnBrk="1" hangingPunct="1">
              <a:buFont typeface="Arial" panose="020B0604020202020204" pitchFamily="34" charset="0"/>
              <a:buNone/>
            </a:pPr>
            <a:r>
              <a:rPr lang="en-US" altLang="en-US" sz="1800">
                <a:solidFill>
                  <a:schemeClr val="tx1"/>
                </a:solidFill>
              </a:rPr>
              <a:t>Beth Kangwana – </a:t>
            </a:r>
            <a:r>
              <a:rPr lang="en-US" altLang="en-US" sz="1800">
                <a:solidFill>
                  <a:schemeClr val="tx1"/>
                </a:solidFill>
                <a:hlinkClick r:id="rId5"/>
              </a:rPr>
              <a:t>bkangwana@popcouncil.org</a:t>
            </a:r>
            <a:r>
              <a:rPr lang="en-US" altLang="en-US" sz="1800">
                <a:solidFill>
                  <a:schemeClr val="tx1"/>
                </a:solidFill>
              </a:rPr>
              <a:t> </a:t>
            </a:r>
          </a:p>
          <a:p>
            <a:pPr marL="0" indent="0" eaLnBrk="1" hangingPunct="1">
              <a:spcAft>
                <a:spcPts val="1200"/>
              </a:spcAft>
              <a:buFont typeface="Arial" panose="020B0604020202020204" pitchFamily="34" charset="0"/>
              <a:buNone/>
            </a:pPr>
            <a:endParaRPr lang="en-US" altLang="en-US"/>
          </a:p>
        </p:txBody>
      </p:sp>
      <p:pic>
        <p:nvPicPr>
          <p:cNvPr id="76806" name="Picture 4">
            <a:extLst>
              <a:ext uri="{FF2B5EF4-FFF2-40B4-BE49-F238E27FC236}">
                <a16:creationId xmlns:a16="http://schemas.microsoft.com/office/drawing/2014/main" id="{B45493D9-82BA-405D-A01B-FB5535A087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7800" y="1597025"/>
            <a:ext cx="3895725"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person, outdoor, man, child&#10;&#10;Description automatically generated">
            <a:extLst>
              <a:ext uri="{FF2B5EF4-FFF2-40B4-BE49-F238E27FC236}">
                <a16:creationId xmlns:a16="http://schemas.microsoft.com/office/drawing/2014/main" id="{4130AF9A-6048-45F7-B63D-119A716549B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011" b="19906"/>
          <a:stretch/>
        </p:blipFill>
        <p:spPr>
          <a:xfrm>
            <a:off x="5322246" y="1597025"/>
            <a:ext cx="3027058" cy="2921000"/>
          </a:xfrm>
          <a:prstGeom prst="rect">
            <a:avLst/>
          </a:prstGeom>
        </p:spPr>
      </p:pic>
      <p:pic>
        <p:nvPicPr>
          <p:cNvPr id="8" name="Picture 7">
            <a:extLst>
              <a:ext uri="{FF2B5EF4-FFF2-40B4-BE49-F238E27FC236}">
                <a16:creationId xmlns:a16="http://schemas.microsoft.com/office/drawing/2014/main" id="{B5A1410C-286A-4D42-B2B0-B46802DD03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69100" y="151049"/>
            <a:ext cx="1918804" cy="626096"/>
          </a:xfrm>
          <a:prstGeom prst="rect">
            <a:avLst/>
          </a:prstGeom>
        </p:spPr>
      </p:pic>
      <p:pic>
        <p:nvPicPr>
          <p:cNvPr id="9" name="Picture 3">
            <a:extLst>
              <a:ext uri="{FF2B5EF4-FFF2-40B4-BE49-F238E27FC236}">
                <a16:creationId xmlns:a16="http://schemas.microsoft.com/office/drawing/2014/main" id="{9BA9435C-254C-4B02-AF23-22F9B9C3976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00" y="84931"/>
            <a:ext cx="15240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9981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 y="331163"/>
            <a:ext cx="8513064" cy="2522220"/>
          </a:xfrm>
          <a:prstGeom prst="rect">
            <a:avLst/>
          </a:prstGeom>
        </p:spPr>
      </p:pic>
      <p:sp>
        <p:nvSpPr>
          <p:cNvPr id="6" name="Rectangle 5">
            <a:extLst>
              <a:ext uri="{FF2B5EF4-FFF2-40B4-BE49-F238E27FC236}">
                <a16:creationId xmlns:a16="http://schemas.microsoft.com/office/drawing/2014/main" id="{E129EF6D-4F96-489C-8773-855A3B134E8E}"/>
              </a:ext>
            </a:extLst>
          </p:cNvPr>
          <p:cNvSpPr/>
          <p:nvPr/>
        </p:nvSpPr>
        <p:spPr>
          <a:xfrm>
            <a:off x="597408" y="4139184"/>
            <a:ext cx="8001000" cy="1046440"/>
          </a:xfrm>
          <a:prstGeom prst="rect">
            <a:avLst/>
          </a:prstGeom>
        </p:spPr>
        <p:txBody>
          <a:bodyPr wrap="square">
            <a:spAutoFit/>
          </a:bodyPr>
          <a:lstStyle/>
          <a:p>
            <a:pPr algn="ctr"/>
            <a:r>
              <a:rPr lang="en-US"/>
              <a:t>Web: </a:t>
            </a:r>
            <a:r>
              <a:rPr lang="en-US">
                <a:solidFill>
                  <a:srgbClr val="00B050"/>
                </a:solidFill>
              </a:rPr>
              <a:t>popcouncil.org/GIRLCenter  </a:t>
            </a:r>
            <a:r>
              <a:rPr lang="en-US"/>
              <a:t>|  Email: </a:t>
            </a:r>
            <a:r>
              <a:rPr lang="en-US">
                <a:solidFill>
                  <a:srgbClr val="0070C0"/>
                </a:solidFill>
                <a:hlinkClick r:id="rId4"/>
              </a:rPr>
              <a:t>GIRLCenter@popcouncil.org</a:t>
            </a:r>
            <a:r>
              <a:rPr lang="en-US">
                <a:solidFill>
                  <a:srgbClr val="0070C0"/>
                </a:solidFill>
              </a:rPr>
              <a:t>          </a:t>
            </a:r>
            <a:r>
              <a:rPr lang="en-US"/>
              <a:t>Social Media: </a:t>
            </a:r>
            <a:r>
              <a:rPr lang="en-US">
                <a:solidFill>
                  <a:srgbClr val="00B050"/>
                </a:solidFill>
              </a:rPr>
              <a:t>#GIRLCenter</a:t>
            </a:r>
          </a:p>
          <a:p>
            <a:pPr algn="ctr"/>
            <a:endParaRPr lang="en-US" sz="800"/>
          </a:p>
          <a:p>
            <a:pPr algn="ctr"/>
            <a:r>
              <a:rPr lang="en-US"/>
              <a:t>Contact: </a:t>
            </a:r>
            <a:r>
              <a:rPr lang="en-US">
                <a:solidFill>
                  <a:srgbClr val="00B050"/>
                </a:solidFill>
              </a:rPr>
              <a:t>Karen Austrian</a:t>
            </a:r>
            <a:r>
              <a:rPr lang="en-US"/>
              <a:t>|</a:t>
            </a:r>
            <a:r>
              <a:rPr lang="en-US">
                <a:solidFill>
                  <a:srgbClr val="0070C0"/>
                </a:solidFill>
              </a:rPr>
              <a:t> </a:t>
            </a:r>
            <a:r>
              <a:rPr lang="en-US">
                <a:solidFill>
                  <a:srgbClr val="0070C0"/>
                </a:solidFill>
                <a:hlinkClick r:id="rId5"/>
              </a:rPr>
              <a:t>kaustrian@popcouncil.org</a:t>
            </a:r>
            <a:r>
              <a:rPr lang="en-US">
                <a:solidFill>
                  <a:srgbClr val="0070C0"/>
                </a:solidFill>
              </a:rPr>
              <a:t> </a:t>
            </a:r>
            <a:r>
              <a:rPr lang="en-US"/>
              <a:t>|</a:t>
            </a:r>
            <a:r>
              <a:rPr lang="en-US">
                <a:solidFill>
                  <a:srgbClr val="0070C0"/>
                </a:solidFill>
              </a:rPr>
              <a:t> @KAustrianPC</a:t>
            </a:r>
          </a:p>
        </p:txBody>
      </p:sp>
    </p:spTree>
    <p:extLst>
      <p:ext uri="{BB962C8B-B14F-4D97-AF65-F5344CB8AC3E}">
        <p14:creationId xmlns:p14="http://schemas.microsoft.com/office/powerpoint/2010/main" val="3653322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4">
            <a:extLst>
              <a:ext uri="{FF2B5EF4-FFF2-40B4-BE49-F238E27FC236}">
                <a16:creationId xmlns:a16="http://schemas.microsoft.com/office/drawing/2014/main" id="{F20CEB32-7052-4F0F-B256-7D3E2508A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3" y="1619250"/>
            <a:ext cx="53340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5">
            <a:extLst>
              <a:ext uri="{FF2B5EF4-FFF2-40B4-BE49-F238E27FC236}">
                <a16:creationId xmlns:a16="http://schemas.microsoft.com/office/drawing/2014/main" id="{7B802CCE-A064-441A-A5DF-137D4156FD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39586" r="50000" b="20828"/>
          <a:stretch>
            <a:fillRect/>
          </a:stretch>
        </p:blipFill>
        <p:spPr bwMode="auto">
          <a:xfrm>
            <a:off x="5408613" y="1600200"/>
            <a:ext cx="3582987"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10">
            <a:extLst>
              <a:ext uri="{FF2B5EF4-FFF2-40B4-BE49-F238E27FC236}">
                <a16:creationId xmlns:a16="http://schemas.microsoft.com/office/drawing/2014/main" id="{A4674A0F-0A7D-4710-BC24-86A6C37CDC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5953139"/>
            <a:ext cx="2133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F16A59F8-AA1C-41CF-8538-EC72D23C056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629275"/>
            <a:ext cx="1201738" cy="127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851CFA8D-D22B-4A91-8FB3-9F2E56EF3111}"/>
              </a:ext>
            </a:extLst>
          </p:cNvPr>
          <p:cNvSpPr txBox="1"/>
          <p:nvPr/>
        </p:nvSpPr>
        <p:spPr>
          <a:xfrm>
            <a:off x="288458" y="395496"/>
            <a:ext cx="8567084" cy="707886"/>
          </a:xfrm>
          <a:prstGeom prst="rect">
            <a:avLst/>
          </a:prstGeom>
          <a:noFill/>
        </p:spPr>
        <p:txBody>
          <a:bodyPr wrap="square" rtlCol="0">
            <a:spAutoFit/>
          </a:bodyPr>
          <a:lstStyle/>
          <a:p>
            <a:pPr algn="ctr">
              <a:spcBef>
                <a:spcPct val="20000"/>
              </a:spcBef>
              <a:spcAft>
                <a:spcPts val="1200"/>
              </a:spcAft>
            </a:pPr>
            <a:r>
              <a:rPr lang="en-US" sz="4000">
                <a:solidFill>
                  <a:srgbClr val="00A400"/>
                </a:solidFill>
                <a:latin typeface="Arial" panose="020B0604020202020204" pitchFamily="34" charset="0"/>
                <a:cs typeface="Arial" panose="020B0604020202020204" pitchFamily="34" charset="0"/>
              </a:rPr>
              <a:t>Adolescent Girls Initiative – Kenya</a:t>
            </a:r>
          </a:p>
        </p:txBody>
      </p:sp>
      <p:pic>
        <p:nvPicPr>
          <p:cNvPr id="7" name="Picture 6" descr="A picture containing company name&#10;&#10;Description automatically generated">
            <a:extLst>
              <a:ext uri="{FF2B5EF4-FFF2-40B4-BE49-F238E27FC236}">
                <a16:creationId xmlns:a16="http://schemas.microsoft.com/office/drawing/2014/main" id="{60F0C96B-A7B0-4738-9AD1-B35D9C532F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6062" y="5882139"/>
            <a:ext cx="2314731" cy="7706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248C21DE-BAF7-4A31-8266-E1014B8D1C46}"/>
              </a:ext>
            </a:extLst>
          </p:cNvPr>
          <p:cNvSpPr>
            <a:spLocks noGrp="1"/>
          </p:cNvSpPr>
          <p:nvPr>
            <p:ph type="title"/>
          </p:nvPr>
        </p:nvSpPr>
        <p:spPr>
          <a:xfrm>
            <a:off x="457200" y="838200"/>
            <a:ext cx="8229600" cy="1143000"/>
          </a:xfrm>
        </p:spPr>
        <p:txBody>
          <a:bodyPr/>
          <a:lstStyle/>
          <a:p>
            <a:r>
              <a:rPr lang="en-US" altLang="en-US"/>
              <a:t>What did we want to learn?</a:t>
            </a:r>
          </a:p>
        </p:txBody>
      </p:sp>
      <p:sp>
        <p:nvSpPr>
          <p:cNvPr id="3" name="Content Placeholder 2">
            <a:extLst>
              <a:ext uri="{FF2B5EF4-FFF2-40B4-BE49-F238E27FC236}">
                <a16:creationId xmlns:a16="http://schemas.microsoft.com/office/drawing/2014/main" id="{2F4C43EC-1019-4BA9-AC5D-F240B2F6ADBA}"/>
              </a:ext>
            </a:extLst>
          </p:cNvPr>
          <p:cNvSpPr>
            <a:spLocks noGrp="1"/>
          </p:cNvSpPr>
          <p:nvPr>
            <p:ph idx="1"/>
          </p:nvPr>
        </p:nvSpPr>
        <p:spPr>
          <a:xfrm>
            <a:off x="457200" y="1981200"/>
            <a:ext cx="4114800" cy="4572000"/>
          </a:xfrm>
        </p:spPr>
        <p:txBody>
          <a:bodyPr>
            <a:normAutofit fontScale="92500" lnSpcReduction="10000"/>
          </a:bodyPr>
          <a:lstStyle/>
          <a:p>
            <a:pPr>
              <a:defRPr/>
            </a:pPr>
            <a:r>
              <a:rPr lang="en-US"/>
              <a:t>What package of </a:t>
            </a:r>
            <a:r>
              <a:rPr lang="en-US" b="1">
                <a:solidFill>
                  <a:schemeClr val="accent1"/>
                </a:solidFill>
              </a:rPr>
              <a:t>multi-sectoral</a:t>
            </a:r>
            <a:r>
              <a:rPr lang="en-US"/>
              <a:t>, </a:t>
            </a:r>
            <a:r>
              <a:rPr lang="en-US" b="1">
                <a:solidFill>
                  <a:schemeClr val="accent5"/>
                </a:solidFill>
              </a:rPr>
              <a:t>multi-level</a:t>
            </a:r>
            <a:r>
              <a:rPr lang="en-US"/>
              <a:t> interventions has impact for adolescent girls?</a:t>
            </a:r>
          </a:p>
          <a:p>
            <a:pPr marL="0" indent="0">
              <a:buFont typeface="Arial" panose="020B0604020202020204" pitchFamily="34" charset="0"/>
              <a:buNone/>
              <a:defRPr/>
            </a:pPr>
            <a:endParaRPr lang="en-US"/>
          </a:p>
          <a:p>
            <a:pPr>
              <a:defRPr/>
            </a:pPr>
            <a:r>
              <a:rPr lang="en-US"/>
              <a:t>Can </a:t>
            </a:r>
            <a:r>
              <a:rPr lang="en-US" b="1">
                <a:solidFill>
                  <a:schemeClr val="accent1"/>
                </a:solidFill>
              </a:rPr>
              <a:t>early interventions </a:t>
            </a:r>
            <a:r>
              <a:rPr lang="en-US"/>
              <a:t>improve </a:t>
            </a:r>
            <a:r>
              <a:rPr lang="en-US" b="1">
                <a:solidFill>
                  <a:schemeClr val="accent5"/>
                </a:solidFill>
              </a:rPr>
              <a:t>longer-term outcomes</a:t>
            </a:r>
            <a:r>
              <a:rPr lang="en-US"/>
              <a:t>?</a:t>
            </a:r>
          </a:p>
          <a:p>
            <a:pPr marL="0" indent="0">
              <a:buFont typeface="Arial" panose="020B0604020202020204" pitchFamily="34" charset="0"/>
              <a:buNone/>
              <a:defRPr/>
            </a:pPr>
            <a:endParaRPr lang="en-US"/>
          </a:p>
        </p:txBody>
      </p:sp>
      <p:sp>
        <p:nvSpPr>
          <p:cNvPr id="6" name="Oval 5">
            <a:extLst>
              <a:ext uri="{FF2B5EF4-FFF2-40B4-BE49-F238E27FC236}">
                <a16:creationId xmlns:a16="http://schemas.microsoft.com/office/drawing/2014/main" id="{AC3B8116-A36D-4B7D-89C9-CA209FD49E5D}"/>
              </a:ext>
            </a:extLst>
          </p:cNvPr>
          <p:cNvSpPr/>
          <p:nvPr/>
        </p:nvSpPr>
        <p:spPr>
          <a:xfrm>
            <a:off x="4876800" y="2003425"/>
            <a:ext cx="4114800" cy="4486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a:p>
            <a:pPr algn="ctr">
              <a:defRPr/>
            </a:pPr>
            <a:r>
              <a:rPr lang="en-US"/>
              <a:t>Community</a:t>
            </a:r>
          </a:p>
          <a:p>
            <a:pPr algn="ctr">
              <a:defRPr/>
            </a:pPr>
            <a:endParaRPr lang="en-US"/>
          </a:p>
          <a:p>
            <a:pPr algn="ctr">
              <a:defRPr/>
            </a:pPr>
            <a:endParaRPr lang="en-US"/>
          </a:p>
          <a:p>
            <a:pPr algn="ctr">
              <a:defRPr/>
            </a:pPr>
            <a:endParaRPr lang="en-US"/>
          </a:p>
          <a:p>
            <a:pPr algn="ctr">
              <a:defRPr/>
            </a:pPr>
            <a:endParaRPr lang="en-US"/>
          </a:p>
          <a:p>
            <a:pPr algn="ctr">
              <a:defRPr/>
            </a:pPr>
            <a:endParaRPr lang="en-US"/>
          </a:p>
          <a:p>
            <a:pPr algn="ctr">
              <a:defRPr/>
            </a:pPr>
            <a:endParaRPr lang="en-US"/>
          </a:p>
          <a:p>
            <a:pPr algn="ctr">
              <a:defRPr/>
            </a:pPr>
            <a:endParaRPr lang="en-US"/>
          </a:p>
          <a:p>
            <a:pPr algn="ctr">
              <a:defRPr/>
            </a:pPr>
            <a:endParaRPr lang="en-US"/>
          </a:p>
          <a:p>
            <a:pPr algn="ctr">
              <a:defRPr/>
            </a:pPr>
            <a:endParaRPr lang="en-US"/>
          </a:p>
          <a:p>
            <a:pPr algn="ctr">
              <a:defRPr/>
            </a:pPr>
            <a:endParaRPr lang="en-US"/>
          </a:p>
          <a:p>
            <a:pPr algn="ctr">
              <a:defRPr/>
            </a:pPr>
            <a:endParaRPr lang="en-US"/>
          </a:p>
          <a:p>
            <a:pPr algn="ctr">
              <a:defRPr/>
            </a:pPr>
            <a:endParaRPr lang="en-US"/>
          </a:p>
          <a:p>
            <a:pPr algn="ctr">
              <a:defRPr/>
            </a:pPr>
            <a:endParaRPr lang="en-US"/>
          </a:p>
          <a:p>
            <a:pPr algn="ctr">
              <a:defRPr/>
            </a:pPr>
            <a:endParaRPr lang="en-US"/>
          </a:p>
          <a:p>
            <a:pPr algn="ctr">
              <a:defRPr/>
            </a:pPr>
            <a:endParaRPr lang="en-US"/>
          </a:p>
        </p:txBody>
      </p:sp>
      <p:sp>
        <p:nvSpPr>
          <p:cNvPr id="5" name="Oval 4">
            <a:extLst>
              <a:ext uri="{FF2B5EF4-FFF2-40B4-BE49-F238E27FC236}">
                <a16:creationId xmlns:a16="http://schemas.microsoft.com/office/drawing/2014/main" id="{2AE34E36-8B5E-404F-A3EB-0B828B032438}"/>
              </a:ext>
            </a:extLst>
          </p:cNvPr>
          <p:cNvSpPr/>
          <p:nvPr/>
        </p:nvSpPr>
        <p:spPr>
          <a:xfrm>
            <a:off x="5486400" y="2743200"/>
            <a:ext cx="3048000" cy="30480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Household</a:t>
            </a:r>
          </a:p>
          <a:p>
            <a:pPr algn="ctr">
              <a:defRPr/>
            </a:pPr>
            <a:endParaRPr lang="en-US"/>
          </a:p>
          <a:p>
            <a:pPr algn="ctr">
              <a:defRPr/>
            </a:pPr>
            <a:endParaRPr lang="en-US"/>
          </a:p>
          <a:p>
            <a:pPr algn="ctr">
              <a:defRPr/>
            </a:pPr>
            <a:endParaRPr lang="en-US"/>
          </a:p>
          <a:p>
            <a:pPr algn="ctr">
              <a:defRPr/>
            </a:pPr>
            <a:endParaRPr lang="en-US"/>
          </a:p>
          <a:p>
            <a:pPr algn="ctr">
              <a:defRPr/>
            </a:pPr>
            <a:endParaRPr lang="en-US"/>
          </a:p>
          <a:p>
            <a:pPr algn="ctr">
              <a:defRPr/>
            </a:pPr>
            <a:endParaRPr lang="en-US"/>
          </a:p>
          <a:p>
            <a:pPr algn="ctr">
              <a:defRPr/>
            </a:pPr>
            <a:endParaRPr lang="en-US"/>
          </a:p>
          <a:p>
            <a:pPr algn="ctr">
              <a:defRPr/>
            </a:pPr>
            <a:endParaRPr lang="en-US"/>
          </a:p>
        </p:txBody>
      </p:sp>
      <p:sp>
        <p:nvSpPr>
          <p:cNvPr id="4" name="Oval 3">
            <a:extLst>
              <a:ext uri="{FF2B5EF4-FFF2-40B4-BE49-F238E27FC236}">
                <a16:creationId xmlns:a16="http://schemas.microsoft.com/office/drawing/2014/main" id="{CB62A8D2-4878-466F-BFC8-D9EECB58D282}"/>
              </a:ext>
            </a:extLst>
          </p:cNvPr>
          <p:cNvSpPr/>
          <p:nvPr/>
        </p:nvSpPr>
        <p:spPr>
          <a:xfrm>
            <a:off x="6172200" y="3536950"/>
            <a:ext cx="1600200" cy="156845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Girl</a:t>
            </a:r>
          </a:p>
        </p:txBody>
      </p:sp>
      <p:pic>
        <p:nvPicPr>
          <p:cNvPr id="8" name="Picture 2">
            <a:extLst>
              <a:ext uri="{FF2B5EF4-FFF2-40B4-BE49-F238E27FC236}">
                <a16:creationId xmlns:a16="http://schemas.microsoft.com/office/drawing/2014/main" id="{D8B55FD6-8BEE-40CF-A2DE-29277B3079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93662"/>
            <a:ext cx="15240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69848060-48CF-4B0D-A370-CD69F9C681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9100" y="151049"/>
            <a:ext cx="1918804" cy="6260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7485D2-9B2E-41FF-BA9E-4EDF60FBAC3A}"/>
              </a:ext>
            </a:extLst>
          </p:cNvPr>
          <p:cNvSpPr>
            <a:spLocks noGrp="1"/>
          </p:cNvSpPr>
          <p:nvPr>
            <p:ph idx="1"/>
          </p:nvPr>
        </p:nvSpPr>
        <p:spPr>
          <a:xfrm>
            <a:off x="381000" y="990600"/>
            <a:ext cx="8458200" cy="5029200"/>
          </a:xfrm>
        </p:spPr>
        <p:txBody>
          <a:bodyPr wrap="square"/>
          <a:lstStyle/>
          <a:p>
            <a:pPr algn="ctr">
              <a:defRPr/>
            </a:pPr>
            <a:r>
              <a:rPr lang="en-US"/>
              <a:t>Intervention Arms</a:t>
            </a:r>
          </a:p>
          <a:p>
            <a:pPr lvl="1">
              <a:buFont typeface="Arial" panose="020B0604020202020204" pitchFamily="34" charset="0"/>
              <a:buNone/>
              <a:defRPr/>
            </a:pPr>
            <a:endParaRPr lang="en-US"/>
          </a:p>
          <a:p>
            <a:pPr lvl="1">
              <a:buFont typeface="Arial" panose="020B0604020202020204" pitchFamily="34" charset="0"/>
              <a:buNone/>
              <a:defRPr/>
            </a:pPr>
            <a:endParaRPr lang="en-US"/>
          </a:p>
          <a:p>
            <a:pPr lvl="1">
              <a:defRPr/>
            </a:pPr>
            <a:endParaRPr lang="en-US"/>
          </a:p>
          <a:p>
            <a:pPr lvl="2">
              <a:buFont typeface="Calibri" panose="020F0502020204030204" pitchFamily="34" charset="0"/>
              <a:buNone/>
              <a:defRPr/>
            </a:pPr>
            <a:r>
              <a:rPr lang="en-US"/>
              <a:t> </a:t>
            </a:r>
          </a:p>
          <a:p>
            <a:pPr>
              <a:defRPr/>
            </a:pPr>
            <a:endParaRPr lang="en-US"/>
          </a:p>
        </p:txBody>
      </p:sp>
      <p:graphicFrame>
        <p:nvGraphicFramePr>
          <p:cNvPr id="3" name="Diagram 2">
            <a:extLst>
              <a:ext uri="{FF2B5EF4-FFF2-40B4-BE49-F238E27FC236}">
                <a16:creationId xmlns:a16="http://schemas.microsoft.com/office/drawing/2014/main" id="{A7151781-F578-43D4-B8DC-D4D4A8D15776}"/>
              </a:ext>
            </a:extLst>
          </p:cNvPr>
          <p:cNvGraphicFramePr/>
          <p:nvPr/>
        </p:nvGraphicFramePr>
        <p:xfrm>
          <a:off x="384858" y="5647016"/>
          <a:ext cx="20193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BEBAAC15-D2A4-4235-82C2-896CFBA71097}"/>
              </a:ext>
            </a:extLst>
          </p:cNvPr>
          <p:cNvGrpSpPr/>
          <p:nvPr/>
        </p:nvGrpSpPr>
        <p:grpSpPr>
          <a:xfrm>
            <a:off x="2545466" y="5647016"/>
            <a:ext cx="2018496" cy="762000"/>
            <a:chOff x="803" y="0"/>
            <a:chExt cx="2018496" cy="762000"/>
          </a:xfrm>
          <a:solidFill>
            <a:schemeClr val="accent2">
              <a:lumMod val="50000"/>
              <a:lumOff val="50000"/>
            </a:schemeClr>
          </a:solidFill>
        </p:grpSpPr>
        <p:sp>
          <p:nvSpPr>
            <p:cNvPr id="8" name="Rectangle: Rounded Corners 7">
              <a:extLst>
                <a:ext uri="{FF2B5EF4-FFF2-40B4-BE49-F238E27FC236}">
                  <a16:creationId xmlns:a16="http://schemas.microsoft.com/office/drawing/2014/main" id="{D46C6383-DDBE-45DE-B390-6A50D3ABF7C8}"/>
                </a:ext>
              </a:extLst>
            </p:cNvPr>
            <p:cNvSpPr/>
            <p:nvPr/>
          </p:nvSpPr>
          <p:spPr>
            <a:xfrm>
              <a:off x="803" y="0"/>
              <a:ext cx="2018496" cy="762000"/>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9773EA45-B297-4487-B6D3-3016331DFEC2}"/>
                </a:ext>
              </a:extLst>
            </p:cNvPr>
            <p:cNvSpPr txBox="1"/>
            <p:nvPr/>
          </p:nvSpPr>
          <p:spPr>
            <a:xfrm>
              <a:off x="23121" y="22318"/>
              <a:ext cx="1973860" cy="717364"/>
            </a:xfrm>
            <a:prstGeom prst="rect">
              <a:avLst/>
            </a:prstGeom>
            <a:grpFill/>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US" sz="2000" b="1"/>
                <a:t>Education Cash Transfer</a:t>
              </a:r>
              <a:endParaRPr lang="en-GB" sz="2000" b="1"/>
            </a:p>
          </p:txBody>
        </p:sp>
      </p:grpSp>
      <p:grpSp>
        <p:nvGrpSpPr>
          <p:cNvPr id="10" name="Group 9">
            <a:extLst>
              <a:ext uri="{FF2B5EF4-FFF2-40B4-BE49-F238E27FC236}">
                <a16:creationId xmlns:a16="http://schemas.microsoft.com/office/drawing/2014/main" id="{49F3E5E3-76E9-4E05-BA13-1CBCF1E24802}"/>
              </a:ext>
            </a:extLst>
          </p:cNvPr>
          <p:cNvGrpSpPr/>
          <p:nvPr/>
        </p:nvGrpSpPr>
        <p:grpSpPr>
          <a:xfrm>
            <a:off x="4742164" y="5624698"/>
            <a:ext cx="2018496" cy="762000"/>
            <a:chOff x="803" y="0"/>
            <a:chExt cx="2018496" cy="762000"/>
          </a:xfrm>
          <a:solidFill>
            <a:srgbClr val="92D050"/>
          </a:solidFill>
        </p:grpSpPr>
        <p:sp>
          <p:nvSpPr>
            <p:cNvPr id="11" name="Rectangle: Rounded Corners 10">
              <a:extLst>
                <a:ext uri="{FF2B5EF4-FFF2-40B4-BE49-F238E27FC236}">
                  <a16:creationId xmlns:a16="http://schemas.microsoft.com/office/drawing/2014/main" id="{3791B3CA-6C1E-45A8-8B38-86A0A2671C5F}"/>
                </a:ext>
              </a:extLst>
            </p:cNvPr>
            <p:cNvSpPr/>
            <p:nvPr/>
          </p:nvSpPr>
          <p:spPr>
            <a:xfrm>
              <a:off x="803" y="0"/>
              <a:ext cx="2018496" cy="762000"/>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1D6DD7D1-784F-4EA6-BB7A-B5F580C2C629}"/>
                </a:ext>
              </a:extLst>
            </p:cNvPr>
            <p:cNvSpPr txBox="1"/>
            <p:nvPr/>
          </p:nvSpPr>
          <p:spPr>
            <a:xfrm>
              <a:off x="23121" y="22318"/>
              <a:ext cx="1973860" cy="717364"/>
            </a:xfrm>
            <a:prstGeom prst="rect">
              <a:avLst/>
            </a:prstGeom>
            <a:grpFill/>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US" sz="2000" b="1"/>
                <a:t>Health/</a:t>
              </a:r>
              <a:r>
                <a:rPr lang="en-US" sz="2000" b="1" err="1"/>
                <a:t>Lifeskills</a:t>
              </a:r>
              <a:endParaRPr lang="en-GB" sz="2000" b="1"/>
            </a:p>
          </p:txBody>
        </p:sp>
      </p:grpSp>
      <p:sp>
        <p:nvSpPr>
          <p:cNvPr id="13" name="Rectangle: Rounded Corners 4">
            <a:extLst>
              <a:ext uri="{FF2B5EF4-FFF2-40B4-BE49-F238E27FC236}">
                <a16:creationId xmlns:a16="http://schemas.microsoft.com/office/drawing/2014/main" id="{E952AB07-3727-402A-BD16-2AA6DFF3B0E8}"/>
              </a:ext>
            </a:extLst>
          </p:cNvPr>
          <p:cNvSpPr txBox="1"/>
          <p:nvPr/>
        </p:nvSpPr>
        <p:spPr>
          <a:xfrm>
            <a:off x="6927850" y="5630863"/>
            <a:ext cx="1973263" cy="717550"/>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US" sz="2000" b="1"/>
              <a:t>Community engagement</a:t>
            </a:r>
            <a:endParaRPr lang="en-GB" sz="2000" b="1"/>
          </a:p>
        </p:txBody>
      </p:sp>
      <p:grpSp>
        <p:nvGrpSpPr>
          <p:cNvPr id="14" name="Group 13">
            <a:extLst>
              <a:ext uri="{FF2B5EF4-FFF2-40B4-BE49-F238E27FC236}">
                <a16:creationId xmlns:a16="http://schemas.microsoft.com/office/drawing/2014/main" id="{2E7C69FC-22A8-49F5-834B-D3DF5D920678}"/>
              </a:ext>
            </a:extLst>
          </p:cNvPr>
          <p:cNvGrpSpPr/>
          <p:nvPr/>
        </p:nvGrpSpPr>
        <p:grpSpPr>
          <a:xfrm>
            <a:off x="6905693" y="5602380"/>
            <a:ext cx="2018496" cy="762000"/>
            <a:chOff x="803" y="0"/>
            <a:chExt cx="2018496" cy="762000"/>
          </a:xfrm>
          <a:solidFill>
            <a:schemeClr val="accent5"/>
          </a:solidFill>
        </p:grpSpPr>
        <p:sp>
          <p:nvSpPr>
            <p:cNvPr id="15" name="Rectangle: Rounded Corners 14">
              <a:extLst>
                <a:ext uri="{FF2B5EF4-FFF2-40B4-BE49-F238E27FC236}">
                  <a16:creationId xmlns:a16="http://schemas.microsoft.com/office/drawing/2014/main" id="{93008F5C-2307-415F-87A1-D0C7D962B967}"/>
                </a:ext>
              </a:extLst>
            </p:cNvPr>
            <p:cNvSpPr/>
            <p:nvPr/>
          </p:nvSpPr>
          <p:spPr>
            <a:xfrm>
              <a:off x="803" y="0"/>
              <a:ext cx="2018496" cy="762000"/>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Rectangle: Rounded Corners 4">
              <a:extLst>
                <a:ext uri="{FF2B5EF4-FFF2-40B4-BE49-F238E27FC236}">
                  <a16:creationId xmlns:a16="http://schemas.microsoft.com/office/drawing/2014/main" id="{B98789A4-851B-4371-AA9D-B1CF4BB25876}"/>
                </a:ext>
              </a:extLst>
            </p:cNvPr>
            <p:cNvSpPr txBox="1"/>
            <p:nvPr/>
          </p:nvSpPr>
          <p:spPr>
            <a:xfrm>
              <a:off x="23121" y="22318"/>
              <a:ext cx="1973860" cy="717364"/>
            </a:xfrm>
            <a:prstGeom prst="rect">
              <a:avLst/>
            </a:prstGeom>
            <a:grpFill/>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US" sz="2000" b="1"/>
                <a:t>Wealth</a:t>
              </a:r>
              <a:endParaRPr lang="en-GB" sz="2000" b="1"/>
            </a:p>
          </p:txBody>
        </p:sp>
      </p:grpSp>
      <p:graphicFrame>
        <p:nvGraphicFramePr>
          <p:cNvPr id="17" name="Diagram 16">
            <a:extLst>
              <a:ext uri="{FF2B5EF4-FFF2-40B4-BE49-F238E27FC236}">
                <a16:creationId xmlns:a16="http://schemas.microsoft.com/office/drawing/2014/main" id="{C9276C0A-E6E6-44E8-8350-9DBD03124465}"/>
              </a:ext>
            </a:extLst>
          </p:cNvPr>
          <p:cNvGraphicFramePr/>
          <p:nvPr/>
        </p:nvGraphicFramePr>
        <p:xfrm>
          <a:off x="384858" y="4385608"/>
          <a:ext cx="2019300" cy="76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8" name="Group 17">
            <a:extLst>
              <a:ext uri="{FF2B5EF4-FFF2-40B4-BE49-F238E27FC236}">
                <a16:creationId xmlns:a16="http://schemas.microsoft.com/office/drawing/2014/main" id="{8F41523E-2D55-4C41-9851-370580AA7596}"/>
              </a:ext>
            </a:extLst>
          </p:cNvPr>
          <p:cNvGrpSpPr/>
          <p:nvPr/>
        </p:nvGrpSpPr>
        <p:grpSpPr>
          <a:xfrm>
            <a:off x="2545466" y="4385608"/>
            <a:ext cx="2018496" cy="762000"/>
            <a:chOff x="803" y="0"/>
            <a:chExt cx="2018496" cy="762000"/>
          </a:xfrm>
          <a:solidFill>
            <a:schemeClr val="accent2">
              <a:lumMod val="50000"/>
              <a:lumOff val="50000"/>
            </a:schemeClr>
          </a:solidFill>
        </p:grpSpPr>
        <p:sp>
          <p:nvSpPr>
            <p:cNvPr id="19" name="Rectangle: Rounded Corners 18">
              <a:extLst>
                <a:ext uri="{FF2B5EF4-FFF2-40B4-BE49-F238E27FC236}">
                  <a16:creationId xmlns:a16="http://schemas.microsoft.com/office/drawing/2014/main" id="{71DF9648-F628-4C29-A71F-1BAF597B7C04}"/>
                </a:ext>
              </a:extLst>
            </p:cNvPr>
            <p:cNvSpPr/>
            <p:nvPr/>
          </p:nvSpPr>
          <p:spPr>
            <a:xfrm>
              <a:off x="803" y="0"/>
              <a:ext cx="2018496" cy="762000"/>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4BAE3807-996E-41AA-BCBC-B783AD7D5460}"/>
                </a:ext>
              </a:extLst>
            </p:cNvPr>
            <p:cNvSpPr txBox="1"/>
            <p:nvPr/>
          </p:nvSpPr>
          <p:spPr>
            <a:xfrm>
              <a:off x="23121" y="22318"/>
              <a:ext cx="1973860" cy="717364"/>
            </a:xfrm>
            <a:prstGeom prst="rect">
              <a:avLst/>
            </a:prstGeom>
            <a:grpFill/>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US" sz="2000" b="1"/>
                <a:t>Education Cash Transfer</a:t>
              </a:r>
              <a:endParaRPr lang="en-GB" sz="2000" b="1"/>
            </a:p>
          </p:txBody>
        </p:sp>
      </p:grpSp>
      <p:grpSp>
        <p:nvGrpSpPr>
          <p:cNvPr id="21" name="Group 20">
            <a:extLst>
              <a:ext uri="{FF2B5EF4-FFF2-40B4-BE49-F238E27FC236}">
                <a16:creationId xmlns:a16="http://schemas.microsoft.com/office/drawing/2014/main" id="{A7FA795D-B977-4897-A38D-52230132FF77}"/>
              </a:ext>
            </a:extLst>
          </p:cNvPr>
          <p:cNvGrpSpPr/>
          <p:nvPr/>
        </p:nvGrpSpPr>
        <p:grpSpPr>
          <a:xfrm>
            <a:off x="4742164" y="4363290"/>
            <a:ext cx="2018496" cy="762000"/>
            <a:chOff x="803" y="0"/>
            <a:chExt cx="2018496" cy="762000"/>
          </a:xfrm>
          <a:solidFill>
            <a:srgbClr val="92D050"/>
          </a:solidFill>
        </p:grpSpPr>
        <p:sp>
          <p:nvSpPr>
            <p:cNvPr id="22" name="Rectangle: Rounded Corners 21">
              <a:extLst>
                <a:ext uri="{FF2B5EF4-FFF2-40B4-BE49-F238E27FC236}">
                  <a16:creationId xmlns:a16="http://schemas.microsoft.com/office/drawing/2014/main" id="{CDEEA04E-EB47-459F-9EA2-2B5EE2E0D63F}"/>
                </a:ext>
              </a:extLst>
            </p:cNvPr>
            <p:cNvSpPr/>
            <p:nvPr/>
          </p:nvSpPr>
          <p:spPr>
            <a:xfrm>
              <a:off x="803" y="0"/>
              <a:ext cx="2018496" cy="762000"/>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3" name="Rectangle: Rounded Corners 4">
              <a:extLst>
                <a:ext uri="{FF2B5EF4-FFF2-40B4-BE49-F238E27FC236}">
                  <a16:creationId xmlns:a16="http://schemas.microsoft.com/office/drawing/2014/main" id="{89A78842-D2A5-40D0-B457-F95CC1FC56E3}"/>
                </a:ext>
              </a:extLst>
            </p:cNvPr>
            <p:cNvSpPr txBox="1"/>
            <p:nvPr/>
          </p:nvSpPr>
          <p:spPr>
            <a:xfrm>
              <a:off x="23121" y="22318"/>
              <a:ext cx="1973860" cy="717364"/>
            </a:xfrm>
            <a:prstGeom prst="rect">
              <a:avLst/>
            </a:prstGeom>
            <a:grpFill/>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US" sz="2000" b="1"/>
                <a:t>Health/</a:t>
              </a:r>
              <a:r>
                <a:rPr lang="en-US" sz="2000" b="1" err="1"/>
                <a:t>Lifeskills</a:t>
              </a:r>
              <a:endParaRPr lang="en-GB" sz="2000" b="1"/>
            </a:p>
          </p:txBody>
        </p:sp>
      </p:grpSp>
      <p:graphicFrame>
        <p:nvGraphicFramePr>
          <p:cNvPr id="24" name="Diagram 23">
            <a:extLst>
              <a:ext uri="{FF2B5EF4-FFF2-40B4-BE49-F238E27FC236}">
                <a16:creationId xmlns:a16="http://schemas.microsoft.com/office/drawing/2014/main" id="{D2919AFF-FAB6-405A-85DD-0966F69C012F}"/>
              </a:ext>
            </a:extLst>
          </p:cNvPr>
          <p:cNvGraphicFramePr/>
          <p:nvPr/>
        </p:nvGraphicFramePr>
        <p:xfrm>
          <a:off x="422958" y="3124200"/>
          <a:ext cx="2019300" cy="762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25" name="Group 24">
            <a:extLst>
              <a:ext uri="{FF2B5EF4-FFF2-40B4-BE49-F238E27FC236}">
                <a16:creationId xmlns:a16="http://schemas.microsoft.com/office/drawing/2014/main" id="{0E5A1333-2514-45B7-B675-A490B23B3A3A}"/>
              </a:ext>
            </a:extLst>
          </p:cNvPr>
          <p:cNvGrpSpPr/>
          <p:nvPr/>
        </p:nvGrpSpPr>
        <p:grpSpPr>
          <a:xfrm>
            <a:off x="2583566" y="3124200"/>
            <a:ext cx="2018496" cy="762000"/>
            <a:chOff x="803" y="0"/>
            <a:chExt cx="2018496" cy="762000"/>
          </a:xfrm>
          <a:solidFill>
            <a:schemeClr val="accent2">
              <a:lumMod val="50000"/>
              <a:lumOff val="50000"/>
            </a:schemeClr>
          </a:solidFill>
        </p:grpSpPr>
        <p:sp>
          <p:nvSpPr>
            <p:cNvPr id="26" name="Rectangle: Rounded Corners 25">
              <a:extLst>
                <a:ext uri="{FF2B5EF4-FFF2-40B4-BE49-F238E27FC236}">
                  <a16:creationId xmlns:a16="http://schemas.microsoft.com/office/drawing/2014/main" id="{F3195C7C-180C-491C-8050-91ED9CE7175F}"/>
                </a:ext>
              </a:extLst>
            </p:cNvPr>
            <p:cNvSpPr/>
            <p:nvPr/>
          </p:nvSpPr>
          <p:spPr>
            <a:xfrm>
              <a:off x="803" y="0"/>
              <a:ext cx="2018496" cy="762000"/>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7" name="Rectangle: Rounded Corners 4">
              <a:extLst>
                <a:ext uri="{FF2B5EF4-FFF2-40B4-BE49-F238E27FC236}">
                  <a16:creationId xmlns:a16="http://schemas.microsoft.com/office/drawing/2014/main" id="{03050227-86FF-4147-98FF-71ED24FB7F9F}"/>
                </a:ext>
              </a:extLst>
            </p:cNvPr>
            <p:cNvSpPr txBox="1"/>
            <p:nvPr/>
          </p:nvSpPr>
          <p:spPr>
            <a:xfrm>
              <a:off x="23121" y="22318"/>
              <a:ext cx="1973860" cy="717364"/>
            </a:xfrm>
            <a:prstGeom prst="rect">
              <a:avLst/>
            </a:prstGeom>
            <a:grpFill/>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US" sz="2000" b="1"/>
                <a:t>Education Cash Transfer</a:t>
              </a:r>
              <a:endParaRPr lang="en-GB" sz="2000" b="1"/>
            </a:p>
          </p:txBody>
        </p:sp>
      </p:grpSp>
      <p:graphicFrame>
        <p:nvGraphicFramePr>
          <p:cNvPr id="32" name="Diagram 31">
            <a:extLst>
              <a:ext uri="{FF2B5EF4-FFF2-40B4-BE49-F238E27FC236}">
                <a16:creationId xmlns:a16="http://schemas.microsoft.com/office/drawing/2014/main" id="{84F722D3-4E7F-4F60-94FA-F5DC35840FE6}"/>
              </a:ext>
            </a:extLst>
          </p:cNvPr>
          <p:cNvGraphicFramePr/>
          <p:nvPr/>
        </p:nvGraphicFramePr>
        <p:xfrm>
          <a:off x="422958" y="1981200"/>
          <a:ext cx="2019300" cy="7620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50191" name="TextBox 32">
            <a:extLst>
              <a:ext uri="{FF2B5EF4-FFF2-40B4-BE49-F238E27FC236}">
                <a16:creationId xmlns:a16="http://schemas.microsoft.com/office/drawing/2014/main" id="{F95EEC64-4F3A-418E-8469-041BD9611987}"/>
              </a:ext>
            </a:extLst>
          </p:cNvPr>
          <p:cNvSpPr txBox="1">
            <a:spLocks noChangeArrowheads="1"/>
          </p:cNvSpPr>
          <p:nvPr/>
        </p:nvSpPr>
        <p:spPr bwMode="auto">
          <a:xfrm>
            <a:off x="2343150" y="325755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a:spcBef>
                <a:spcPct val="0"/>
              </a:spcBef>
              <a:buClrTx/>
              <a:buFontTx/>
              <a:buNone/>
            </a:pPr>
            <a:r>
              <a:rPr lang="en-US" altLang="en-US" sz="2400" b="1">
                <a:solidFill>
                  <a:schemeClr val="tx1"/>
                </a:solidFill>
                <a:latin typeface="Franklin Gothic Medium" panose="020B0603020102020204" pitchFamily="34" charset="0"/>
              </a:rPr>
              <a:t>+</a:t>
            </a:r>
          </a:p>
        </p:txBody>
      </p:sp>
      <p:sp>
        <p:nvSpPr>
          <p:cNvPr id="50192" name="TextBox 35">
            <a:extLst>
              <a:ext uri="{FF2B5EF4-FFF2-40B4-BE49-F238E27FC236}">
                <a16:creationId xmlns:a16="http://schemas.microsoft.com/office/drawing/2014/main" id="{D3847F40-0453-49D8-A55E-0923E2BDFA17}"/>
              </a:ext>
            </a:extLst>
          </p:cNvPr>
          <p:cNvSpPr txBox="1">
            <a:spLocks noChangeArrowheads="1"/>
          </p:cNvSpPr>
          <p:nvPr/>
        </p:nvSpPr>
        <p:spPr bwMode="auto">
          <a:xfrm>
            <a:off x="2306638" y="5753100"/>
            <a:ext cx="38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a:spcBef>
                <a:spcPct val="0"/>
              </a:spcBef>
              <a:buClrTx/>
              <a:buFontTx/>
              <a:buNone/>
            </a:pPr>
            <a:r>
              <a:rPr lang="en-US" altLang="en-US" sz="2400" b="1">
                <a:solidFill>
                  <a:schemeClr val="tx1"/>
                </a:solidFill>
                <a:latin typeface="Franklin Gothic Medium" panose="020B0603020102020204" pitchFamily="34" charset="0"/>
              </a:rPr>
              <a:t>+</a:t>
            </a:r>
          </a:p>
        </p:txBody>
      </p:sp>
      <p:sp>
        <p:nvSpPr>
          <p:cNvPr id="50193" name="TextBox 36">
            <a:extLst>
              <a:ext uri="{FF2B5EF4-FFF2-40B4-BE49-F238E27FC236}">
                <a16:creationId xmlns:a16="http://schemas.microsoft.com/office/drawing/2014/main" id="{798E090C-117D-4C21-A2CD-E57340E84C70}"/>
              </a:ext>
            </a:extLst>
          </p:cNvPr>
          <p:cNvSpPr txBox="1">
            <a:spLocks noChangeArrowheads="1"/>
          </p:cNvSpPr>
          <p:nvPr/>
        </p:nvSpPr>
        <p:spPr bwMode="auto">
          <a:xfrm>
            <a:off x="2284413" y="4525963"/>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a:spcBef>
                <a:spcPct val="0"/>
              </a:spcBef>
              <a:buClrTx/>
              <a:buFontTx/>
              <a:buNone/>
            </a:pPr>
            <a:r>
              <a:rPr lang="en-US" altLang="en-US" sz="2400" b="1">
                <a:solidFill>
                  <a:schemeClr val="tx1"/>
                </a:solidFill>
                <a:latin typeface="Franklin Gothic Medium" panose="020B0603020102020204" pitchFamily="34" charset="0"/>
              </a:rPr>
              <a:t>+</a:t>
            </a:r>
          </a:p>
        </p:txBody>
      </p:sp>
      <p:sp>
        <p:nvSpPr>
          <p:cNvPr id="50194" name="TextBox 37">
            <a:extLst>
              <a:ext uri="{FF2B5EF4-FFF2-40B4-BE49-F238E27FC236}">
                <a16:creationId xmlns:a16="http://schemas.microsoft.com/office/drawing/2014/main" id="{3598B7B8-0A4A-4EF8-A08A-17054322F826}"/>
              </a:ext>
            </a:extLst>
          </p:cNvPr>
          <p:cNvSpPr txBox="1">
            <a:spLocks noChangeArrowheads="1"/>
          </p:cNvSpPr>
          <p:nvPr/>
        </p:nvSpPr>
        <p:spPr bwMode="auto">
          <a:xfrm>
            <a:off x="4462463" y="4524375"/>
            <a:ext cx="38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a:spcBef>
                <a:spcPct val="0"/>
              </a:spcBef>
              <a:buClrTx/>
              <a:buFontTx/>
              <a:buNone/>
            </a:pPr>
            <a:r>
              <a:rPr lang="en-US" altLang="en-US" sz="2400" b="1">
                <a:solidFill>
                  <a:schemeClr val="tx1"/>
                </a:solidFill>
                <a:latin typeface="Franklin Gothic Medium" panose="020B0603020102020204" pitchFamily="34" charset="0"/>
              </a:rPr>
              <a:t>+</a:t>
            </a:r>
          </a:p>
        </p:txBody>
      </p:sp>
      <p:sp>
        <p:nvSpPr>
          <p:cNvPr id="50195" name="TextBox 38">
            <a:extLst>
              <a:ext uri="{FF2B5EF4-FFF2-40B4-BE49-F238E27FC236}">
                <a16:creationId xmlns:a16="http://schemas.microsoft.com/office/drawing/2014/main" id="{0D48CE4C-DB59-451D-91C8-6DDEF8CE3B75}"/>
              </a:ext>
            </a:extLst>
          </p:cNvPr>
          <p:cNvSpPr txBox="1">
            <a:spLocks noChangeArrowheads="1"/>
          </p:cNvSpPr>
          <p:nvPr/>
        </p:nvSpPr>
        <p:spPr bwMode="auto">
          <a:xfrm>
            <a:off x="4465638" y="5753100"/>
            <a:ext cx="38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a:spcBef>
                <a:spcPct val="0"/>
              </a:spcBef>
              <a:buClrTx/>
              <a:buFontTx/>
              <a:buNone/>
            </a:pPr>
            <a:r>
              <a:rPr lang="en-US" altLang="en-US" sz="2400" b="1">
                <a:solidFill>
                  <a:schemeClr val="tx1"/>
                </a:solidFill>
                <a:latin typeface="Franklin Gothic Medium" panose="020B0603020102020204" pitchFamily="34" charset="0"/>
              </a:rPr>
              <a:t>+</a:t>
            </a:r>
          </a:p>
        </p:txBody>
      </p:sp>
      <p:sp>
        <p:nvSpPr>
          <p:cNvPr id="50196" name="TextBox 39">
            <a:extLst>
              <a:ext uri="{FF2B5EF4-FFF2-40B4-BE49-F238E27FC236}">
                <a16:creationId xmlns:a16="http://schemas.microsoft.com/office/drawing/2014/main" id="{182AEB65-629B-4B4E-93FF-A057085D5CD2}"/>
              </a:ext>
            </a:extLst>
          </p:cNvPr>
          <p:cNvSpPr txBox="1">
            <a:spLocks noChangeArrowheads="1"/>
          </p:cNvSpPr>
          <p:nvPr/>
        </p:nvSpPr>
        <p:spPr bwMode="auto">
          <a:xfrm>
            <a:off x="6642100" y="5753100"/>
            <a:ext cx="38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a:spcBef>
                <a:spcPct val="0"/>
              </a:spcBef>
              <a:buClrTx/>
              <a:buFontTx/>
              <a:buNone/>
            </a:pPr>
            <a:r>
              <a:rPr lang="en-US" altLang="en-US" sz="2400" b="1">
                <a:solidFill>
                  <a:schemeClr val="tx1"/>
                </a:solidFill>
                <a:latin typeface="Franklin Gothic Medium" panose="020B0603020102020204" pitchFamily="34" charset="0"/>
              </a:rPr>
              <a:t>+</a:t>
            </a:r>
          </a:p>
        </p:txBody>
      </p:sp>
      <p:sp>
        <p:nvSpPr>
          <p:cNvPr id="50197" name="TextBox 41">
            <a:extLst>
              <a:ext uri="{FF2B5EF4-FFF2-40B4-BE49-F238E27FC236}">
                <a16:creationId xmlns:a16="http://schemas.microsoft.com/office/drawing/2014/main" id="{D71949CB-6951-4FF1-BA7C-2CE66A2787CD}"/>
              </a:ext>
            </a:extLst>
          </p:cNvPr>
          <p:cNvSpPr txBox="1">
            <a:spLocks noChangeArrowheads="1"/>
          </p:cNvSpPr>
          <p:nvPr/>
        </p:nvSpPr>
        <p:spPr bwMode="auto">
          <a:xfrm>
            <a:off x="365125" y="1592263"/>
            <a:ext cx="990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a:spcBef>
                <a:spcPct val="0"/>
              </a:spcBef>
              <a:buClrTx/>
              <a:buFontTx/>
              <a:buNone/>
            </a:pPr>
            <a:r>
              <a:rPr lang="en-US" altLang="en-US" sz="1800" b="1">
                <a:solidFill>
                  <a:schemeClr val="tx1"/>
                </a:solidFill>
                <a:latin typeface="Franklin Gothic Medium" panose="020B0603020102020204" pitchFamily="34" charset="0"/>
              </a:rPr>
              <a:t>ARM 1</a:t>
            </a:r>
          </a:p>
        </p:txBody>
      </p:sp>
      <p:sp>
        <p:nvSpPr>
          <p:cNvPr id="50198" name="TextBox 43">
            <a:extLst>
              <a:ext uri="{FF2B5EF4-FFF2-40B4-BE49-F238E27FC236}">
                <a16:creationId xmlns:a16="http://schemas.microsoft.com/office/drawing/2014/main" id="{7D992F84-F0FA-4771-8228-2BDB27526872}"/>
              </a:ext>
            </a:extLst>
          </p:cNvPr>
          <p:cNvSpPr txBox="1">
            <a:spLocks noChangeArrowheads="1"/>
          </p:cNvSpPr>
          <p:nvPr/>
        </p:nvSpPr>
        <p:spPr bwMode="auto">
          <a:xfrm>
            <a:off x="377825" y="2789238"/>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a:spcBef>
                <a:spcPct val="0"/>
              </a:spcBef>
              <a:buClrTx/>
              <a:buFontTx/>
              <a:buNone/>
            </a:pPr>
            <a:r>
              <a:rPr lang="en-US" altLang="en-US" sz="1800" b="1">
                <a:solidFill>
                  <a:schemeClr val="tx1"/>
                </a:solidFill>
                <a:latin typeface="Franklin Gothic Medium" panose="020B0603020102020204" pitchFamily="34" charset="0"/>
              </a:rPr>
              <a:t>ARM 2</a:t>
            </a:r>
          </a:p>
        </p:txBody>
      </p:sp>
      <p:sp>
        <p:nvSpPr>
          <p:cNvPr id="50199" name="TextBox 44">
            <a:extLst>
              <a:ext uri="{FF2B5EF4-FFF2-40B4-BE49-F238E27FC236}">
                <a16:creationId xmlns:a16="http://schemas.microsoft.com/office/drawing/2014/main" id="{D8B5844C-7AAD-449B-9C8D-AFDE9CAC760C}"/>
              </a:ext>
            </a:extLst>
          </p:cNvPr>
          <p:cNvSpPr txBox="1">
            <a:spLocks noChangeArrowheads="1"/>
          </p:cNvSpPr>
          <p:nvPr/>
        </p:nvSpPr>
        <p:spPr bwMode="auto">
          <a:xfrm>
            <a:off x="319088" y="4033838"/>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a:spcBef>
                <a:spcPct val="0"/>
              </a:spcBef>
              <a:buClrTx/>
              <a:buFontTx/>
              <a:buNone/>
            </a:pPr>
            <a:r>
              <a:rPr lang="en-US" altLang="en-US" sz="1800" b="1">
                <a:solidFill>
                  <a:schemeClr val="tx1"/>
                </a:solidFill>
                <a:latin typeface="Franklin Gothic Medium" panose="020B0603020102020204" pitchFamily="34" charset="0"/>
              </a:rPr>
              <a:t>ARM 3</a:t>
            </a:r>
          </a:p>
        </p:txBody>
      </p:sp>
      <p:sp>
        <p:nvSpPr>
          <p:cNvPr id="50200" name="TextBox 45">
            <a:extLst>
              <a:ext uri="{FF2B5EF4-FFF2-40B4-BE49-F238E27FC236}">
                <a16:creationId xmlns:a16="http://schemas.microsoft.com/office/drawing/2014/main" id="{075AD1AC-D572-4618-BFF2-1EFA6218F61D}"/>
              </a:ext>
            </a:extLst>
          </p:cNvPr>
          <p:cNvSpPr txBox="1">
            <a:spLocks noChangeArrowheads="1"/>
          </p:cNvSpPr>
          <p:nvPr/>
        </p:nvSpPr>
        <p:spPr bwMode="auto">
          <a:xfrm>
            <a:off x="377825" y="5300663"/>
            <a:ext cx="990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a:spcBef>
                <a:spcPct val="0"/>
              </a:spcBef>
              <a:buClrTx/>
              <a:buFontTx/>
              <a:buNone/>
            </a:pPr>
            <a:r>
              <a:rPr lang="en-US" altLang="en-US" sz="1800" b="1">
                <a:solidFill>
                  <a:schemeClr val="tx1"/>
                </a:solidFill>
                <a:latin typeface="Franklin Gothic Medium" panose="020B0603020102020204" pitchFamily="34" charset="0"/>
              </a:rPr>
              <a:t>ARM 4</a:t>
            </a:r>
          </a:p>
        </p:txBody>
      </p:sp>
      <p:pic>
        <p:nvPicPr>
          <p:cNvPr id="37" name="Picture 36">
            <a:extLst>
              <a:ext uri="{FF2B5EF4-FFF2-40B4-BE49-F238E27FC236}">
                <a16:creationId xmlns:a16="http://schemas.microsoft.com/office/drawing/2014/main" id="{D69CDFA4-6DD7-45D3-8352-E4159D2E145A}"/>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769100" y="151049"/>
            <a:ext cx="1918804" cy="626096"/>
          </a:xfrm>
          <a:prstGeom prst="rect">
            <a:avLst/>
          </a:prstGeom>
        </p:spPr>
      </p:pic>
      <p:pic>
        <p:nvPicPr>
          <p:cNvPr id="38" name="Picture 2">
            <a:extLst>
              <a:ext uri="{FF2B5EF4-FFF2-40B4-BE49-F238E27FC236}">
                <a16:creationId xmlns:a16="http://schemas.microsoft.com/office/drawing/2014/main" id="{FA120BF5-3804-4FBC-8848-3D73FAB6F591}"/>
              </a:ext>
            </a:extLst>
          </p:cNvPr>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41300" y="93662"/>
            <a:ext cx="15240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E040E0-6A1C-4C25-9B7A-FF608A836E62}"/>
              </a:ext>
            </a:extLst>
          </p:cNvPr>
          <p:cNvSpPr/>
          <p:nvPr/>
        </p:nvSpPr>
        <p:spPr>
          <a:xfrm>
            <a:off x="236538" y="3917950"/>
            <a:ext cx="1390650" cy="660400"/>
          </a:xfrm>
          <a:prstGeom prst="rect">
            <a:avLst/>
          </a:prstGeom>
          <a:solidFill>
            <a:schemeClr val="accent3">
              <a:lumMod val="60000"/>
              <a:lumOff val="4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lnSpc>
                <a:spcPct val="90000"/>
              </a:lnSpc>
              <a:spcAft>
                <a:spcPts val="1000"/>
              </a:spcAft>
              <a:defRPr/>
            </a:pPr>
            <a:r>
              <a:rPr lang="en-US" sz="1300">
                <a:latin typeface="Franklin Gothic Demi" panose="020B0703020102020204" pitchFamily="34" charset="0"/>
                <a:ea typeface="Times New Roman"/>
                <a:cs typeface="Arial" pitchFamily="34" charset="0"/>
              </a:rPr>
              <a:t>Education (Conditional Cash Transfer)</a:t>
            </a:r>
          </a:p>
        </p:txBody>
      </p:sp>
      <p:sp>
        <p:nvSpPr>
          <p:cNvPr id="3" name="Rectangle 2">
            <a:extLst>
              <a:ext uri="{FF2B5EF4-FFF2-40B4-BE49-F238E27FC236}">
                <a16:creationId xmlns:a16="http://schemas.microsoft.com/office/drawing/2014/main" id="{30709F2E-94B7-47B8-B089-1F9A3C6850F4}"/>
              </a:ext>
            </a:extLst>
          </p:cNvPr>
          <p:cNvSpPr/>
          <p:nvPr/>
        </p:nvSpPr>
        <p:spPr>
          <a:xfrm>
            <a:off x="236538" y="2871788"/>
            <a:ext cx="1390650" cy="765175"/>
          </a:xfrm>
          <a:prstGeom prst="rect">
            <a:avLst/>
          </a:prstGeom>
          <a:solidFill>
            <a:schemeClr val="accent3">
              <a:lumMod val="60000"/>
              <a:lumOff val="4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lnSpc>
                <a:spcPct val="90000"/>
              </a:lnSpc>
              <a:spcAft>
                <a:spcPts val="1000"/>
              </a:spcAft>
              <a:defRPr/>
            </a:pPr>
            <a:r>
              <a:rPr lang="en-US" sz="1300">
                <a:latin typeface="Franklin Gothic Demi" panose="020B0703020102020204" pitchFamily="34" charset="0"/>
                <a:ea typeface="Times New Roman"/>
                <a:cs typeface="Arial" pitchFamily="34" charset="0"/>
              </a:rPr>
              <a:t>Health (Safe Spaces w/ SRH &amp; life skills)</a:t>
            </a:r>
          </a:p>
        </p:txBody>
      </p:sp>
      <p:sp>
        <p:nvSpPr>
          <p:cNvPr id="5" name="Rectangle 4">
            <a:extLst>
              <a:ext uri="{FF2B5EF4-FFF2-40B4-BE49-F238E27FC236}">
                <a16:creationId xmlns:a16="http://schemas.microsoft.com/office/drawing/2014/main" id="{0328C340-6B57-42D8-8284-F9980A016B60}"/>
              </a:ext>
            </a:extLst>
          </p:cNvPr>
          <p:cNvSpPr/>
          <p:nvPr/>
        </p:nvSpPr>
        <p:spPr>
          <a:xfrm>
            <a:off x="238125" y="5461000"/>
            <a:ext cx="1408113" cy="827088"/>
          </a:xfrm>
          <a:prstGeom prst="rect">
            <a:avLst/>
          </a:prstGeom>
          <a:solidFill>
            <a:schemeClr val="accent3">
              <a:lumMod val="60000"/>
              <a:lumOff val="4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lnSpc>
                <a:spcPct val="90000"/>
              </a:lnSpc>
              <a:spcAft>
                <a:spcPts val="1000"/>
              </a:spcAft>
              <a:defRPr/>
            </a:pPr>
            <a:r>
              <a:rPr lang="en-US" sz="1300">
                <a:latin typeface="Franklin Gothic Demi" panose="020B0703020102020204" pitchFamily="34" charset="0"/>
                <a:ea typeface="Times New Roman"/>
                <a:cs typeface="Arial" pitchFamily="34" charset="0"/>
              </a:rPr>
              <a:t>Violence Prevention (Community Dialogues)</a:t>
            </a:r>
          </a:p>
        </p:txBody>
      </p:sp>
      <p:sp>
        <p:nvSpPr>
          <p:cNvPr id="6" name="Rectangle 5">
            <a:extLst>
              <a:ext uri="{FF2B5EF4-FFF2-40B4-BE49-F238E27FC236}">
                <a16:creationId xmlns:a16="http://schemas.microsoft.com/office/drawing/2014/main" id="{B21ABED3-EE45-4452-ADE9-A08323340DCF}"/>
              </a:ext>
            </a:extLst>
          </p:cNvPr>
          <p:cNvSpPr/>
          <p:nvPr/>
        </p:nvSpPr>
        <p:spPr>
          <a:xfrm>
            <a:off x="2382838" y="1787525"/>
            <a:ext cx="3263900" cy="3157538"/>
          </a:xfrm>
          <a:prstGeom prst="rect">
            <a:avLst/>
          </a:prstGeom>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nSpc>
                <a:spcPct val="90000"/>
              </a:lnSpc>
              <a:defRPr/>
            </a:pPr>
            <a:r>
              <a:rPr lang="en-US" sz="1300">
                <a:latin typeface="Franklin Gothic Demi" panose="020B0703020102020204" pitchFamily="34" charset="0"/>
                <a:cs typeface="Arial" pitchFamily="34" charset="0"/>
              </a:rPr>
              <a:t>ECONOMIC ASSETS</a:t>
            </a:r>
            <a:r>
              <a:rPr lang="en-US" sz="1300">
                <a:cs typeface="Arial" pitchFamily="34" charset="0"/>
              </a:rPr>
              <a:t>: financial goals, budgeting/money management skills, savings activity; asset accumulation</a:t>
            </a:r>
          </a:p>
          <a:p>
            <a:pPr>
              <a:lnSpc>
                <a:spcPct val="90000"/>
              </a:lnSpc>
              <a:defRPr/>
            </a:pPr>
            <a:endParaRPr lang="en-US" sz="1300">
              <a:cs typeface="Arial" pitchFamily="34" charset="0"/>
            </a:endParaRPr>
          </a:p>
          <a:p>
            <a:pPr>
              <a:lnSpc>
                <a:spcPct val="90000"/>
              </a:lnSpc>
              <a:defRPr/>
            </a:pPr>
            <a:r>
              <a:rPr lang="en-US" sz="1300">
                <a:cs typeface="Arial" pitchFamily="34" charset="0"/>
              </a:rPr>
              <a:t>S</a:t>
            </a:r>
            <a:r>
              <a:rPr lang="en-US" sz="1300">
                <a:latin typeface="Franklin Gothic Demi" panose="020B0703020102020204" pitchFamily="34" charset="0"/>
                <a:cs typeface="Arial" pitchFamily="34" charset="0"/>
              </a:rPr>
              <a:t>OCIAL ASSETS</a:t>
            </a:r>
            <a:r>
              <a:rPr lang="en-US" sz="1300">
                <a:cs typeface="Arial" pitchFamily="34" charset="0"/>
              </a:rPr>
              <a:t>: positive gender norms, self-efficacy, friends, a trusted mentor, improved decision making skills</a:t>
            </a:r>
            <a:endParaRPr lang="en-US" sz="1300">
              <a:latin typeface="Franklin Gothic Demi" panose="020B0703020102020204" pitchFamily="34" charset="0"/>
              <a:cs typeface="Arial" pitchFamily="34" charset="0"/>
            </a:endParaRPr>
          </a:p>
          <a:p>
            <a:pPr>
              <a:lnSpc>
                <a:spcPct val="90000"/>
              </a:lnSpc>
              <a:spcBef>
                <a:spcPts val="1000"/>
              </a:spcBef>
              <a:defRPr/>
            </a:pPr>
            <a:r>
              <a:rPr lang="en-US" sz="1300">
                <a:latin typeface="Franklin Gothic Demi" panose="020B0703020102020204" pitchFamily="34" charset="0"/>
                <a:cs typeface="Arial" pitchFamily="34" charset="0"/>
              </a:rPr>
              <a:t>HEALTH ASSETS: </a:t>
            </a:r>
            <a:r>
              <a:rPr lang="en-US" sz="1300">
                <a:cs typeface="Arial" pitchFamily="34" charset="0"/>
              </a:rPr>
              <a:t>knowledge on SRH, HIV and nutrition, condom self-efficacy</a:t>
            </a:r>
          </a:p>
          <a:p>
            <a:pPr>
              <a:lnSpc>
                <a:spcPct val="90000"/>
              </a:lnSpc>
              <a:spcBef>
                <a:spcPts val="1000"/>
              </a:spcBef>
              <a:defRPr/>
            </a:pPr>
            <a:r>
              <a:rPr lang="en-US" sz="1300">
                <a:latin typeface="Franklin Gothic Demi" panose="020B0703020102020204" pitchFamily="34" charset="0"/>
                <a:cs typeface="Arial" pitchFamily="34" charset="0"/>
              </a:rPr>
              <a:t>EDUCATIONAL ASSETS: </a:t>
            </a:r>
            <a:r>
              <a:rPr lang="en-US" sz="1300">
                <a:cs typeface="Arial" pitchFamily="34" charset="0"/>
              </a:rPr>
              <a:t>schooling self-efficacy, educational attainment, literacy and numeracy skills</a:t>
            </a:r>
          </a:p>
        </p:txBody>
      </p:sp>
      <p:cxnSp>
        <p:nvCxnSpPr>
          <p:cNvPr id="8" name="Straight Arrow Connector 7">
            <a:extLst>
              <a:ext uri="{FF2B5EF4-FFF2-40B4-BE49-F238E27FC236}">
                <a16:creationId xmlns:a16="http://schemas.microsoft.com/office/drawing/2014/main" id="{0F635F7B-5EEF-4238-816C-728A801C2F23}"/>
              </a:ext>
            </a:extLst>
          </p:cNvPr>
          <p:cNvCxnSpPr/>
          <p:nvPr/>
        </p:nvCxnSpPr>
        <p:spPr>
          <a:xfrm>
            <a:off x="1468438" y="2159000"/>
            <a:ext cx="893762" cy="12700"/>
          </a:xfrm>
          <a:prstGeom prst="straightConnector1">
            <a:avLst/>
          </a:prstGeom>
          <a:ln w="38100">
            <a:solidFill>
              <a:schemeClr val="accent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1D7F26C-84D5-451B-9F2E-3724DD5D50FC}"/>
              </a:ext>
            </a:extLst>
          </p:cNvPr>
          <p:cNvCxnSpPr>
            <a:stCxn id="3" idx="3"/>
          </p:cNvCxnSpPr>
          <p:nvPr/>
        </p:nvCxnSpPr>
        <p:spPr>
          <a:xfrm>
            <a:off x="1627188" y="3254375"/>
            <a:ext cx="735012" cy="239713"/>
          </a:xfrm>
          <a:prstGeom prst="straightConnector1">
            <a:avLst/>
          </a:prstGeom>
          <a:ln w="38100">
            <a:solidFill>
              <a:schemeClr val="accent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388EB17-9F38-4CB3-9C00-1D4F3EF506B2}"/>
              </a:ext>
            </a:extLst>
          </p:cNvPr>
          <p:cNvCxnSpPr/>
          <p:nvPr/>
        </p:nvCxnSpPr>
        <p:spPr>
          <a:xfrm>
            <a:off x="1616075" y="4240213"/>
            <a:ext cx="765175" cy="3175"/>
          </a:xfrm>
          <a:prstGeom prst="straightConnector1">
            <a:avLst/>
          </a:prstGeom>
          <a:ln w="38100">
            <a:solidFill>
              <a:schemeClr val="accent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E871B87-BBE1-490C-A0FD-3B7B99115FF6}"/>
              </a:ext>
            </a:extLst>
          </p:cNvPr>
          <p:cNvCxnSpPr>
            <a:stCxn id="5" idx="3"/>
          </p:cNvCxnSpPr>
          <p:nvPr/>
        </p:nvCxnSpPr>
        <p:spPr>
          <a:xfrm>
            <a:off x="1646238" y="5875338"/>
            <a:ext cx="728662" cy="0"/>
          </a:xfrm>
          <a:prstGeom prst="straightConnector1">
            <a:avLst/>
          </a:prstGeom>
          <a:ln w="38100">
            <a:solidFill>
              <a:schemeClr val="accent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EC6AF3A-7DAE-49F3-B41B-0DE689F54521}"/>
              </a:ext>
            </a:extLst>
          </p:cNvPr>
          <p:cNvSpPr/>
          <p:nvPr/>
        </p:nvSpPr>
        <p:spPr>
          <a:xfrm>
            <a:off x="6248400" y="1751013"/>
            <a:ext cx="2667000" cy="3282950"/>
          </a:xfrm>
          <a:prstGeom prst="rect">
            <a:avLst/>
          </a:prstGeom>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a:lstStyle/>
          <a:p>
            <a:pPr algn="ctr">
              <a:lnSpc>
                <a:spcPct val="90000"/>
              </a:lnSpc>
              <a:defRPr/>
            </a:pPr>
            <a:endParaRPr lang="en-US" sz="1300" b="1">
              <a:latin typeface="Franklin Gothic Demi" panose="020B0703020102020204" pitchFamily="34" charset="0"/>
              <a:cs typeface="Arial" pitchFamily="34" charset="0"/>
            </a:endParaRPr>
          </a:p>
          <a:p>
            <a:pPr>
              <a:lnSpc>
                <a:spcPct val="90000"/>
              </a:lnSpc>
              <a:defRPr/>
            </a:pPr>
            <a:r>
              <a:rPr lang="en-US" sz="1300">
                <a:latin typeface="Franklin Gothic Demi" panose="020B0703020102020204" pitchFamily="34" charset="0"/>
                <a:cs typeface="Arial" pitchFamily="34" charset="0"/>
              </a:rPr>
              <a:t>OVERALL:  Improved wellbeing for women and girls in Kenya enabling a safe, healthy and productive transition into adulthood</a:t>
            </a:r>
          </a:p>
          <a:p>
            <a:pPr marL="176213" indent="-176213">
              <a:lnSpc>
                <a:spcPct val="90000"/>
              </a:lnSpc>
              <a:defRPr/>
            </a:pPr>
            <a:endParaRPr lang="en-US" sz="1300">
              <a:latin typeface="Franklin Gothic Demi" panose="020B0703020102020204" pitchFamily="34" charset="0"/>
              <a:cs typeface="Arial" pitchFamily="34" charset="0"/>
            </a:endParaRPr>
          </a:p>
          <a:p>
            <a:pPr marL="176213" indent="-176213">
              <a:lnSpc>
                <a:spcPct val="90000"/>
              </a:lnSpc>
              <a:defRPr/>
            </a:pPr>
            <a:r>
              <a:rPr lang="en-US" sz="1300">
                <a:latin typeface="Franklin Gothic Demi" panose="020B0703020102020204" pitchFamily="34" charset="0"/>
                <a:cs typeface="Arial" pitchFamily="34" charset="0"/>
              </a:rPr>
              <a:t>●	delayed sexual debut /increased FP/condom use (in </a:t>
            </a:r>
            <a:r>
              <a:rPr lang="en-US" sz="1300" err="1">
                <a:latin typeface="Franklin Gothic Demi" panose="020B0703020102020204" pitchFamily="34" charset="0"/>
                <a:cs typeface="Arial" pitchFamily="34" charset="0"/>
              </a:rPr>
              <a:t>Kibera</a:t>
            </a:r>
            <a:r>
              <a:rPr lang="en-US" sz="1300">
                <a:latin typeface="Franklin Gothic Demi" panose="020B0703020102020204" pitchFamily="34" charset="0"/>
                <a:cs typeface="Arial" pitchFamily="34" charset="0"/>
              </a:rPr>
              <a:t>)</a:t>
            </a:r>
          </a:p>
          <a:p>
            <a:pPr marL="176213" indent="-176213">
              <a:lnSpc>
                <a:spcPct val="90000"/>
              </a:lnSpc>
              <a:defRPr/>
            </a:pPr>
            <a:endParaRPr lang="en-US" sz="1300">
              <a:latin typeface="Franklin Gothic Demi" panose="020B0703020102020204" pitchFamily="34" charset="0"/>
              <a:cs typeface="Arial" pitchFamily="34" charset="0"/>
            </a:endParaRPr>
          </a:p>
          <a:p>
            <a:pPr marL="176213" indent="-176213">
              <a:lnSpc>
                <a:spcPct val="90000"/>
              </a:lnSpc>
              <a:defRPr/>
            </a:pPr>
            <a:r>
              <a:rPr lang="en-US" sz="1300">
                <a:latin typeface="Franklin Gothic Demi" panose="020B0703020102020204" pitchFamily="34" charset="0"/>
                <a:cs typeface="Arial" pitchFamily="34" charset="0"/>
              </a:rPr>
              <a:t>●	delayed age of marriage (in </a:t>
            </a:r>
            <a:r>
              <a:rPr lang="en-US" sz="1300" err="1">
                <a:latin typeface="Franklin Gothic Demi" panose="020B0703020102020204" pitchFamily="34" charset="0"/>
                <a:cs typeface="Arial" pitchFamily="34" charset="0"/>
              </a:rPr>
              <a:t>Wajir</a:t>
            </a:r>
            <a:r>
              <a:rPr lang="en-US" sz="1300">
                <a:latin typeface="Franklin Gothic Demi" panose="020B0703020102020204" pitchFamily="34" charset="0"/>
                <a:cs typeface="Arial" pitchFamily="34" charset="0"/>
              </a:rPr>
              <a:t>)</a:t>
            </a:r>
          </a:p>
          <a:p>
            <a:pPr marL="176213" indent="-176213">
              <a:lnSpc>
                <a:spcPct val="90000"/>
              </a:lnSpc>
              <a:defRPr/>
            </a:pPr>
            <a:endParaRPr lang="en-US" sz="1300">
              <a:latin typeface="Franklin Gothic Demi" panose="020B0703020102020204" pitchFamily="34" charset="0"/>
              <a:cs typeface="Arial" pitchFamily="34" charset="0"/>
            </a:endParaRPr>
          </a:p>
          <a:p>
            <a:pPr marL="176213" indent="-176213">
              <a:lnSpc>
                <a:spcPct val="90000"/>
              </a:lnSpc>
              <a:defRPr/>
            </a:pPr>
            <a:endParaRPr lang="en-US" sz="1300">
              <a:latin typeface="Franklin Gothic Demi" panose="020B0703020102020204" pitchFamily="34" charset="0"/>
              <a:cs typeface="Arial" pitchFamily="34" charset="0"/>
            </a:endParaRPr>
          </a:p>
          <a:p>
            <a:pPr marL="176213" indent="-176213">
              <a:lnSpc>
                <a:spcPct val="90000"/>
              </a:lnSpc>
              <a:defRPr/>
            </a:pPr>
            <a:r>
              <a:rPr lang="en-US" sz="1300">
                <a:latin typeface="Franklin Gothic Demi" panose="020B0703020102020204" pitchFamily="34" charset="0"/>
                <a:cs typeface="Arial" pitchFamily="34" charset="0"/>
              </a:rPr>
              <a:t>●  delayed childbearing</a:t>
            </a:r>
          </a:p>
        </p:txBody>
      </p:sp>
      <p:sp>
        <p:nvSpPr>
          <p:cNvPr id="46" name="Rectangle 45">
            <a:extLst>
              <a:ext uri="{FF2B5EF4-FFF2-40B4-BE49-F238E27FC236}">
                <a16:creationId xmlns:a16="http://schemas.microsoft.com/office/drawing/2014/main" id="{78B478A8-9F9B-4084-868C-314E2039C918}"/>
              </a:ext>
            </a:extLst>
          </p:cNvPr>
          <p:cNvSpPr/>
          <p:nvPr/>
        </p:nvSpPr>
        <p:spPr>
          <a:xfrm>
            <a:off x="152400" y="1123950"/>
            <a:ext cx="1609725" cy="533400"/>
          </a:xfrm>
          <a:prstGeom prst="rect">
            <a:avLst/>
          </a:prstGeom>
          <a:solidFill>
            <a:schemeClr val="tx1">
              <a:lumMod val="65000"/>
              <a:lumOff val="3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a:lnSpc>
                <a:spcPct val="90000"/>
              </a:lnSpc>
              <a:spcAft>
                <a:spcPts val="1000"/>
              </a:spcAft>
              <a:defRPr/>
            </a:pPr>
            <a:r>
              <a:rPr lang="en-US" sz="1500">
                <a:solidFill>
                  <a:schemeClr val="bg1"/>
                </a:solidFill>
                <a:latin typeface="Franklin Gothic Demi" panose="020B0703020102020204" pitchFamily="34" charset="0"/>
                <a:ea typeface="Times New Roman"/>
                <a:cs typeface="Arial" pitchFamily="34" charset="0"/>
              </a:rPr>
              <a:t>Early adolescence</a:t>
            </a:r>
          </a:p>
        </p:txBody>
      </p:sp>
      <p:sp>
        <p:nvSpPr>
          <p:cNvPr id="47" name="Rectangle 46">
            <a:extLst>
              <a:ext uri="{FF2B5EF4-FFF2-40B4-BE49-F238E27FC236}">
                <a16:creationId xmlns:a16="http://schemas.microsoft.com/office/drawing/2014/main" id="{372D320E-08A7-4B41-B104-B5B73B9E824E}"/>
              </a:ext>
            </a:extLst>
          </p:cNvPr>
          <p:cNvSpPr/>
          <p:nvPr/>
        </p:nvSpPr>
        <p:spPr>
          <a:xfrm>
            <a:off x="2408238" y="1136650"/>
            <a:ext cx="3255962" cy="508000"/>
          </a:xfrm>
          <a:prstGeom prst="rect">
            <a:avLst/>
          </a:prstGeom>
          <a:solidFill>
            <a:schemeClr val="tx1">
              <a:lumMod val="65000"/>
              <a:lumOff val="3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a:lnSpc>
                <a:spcPct val="90000"/>
              </a:lnSpc>
              <a:spcAft>
                <a:spcPts val="1000"/>
              </a:spcAft>
              <a:defRPr/>
            </a:pPr>
            <a:r>
              <a:rPr lang="en-US" sz="1500">
                <a:solidFill>
                  <a:schemeClr val="bg1"/>
                </a:solidFill>
                <a:latin typeface="Franklin Gothic Demi" panose="020B0703020102020204" pitchFamily="34" charset="0"/>
                <a:ea typeface="Times New Roman"/>
                <a:cs typeface="Arial" pitchFamily="34" charset="0"/>
              </a:rPr>
              <a:t>Early &amp; Mid- adolescence</a:t>
            </a:r>
          </a:p>
        </p:txBody>
      </p:sp>
      <p:sp>
        <p:nvSpPr>
          <p:cNvPr id="49" name="Rectangle 48">
            <a:extLst>
              <a:ext uri="{FF2B5EF4-FFF2-40B4-BE49-F238E27FC236}">
                <a16:creationId xmlns:a16="http://schemas.microsoft.com/office/drawing/2014/main" id="{5831CFB6-95B0-4426-A243-45617A27C188}"/>
              </a:ext>
            </a:extLst>
          </p:cNvPr>
          <p:cNvSpPr/>
          <p:nvPr/>
        </p:nvSpPr>
        <p:spPr>
          <a:xfrm>
            <a:off x="6262688" y="1103313"/>
            <a:ext cx="2667000" cy="533400"/>
          </a:xfrm>
          <a:prstGeom prst="rect">
            <a:avLst/>
          </a:prstGeom>
          <a:solidFill>
            <a:schemeClr val="tx1">
              <a:lumMod val="65000"/>
              <a:lumOff val="3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a:lnSpc>
                <a:spcPct val="90000"/>
              </a:lnSpc>
              <a:spcAft>
                <a:spcPts val="1000"/>
              </a:spcAft>
              <a:defRPr/>
            </a:pPr>
            <a:r>
              <a:rPr lang="en-US" sz="1500">
                <a:solidFill>
                  <a:schemeClr val="bg1"/>
                </a:solidFill>
                <a:latin typeface="Franklin Gothic Demi" panose="020B0703020102020204" pitchFamily="34" charset="0"/>
                <a:ea typeface="Times New Roman"/>
                <a:cs typeface="Arial" pitchFamily="34" charset="0"/>
              </a:rPr>
              <a:t>Mid- &amp; Late Adolescence</a:t>
            </a:r>
          </a:p>
        </p:txBody>
      </p:sp>
      <p:sp>
        <p:nvSpPr>
          <p:cNvPr id="50" name="Rectangle 49">
            <a:extLst>
              <a:ext uri="{FF2B5EF4-FFF2-40B4-BE49-F238E27FC236}">
                <a16:creationId xmlns:a16="http://schemas.microsoft.com/office/drawing/2014/main" id="{FDC5AC5A-C9A5-41E6-AE12-42CADC92EE40}"/>
              </a:ext>
            </a:extLst>
          </p:cNvPr>
          <p:cNvSpPr/>
          <p:nvPr/>
        </p:nvSpPr>
        <p:spPr>
          <a:xfrm>
            <a:off x="152400" y="720725"/>
            <a:ext cx="1600200" cy="268288"/>
          </a:xfrm>
          <a:prstGeom prst="rect">
            <a:avLst/>
          </a:prstGeom>
          <a:solidFill>
            <a:srgbClr val="003A5D"/>
          </a:solidFill>
          <a:ln>
            <a:noFill/>
          </a:ln>
        </p:spPr>
        <p:style>
          <a:lnRef idx="2">
            <a:schemeClr val="accent2"/>
          </a:lnRef>
          <a:fillRef idx="1">
            <a:schemeClr val="lt1"/>
          </a:fillRef>
          <a:effectRef idx="0">
            <a:schemeClr val="accent2"/>
          </a:effectRef>
          <a:fontRef idx="minor">
            <a:schemeClr val="dk1"/>
          </a:fontRef>
        </p:style>
        <p:txBody>
          <a:bodyPr anchor="ctr"/>
          <a:lstStyle/>
          <a:p>
            <a:pPr algn="ctr">
              <a:lnSpc>
                <a:spcPct val="115000"/>
              </a:lnSpc>
              <a:spcAft>
                <a:spcPts val="1000"/>
              </a:spcAft>
              <a:defRPr/>
            </a:pPr>
            <a:r>
              <a:rPr lang="en-US" sz="1200">
                <a:solidFill>
                  <a:schemeClr val="bg1"/>
                </a:solidFill>
                <a:latin typeface="Franklin Gothic Demi" panose="020B0703020102020204" pitchFamily="34" charset="0"/>
                <a:ea typeface="Times New Roman"/>
                <a:cs typeface="Arial" pitchFamily="34" charset="0"/>
              </a:rPr>
              <a:t>EXPERIENCED IN:</a:t>
            </a:r>
          </a:p>
        </p:txBody>
      </p:sp>
      <p:sp>
        <p:nvSpPr>
          <p:cNvPr id="51" name="Rectangle 50">
            <a:extLst>
              <a:ext uri="{FF2B5EF4-FFF2-40B4-BE49-F238E27FC236}">
                <a16:creationId xmlns:a16="http://schemas.microsoft.com/office/drawing/2014/main" id="{3D3C09DB-D1A9-420B-B15B-D1C65A4B97A2}"/>
              </a:ext>
            </a:extLst>
          </p:cNvPr>
          <p:cNvSpPr/>
          <p:nvPr/>
        </p:nvSpPr>
        <p:spPr>
          <a:xfrm>
            <a:off x="2408238" y="742950"/>
            <a:ext cx="3255962" cy="268288"/>
          </a:xfrm>
          <a:prstGeom prst="rect">
            <a:avLst/>
          </a:prstGeom>
          <a:solidFill>
            <a:srgbClr val="003A5D"/>
          </a:solidFill>
          <a:ln>
            <a:noFill/>
          </a:ln>
        </p:spPr>
        <p:style>
          <a:lnRef idx="2">
            <a:schemeClr val="accent2"/>
          </a:lnRef>
          <a:fillRef idx="1">
            <a:schemeClr val="lt1"/>
          </a:fillRef>
          <a:effectRef idx="0">
            <a:schemeClr val="accent2"/>
          </a:effectRef>
          <a:fontRef idx="minor">
            <a:schemeClr val="dk1"/>
          </a:fontRef>
        </p:style>
        <p:txBody>
          <a:bodyPr anchor="ctr"/>
          <a:lstStyle/>
          <a:p>
            <a:pPr algn="ctr">
              <a:lnSpc>
                <a:spcPct val="115000"/>
              </a:lnSpc>
              <a:spcAft>
                <a:spcPts val="1000"/>
              </a:spcAft>
              <a:defRPr/>
            </a:pPr>
            <a:r>
              <a:rPr lang="en-US" sz="1200">
                <a:solidFill>
                  <a:schemeClr val="bg1"/>
                </a:solidFill>
                <a:latin typeface="Franklin Gothic Demi" panose="020B0703020102020204" pitchFamily="34" charset="0"/>
                <a:ea typeface="Times New Roman"/>
                <a:cs typeface="Arial" pitchFamily="34" charset="0"/>
              </a:rPr>
              <a:t>ACQUIRED BY:</a:t>
            </a:r>
          </a:p>
        </p:txBody>
      </p:sp>
      <p:sp>
        <p:nvSpPr>
          <p:cNvPr id="53" name="Rectangle 52">
            <a:extLst>
              <a:ext uri="{FF2B5EF4-FFF2-40B4-BE49-F238E27FC236}">
                <a16:creationId xmlns:a16="http://schemas.microsoft.com/office/drawing/2014/main" id="{4AFBA34C-B1D3-472F-8597-0E70EFE6E67C}"/>
              </a:ext>
            </a:extLst>
          </p:cNvPr>
          <p:cNvSpPr/>
          <p:nvPr/>
        </p:nvSpPr>
        <p:spPr>
          <a:xfrm>
            <a:off x="6248400" y="725488"/>
            <a:ext cx="2667000" cy="268287"/>
          </a:xfrm>
          <a:prstGeom prst="rect">
            <a:avLst/>
          </a:prstGeom>
          <a:solidFill>
            <a:srgbClr val="003A5D"/>
          </a:solidFill>
          <a:ln>
            <a:noFill/>
          </a:ln>
        </p:spPr>
        <p:style>
          <a:lnRef idx="2">
            <a:schemeClr val="accent2"/>
          </a:lnRef>
          <a:fillRef idx="1">
            <a:schemeClr val="lt1"/>
          </a:fillRef>
          <a:effectRef idx="0">
            <a:schemeClr val="accent2"/>
          </a:effectRef>
          <a:fontRef idx="minor">
            <a:schemeClr val="dk1"/>
          </a:fontRef>
        </p:style>
        <p:txBody>
          <a:bodyPr anchor="ctr"/>
          <a:lstStyle/>
          <a:p>
            <a:pPr algn="ctr">
              <a:lnSpc>
                <a:spcPct val="115000"/>
              </a:lnSpc>
              <a:spcAft>
                <a:spcPts val="1000"/>
              </a:spcAft>
              <a:defRPr/>
            </a:pPr>
            <a:r>
              <a:rPr lang="en-US" sz="1200">
                <a:solidFill>
                  <a:schemeClr val="bg1"/>
                </a:solidFill>
                <a:latin typeface="Franklin Gothic Demi" panose="020B0703020102020204" pitchFamily="34" charset="0"/>
                <a:ea typeface="Times New Roman"/>
                <a:cs typeface="Arial" pitchFamily="34" charset="0"/>
              </a:rPr>
              <a:t>IMPACT ACHIEVED BY:</a:t>
            </a:r>
          </a:p>
        </p:txBody>
      </p:sp>
      <p:cxnSp>
        <p:nvCxnSpPr>
          <p:cNvPr id="54" name="Straight Arrow Connector 53">
            <a:extLst>
              <a:ext uri="{FF2B5EF4-FFF2-40B4-BE49-F238E27FC236}">
                <a16:creationId xmlns:a16="http://schemas.microsoft.com/office/drawing/2014/main" id="{8CFCF1E8-0724-4221-91BE-064D8EA5F099}"/>
              </a:ext>
            </a:extLst>
          </p:cNvPr>
          <p:cNvCxnSpPr/>
          <p:nvPr/>
        </p:nvCxnSpPr>
        <p:spPr>
          <a:xfrm flipV="1">
            <a:off x="1641475" y="2892425"/>
            <a:ext cx="766763" cy="323850"/>
          </a:xfrm>
          <a:prstGeom prst="straightConnector1">
            <a:avLst/>
          </a:prstGeom>
          <a:ln w="38100">
            <a:solidFill>
              <a:schemeClr val="accent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807C4D2-79BC-46EB-A1D5-25042D93EBBC}"/>
              </a:ext>
            </a:extLst>
          </p:cNvPr>
          <p:cNvCxnSpPr>
            <a:stCxn id="2" idx="3"/>
          </p:cNvCxnSpPr>
          <p:nvPr/>
        </p:nvCxnSpPr>
        <p:spPr>
          <a:xfrm>
            <a:off x="1627188" y="4248150"/>
            <a:ext cx="750887" cy="1212850"/>
          </a:xfrm>
          <a:prstGeom prst="straightConnector1">
            <a:avLst/>
          </a:prstGeom>
          <a:ln w="38100">
            <a:solidFill>
              <a:schemeClr val="accent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EAF0A9A-AA3D-4190-A49D-20F5A63D221D}"/>
              </a:ext>
            </a:extLst>
          </p:cNvPr>
          <p:cNvSpPr/>
          <p:nvPr/>
        </p:nvSpPr>
        <p:spPr>
          <a:xfrm>
            <a:off x="6324600" y="2946400"/>
            <a:ext cx="2478088" cy="12969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0" name="Straight Arrow Connector 29">
            <a:extLst>
              <a:ext uri="{FF2B5EF4-FFF2-40B4-BE49-F238E27FC236}">
                <a16:creationId xmlns:a16="http://schemas.microsoft.com/office/drawing/2014/main" id="{4A7C05E8-A30D-41AC-999E-AF3D14BB7228}"/>
              </a:ext>
            </a:extLst>
          </p:cNvPr>
          <p:cNvCxnSpPr/>
          <p:nvPr/>
        </p:nvCxnSpPr>
        <p:spPr>
          <a:xfrm flipH="1">
            <a:off x="7543800" y="4235450"/>
            <a:ext cx="6350" cy="215900"/>
          </a:xfrm>
          <a:prstGeom prst="straightConnector1">
            <a:avLst/>
          </a:prstGeom>
          <a:ln w="38100">
            <a:solidFill>
              <a:schemeClr val="accent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3457E96-D343-4D3D-88B5-7932A0B27D2E}"/>
              </a:ext>
            </a:extLst>
          </p:cNvPr>
          <p:cNvCxnSpPr/>
          <p:nvPr/>
        </p:nvCxnSpPr>
        <p:spPr>
          <a:xfrm>
            <a:off x="5916613" y="3616325"/>
            <a:ext cx="341312" cy="12700"/>
          </a:xfrm>
          <a:prstGeom prst="straightConnector1">
            <a:avLst/>
          </a:prstGeom>
          <a:ln w="38100">
            <a:solidFill>
              <a:srgbClr val="79B04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115E35B-59F3-4BF6-B0F8-815D0C1D2970}"/>
              </a:ext>
            </a:extLst>
          </p:cNvPr>
          <p:cNvCxnSpPr/>
          <p:nvPr/>
        </p:nvCxnSpPr>
        <p:spPr>
          <a:xfrm>
            <a:off x="5543550" y="5773738"/>
            <a:ext cx="679450" cy="19050"/>
          </a:xfrm>
          <a:prstGeom prst="straightConnector1">
            <a:avLst/>
          </a:prstGeom>
          <a:ln w="38100">
            <a:solidFill>
              <a:srgbClr val="79B04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04308B9-673B-42FC-8646-766E50B738EF}"/>
              </a:ext>
            </a:extLst>
          </p:cNvPr>
          <p:cNvCxnSpPr/>
          <p:nvPr/>
        </p:nvCxnSpPr>
        <p:spPr>
          <a:xfrm>
            <a:off x="5883275" y="4741863"/>
            <a:ext cx="973138" cy="860425"/>
          </a:xfrm>
          <a:prstGeom prst="straightConnector1">
            <a:avLst/>
          </a:prstGeom>
          <a:ln w="38100">
            <a:solidFill>
              <a:schemeClr val="accent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BB874E6-172A-47CA-B519-DD8F53D5B362}"/>
              </a:ext>
            </a:extLst>
          </p:cNvPr>
          <p:cNvSpPr/>
          <p:nvPr/>
        </p:nvSpPr>
        <p:spPr>
          <a:xfrm>
            <a:off x="236538" y="1841500"/>
            <a:ext cx="1398587" cy="760413"/>
          </a:xfrm>
          <a:prstGeom prst="rect">
            <a:avLst/>
          </a:prstGeom>
          <a:solidFill>
            <a:schemeClr val="accent3">
              <a:lumMod val="60000"/>
              <a:lumOff val="4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lnSpc>
                <a:spcPct val="90000"/>
              </a:lnSpc>
              <a:spcAft>
                <a:spcPts val="1000"/>
              </a:spcAft>
              <a:defRPr/>
            </a:pPr>
            <a:r>
              <a:rPr lang="en-US" sz="1300">
                <a:latin typeface="Franklin Gothic Demi" panose="020B0703020102020204" pitchFamily="34" charset="0"/>
                <a:ea typeface="Times New Roman"/>
                <a:cs typeface="Arial" pitchFamily="34" charset="0"/>
              </a:rPr>
              <a:t>Wealth Creation (Financial Literacy &amp; Savings)</a:t>
            </a:r>
          </a:p>
        </p:txBody>
      </p:sp>
      <p:cxnSp>
        <p:nvCxnSpPr>
          <p:cNvPr id="13" name="Straight Connector 12">
            <a:extLst>
              <a:ext uri="{FF2B5EF4-FFF2-40B4-BE49-F238E27FC236}">
                <a16:creationId xmlns:a16="http://schemas.microsoft.com/office/drawing/2014/main" id="{09120B09-87D0-4F85-9735-C010DC067950}"/>
              </a:ext>
            </a:extLst>
          </p:cNvPr>
          <p:cNvCxnSpPr/>
          <p:nvPr/>
        </p:nvCxnSpPr>
        <p:spPr>
          <a:xfrm>
            <a:off x="76200" y="5106988"/>
            <a:ext cx="9067800" cy="25400"/>
          </a:xfrm>
          <a:prstGeom prst="line">
            <a:avLst/>
          </a:prstGeom>
          <a:ln>
            <a:prstDash val="dash"/>
          </a:ln>
        </p:spPr>
        <p:style>
          <a:lnRef idx="3">
            <a:schemeClr val="accent1"/>
          </a:lnRef>
          <a:fillRef idx="0">
            <a:schemeClr val="accent1"/>
          </a:fillRef>
          <a:effectRef idx="2">
            <a:schemeClr val="accent1"/>
          </a:effectRef>
          <a:fontRef idx="minor">
            <a:schemeClr val="tx1"/>
          </a:fontRef>
        </p:style>
      </p:cxnSp>
      <p:sp>
        <p:nvSpPr>
          <p:cNvPr id="19" name="TextBox 18">
            <a:extLst>
              <a:ext uri="{FF2B5EF4-FFF2-40B4-BE49-F238E27FC236}">
                <a16:creationId xmlns:a16="http://schemas.microsoft.com/office/drawing/2014/main" id="{7B2206F2-5B20-4B54-B8B8-E44EA1C05F7A}"/>
              </a:ext>
            </a:extLst>
          </p:cNvPr>
          <p:cNvSpPr txBox="1"/>
          <p:nvPr/>
        </p:nvSpPr>
        <p:spPr>
          <a:xfrm>
            <a:off x="2397125" y="5245100"/>
            <a:ext cx="3265488" cy="109220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300">
                <a:cs typeface="Arial" pitchFamily="34" charset="0"/>
              </a:rPr>
              <a:t>Increased household economic assets</a:t>
            </a:r>
          </a:p>
          <a:p>
            <a:pPr>
              <a:defRPr/>
            </a:pPr>
            <a:endParaRPr lang="en-US" sz="1300">
              <a:cs typeface="Arial" pitchFamily="34" charset="0"/>
            </a:endParaRPr>
          </a:p>
          <a:p>
            <a:pPr>
              <a:defRPr/>
            </a:pPr>
            <a:r>
              <a:rPr lang="en-US" sz="1300">
                <a:cs typeface="Arial" pitchFamily="34" charset="0"/>
              </a:rPr>
              <a:t>Positive change in community norms on value of girls, including timing of marriage and educational attainment for girls</a:t>
            </a:r>
          </a:p>
        </p:txBody>
      </p:sp>
      <p:sp>
        <p:nvSpPr>
          <p:cNvPr id="43" name="Right Brace 42">
            <a:extLst>
              <a:ext uri="{FF2B5EF4-FFF2-40B4-BE49-F238E27FC236}">
                <a16:creationId xmlns:a16="http://schemas.microsoft.com/office/drawing/2014/main" id="{77069389-0F05-4D2E-B99C-672292FB3311}"/>
              </a:ext>
            </a:extLst>
          </p:cNvPr>
          <p:cNvSpPr/>
          <p:nvPr/>
        </p:nvSpPr>
        <p:spPr>
          <a:xfrm>
            <a:off x="5654675" y="1981200"/>
            <a:ext cx="457200" cy="2895600"/>
          </a:xfrm>
          <a:prstGeom prst="rightBrace">
            <a:avLst>
              <a:gd name="adj1" fmla="val 8333"/>
              <a:gd name="adj2" fmla="val 56346"/>
            </a:avLst>
          </a:prstGeom>
          <a:ln>
            <a:solidFill>
              <a:srgbClr val="79B042"/>
            </a:solidFill>
          </a:ln>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n-US"/>
          </a:p>
        </p:txBody>
      </p:sp>
      <p:sp>
        <p:nvSpPr>
          <p:cNvPr id="45" name="TextBox 44">
            <a:extLst>
              <a:ext uri="{FF2B5EF4-FFF2-40B4-BE49-F238E27FC236}">
                <a16:creationId xmlns:a16="http://schemas.microsoft.com/office/drawing/2014/main" id="{8449B2FF-850E-44E2-85FA-C904F9E05A6E}"/>
              </a:ext>
            </a:extLst>
          </p:cNvPr>
          <p:cNvSpPr txBox="1"/>
          <p:nvPr/>
        </p:nvSpPr>
        <p:spPr>
          <a:xfrm>
            <a:off x="6248400" y="5607050"/>
            <a:ext cx="2695575" cy="492125"/>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300">
                <a:cs typeface="Arial" pitchFamily="34" charset="0"/>
              </a:rPr>
              <a:t>Reduced experience of sexual and gender based violence</a:t>
            </a:r>
          </a:p>
        </p:txBody>
      </p:sp>
      <p:cxnSp>
        <p:nvCxnSpPr>
          <p:cNvPr id="69" name="Straight Arrow Connector 68">
            <a:extLst>
              <a:ext uri="{FF2B5EF4-FFF2-40B4-BE49-F238E27FC236}">
                <a16:creationId xmlns:a16="http://schemas.microsoft.com/office/drawing/2014/main" id="{C8D49E21-F0FA-420D-A411-CE4F87FDE738}"/>
              </a:ext>
            </a:extLst>
          </p:cNvPr>
          <p:cNvCxnSpPr/>
          <p:nvPr/>
        </p:nvCxnSpPr>
        <p:spPr>
          <a:xfrm flipH="1" flipV="1">
            <a:off x="5768975" y="4891088"/>
            <a:ext cx="747713" cy="706437"/>
          </a:xfrm>
          <a:prstGeom prst="straightConnector1">
            <a:avLst/>
          </a:prstGeom>
          <a:ln w="38100">
            <a:solidFill>
              <a:schemeClr val="accent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2D0248F-AD0E-4654-9B8F-5EC48C3B5D1F}"/>
              </a:ext>
            </a:extLst>
          </p:cNvPr>
          <p:cNvCxnSpPr/>
          <p:nvPr/>
        </p:nvCxnSpPr>
        <p:spPr>
          <a:xfrm flipH="1" flipV="1">
            <a:off x="3990975" y="4929188"/>
            <a:ext cx="6350" cy="287337"/>
          </a:xfrm>
          <a:prstGeom prst="straightConnector1">
            <a:avLst/>
          </a:prstGeom>
          <a:ln w="38100">
            <a:solidFill>
              <a:schemeClr val="accent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9967" name="TextBox 10">
            <a:extLst>
              <a:ext uri="{FF2B5EF4-FFF2-40B4-BE49-F238E27FC236}">
                <a16:creationId xmlns:a16="http://schemas.microsoft.com/office/drawing/2014/main" id="{F8134FD1-4CDC-4E51-A86E-777E4A178AC2}"/>
              </a:ext>
            </a:extLst>
          </p:cNvPr>
          <p:cNvSpPr txBox="1">
            <a:spLocks noChangeArrowheads="1"/>
          </p:cNvSpPr>
          <p:nvPr/>
        </p:nvSpPr>
        <p:spPr bwMode="auto">
          <a:xfrm>
            <a:off x="381000" y="4730750"/>
            <a:ext cx="1011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algn="ctr">
              <a:spcBef>
                <a:spcPct val="0"/>
              </a:spcBef>
              <a:buClrTx/>
              <a:buFontTx/>
              <a:buNone/>
            </a:pPr>
            <a:r>
              <a:rPr lang="en-US" altLang="en-US" sz="1600">
                <a:solidFill>
                  <a:srgbClr val="79B042"/>
                </a:solidFill>
                <a:latin typeface="Franklin Gothic Demi" panose="020B0703020102020204" pitchFamily="34" charset="0"/>
                <a:cs typeface="Times New Roman" panose="02020603050405020304" pitchFamily="18" charset="0"/>
              </a:rPr>
              <a:t>Girl</a:t>
            </a:r>
          </a:p>
        </p:txBody>
      </p:sp>
      <p:sp>
        <p:nvSpPr>
          <p:cNvPr id="39968" name="TextBox 34">
            <a:extLst>
              <a:ext uri="{FF2B5EF4-FFF2-40B4-BE49-F238E27FC236}">
                <a16:creationId xmlns:a16="http://schemas.microsoft.com/office/drawing/2014/main" id="{73F7ADC2-4A51-4B7E-944C-65B5063CC189}"/>
              </a:ext>
            </a:extLst>
          </p:cNvPr>
          <p:cNvSpPr txBox="1">
            <a:spLocks noChangeArrowheads="1"/>
          </p:cNvSpPr>
          <p:nvPr/>
        </p:nvSpPr>
        <p:spPr bwMode="auto">
          <a:xfrm>
            <a:off x="-144463" y="5137150"/>
            <a:ext cx="2506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algn="ctr">
              <a:spcBef>
                <a:spcPct val="0"/>
              </a:spcBef>
              <a:buClrTx/>
              <a:buFontTx/>
              <a:buNone/>
            </a:pPr>
            <a:r>
              <a:rPr lang="en-US" altLang="en-US" sz="1600">
                <a:solidFill>
                  <a:srgbClr val="79B042"/>
                </a:solidFill>
                <a:latin typeface="Franklin Gothic Demi" panose="020B0703020102020204" pitchFamily="34" charset="0"/>
                <a:cs typeface="Times New Roman" panose="02020603050405020304" pitchFamily="18" charset="0"/>
              </a:rPr>
              <a:t>Household/Community</a:t>
            </a:r>
          </a:p>
        </p:txBody>
      </p:sp>
      <p:sp>
        <p:nvSpPr>
          <p:cNvPr id="39969" name="TextBox 3">
            <a:extLst>
              <a:ext uri="{FF2B5EF4-FFF2-40B4-BE49-F238E27FC236}">
                <a16:creationId xmlns:a16="http://schemas.microsoft.com/office/drawing/2014/main" id="{0E6CE199-7C43-44EC-9809-991C88E9DEF2}"/>
              </a:ext>
            </a:extLst>
          </p:cNvPr>
          <p:cNvSpPr txBox="1">
            <a:spLocks noChangeArrowheads="1"/>
          </p:cNvSpPr>
          <p:nvPr/>
        </p:nvSpPr>
        <p:spPr bwMode="auto">
          <a:xfrm>
            <a:off x="236538" y="0"/>
            <a:ext cx="8566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algn="ctr">
              <a:spcBef>
                <a:spcPct val="0"/>
              </a:spcBef>
              <a:buClrTx/>
              <a:buFontTx/>
              <a:buNone/>
            </a:pPr>
            <a:r>
              <a:rPr lang="en-US" altLang="en-US" sz="4000">
                <a:solidFill>
                  <a:schemeClr val="accent1"/>
                </a:solidFill>
                <a:latin typeface="Arial" panose="020B0604020202020204" pitchFamily="34" charset="0"/>
                <a:cs typeface="Times New Roman" panose="02020603050405020304" pitchFamily="18" charset="0"/>
              </a:rPr>
              <a:t>Theory of Change</a:t>
            </a:r>
          </a:p>
        </p:txBody>
      </p:sp>
      <p:sp>
        <p:nvSpPr>
          <p:cNvPr id="4" name="Oval 3">
            <a:extLst>
              <a:ext uri="{FF2B5EF4-FFF2-40B4-BE49-F238E27FC236}">
                <a16:creationId xmlns:a16="http://schemas.microsoft.com/office/drawing/2014/main" id="{3FE3E2AF-EB16-44B5-9974-0FBD73CD7F24}"/>
              </a:ext>
            </a:extLst>
          </p:cNvPr>
          <p:cNvSpPr/>
          <p:nvPr/>
        </p:nvSpPr>
        <p:spPr>
          <a:xfrm>
            <a:off x="5842000" y="3474243"/>
            <a:ext cx="3276600" cy="14398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986" name="AutoShape 112">
            <a:extLst>
              <a:ext uri="{FF2B5EF4-FFF2-40B4-BE49-F238E27FC236}">
                <a16:creationId xmlns:a16="http://schemas.microsoft.com/office/drawing/2014/main" id="{AF055835-F0FA-4988-8A62-664C2E599127}"/>
              </a:ext>
            </a:extLst>
          </p:cNvPr>
          <p:cNvCxnSpPr>
            <a:cxnSpLocks noChangeShapeType="1"/>
          </p:cNvCxnSpPr>
          <p:nvPr/>
        </p:nvCxnSpPr>
        <p:spPr bwMode="auto">
          <a:xfrm>
            <a:off x="6858000" y="4800600"/>
            <a:ext cx="78581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1987" name="Title 2">
            <a:extLst>
              <a:ext uri="{FF2B5EF4-FFF2-40B4-BE49-F238E27FC236}">
                <a16:creationId xmlns:a16="http://schemas.microsoft.com/office/drawing/2014/main" id="{8C1485C7-ED93-4B12-9523-77F0D7F46FD2}"/>
              </a:ext>
            </a:extLst>
          </p:cNvPr>
          <p:cNvSpPr>
            <a:spLocks noGrp="1"/>
          </p:cNvSpPr>
          <p:nvPr>
            <p:ph type="title"/>
          </p:nvPr>
        </p:nvSpPr>
        <p:spPr>
          <a:xfrm>
            <a:off x="228600" y="0"/>
            <a:ext cx="8610600" cy="1143000"/>
          </a:xfrm>
        </p:spPr>
        <p:txBody>
          <a:bodyPr/>
          <a:lstStyle/>
          <a:p>
            <a:r>
              <a:rPr lang="en-US" altLang="en-US" sz="4000">
                <a:solidFill>
                  <a:srgbClr val="00A400"/>
                </a:solidFill>
                <a:latin typeface="Arial" panose="020B0604020202020204" pitchFamily="34" charset="0"/>
                <a:cs typeface="Arial" panose="020B0604020202020204" pitchFamily="34" charset="0"/>
              </a:rPr>
              <a:t>Randomized Controlled Trial Design</a:t>
            </a:r>
          </a:p>
        </p:txBody>
      </p:sp>
      <p:sp>
        <p:nvSpPr>
          <p:cNvPr id="41988" name="Rectangle 63">
            <a:extLst>
              <a:ext uri="{FF2B5EF4-FFF2-40B4-BE49-F238E27FC236}">
                <a16:creationId xmlns:a16="http://schemas.microsoft.com/office/drawing/2014/main" id="{D253993B-9A03-49B8-A7C1-0865493B18CD}"/>
              </a:ext>
            </a:extLst>
          </p:cNvPr>
          <p:cNvSpPr>
            <a:spLocks noChangeArrowheads="1"/>
          </p:cNvSpPr>
          <p:nvPr/>
        </p:nvSpPr>
        <p:spPr bwMode="auto">
          <a:xfrm>
            <a:off x="-228600" y="533400"/>
            <a:ext cx="0" cy="0"/>
          </a:xfrm>
          <a:prstGeom prst="rect">
            <a:avLst/>
          </a:prstGeom>
          <a:solidFill>
            <a:schemeClr val="accent1"/>
          </a:solidFill>
          <a:ln w="9525">
            <a:solidFill>
              <a:schemeClr val="tx1"/>
            </a:solidFill>
            <a:miter lim="800000"/>
            <a:headEnd/>
            <a:tailEnd/>
          </a:ln>
        </p:spPr>
        <p:txBody>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endParaRPr lang="en-US" altLang="en-US" sz="1800">
              <a:solidFill>
                <a:schemeClr val="tx1"/>
              </a:solidFill>
              <a:latin typeface="Arial" panose="020B0604020202020204" pitchFamily="34" charset="0"/>
            </a:endParaRPr>
          </a:p>
        </p:txBody>
      </p:sp>
      <p:sp>
        <p:nvSpPr>
          <p:cNvPr id="41989" name="Rectangle 75">
            <a:extLst>
              <a:ext uri="{FF2B5EF4-FFF2-40B4-BE49-F238E27FC236}">
                <a16:creationId xmlns:a16="http://schemas.microsoft.com/office/drawing/2014/main" id="{5BCF6CF8-E167-4572-8F91-3C346F2E1C29}"/>
              </a:ext>
            </a:extLst>
          </p:cNvPr>
          <p:cNvSpPr>
            <a:spLocks noChangeArrowheads="1"/>
          </p:cNvSpPr>
          <p:nvPr/>
        </p:nvSpPr>
        <p:spPr bwMode="auto">
          <a:xfrm>
            <a:off x="-228600" y="628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endParaRPr lang="en-US" altLang="en-US" sz="1800">
              <a:solidFill>
                <a:schemeClr val="tx1"/>
              </a:solidFill>
              <a:latin typeface="Arial" panose="020B0604020202020204" pitchFamily="34" charset="0"/>
            </a:endParaRPr>
          </a:p>
        </p:txBody>
      </p:sp>
      <p:cxnSp>
        <p:nvCxnSpPr>
          <p:cNvPr id="41991" name="AutoShape 28">
            <a:extLst>
              <a:ext uri="{FF2B5EF4-FFF2-40B4-BE49-F238E27FC236}">
                <a16:creationId xmlns:a16="http://schemas.microsoft.com/office/drawing/2014/main" id="{01627BC3-3A57-4719-BC86-D3C4491BF77E}"/>
              </a:ext>
            </a:extLst>
          </p:cNvPr>
          <p:cNvCxnSpPr>
            <a:cxnSpLocks/>
          </p:cNvCxnSpPr>
          <p:nvPr/>
        </p:nvCxnSpPr>
        <p:spPr bwMode="auto">
          <a:xfrm flipV="1">
            <a:off x="1242736" y="3255047"/>
            <a:ext cx="160337" cy="1587"/>
          </a:xfrm>
          <a:prstGeom prst="bentConnector3">
            <a:avLst>
              <a:gd name="adj1" fmla="val 49505"/>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grpSp>
        <p:nvGrpSpPr>
          <p:cNvPr id="41992" name="Group 76">
            <a:extLst>
              <a:ext uri="{FF2B5EF4-FFF2-40B4-BE49-F238E27FC236}">
                <a16:creationId xmlns:a16="http://schemas.microsoft.com/office/drawing/2014/main" id="{EE746B99-D497-4D35-8924-990AB2DA34D4}"/>
              </a:ext>
            </a:extLst>
          </p:cNvPr>
          <p:cNvGrpSpPr>
            <a:grpSpLocks/>
          </p:cNvGrpSpPr>
          <p:nvPr/>
        </p:nvGrpSpPr>
        <p:grpSpPr bwMode="auto">
          <a:xfrm>
            <a:off x="13966" y="1370012"/>
            <a:ext cx="7758434" cy="4117975"/>
            <a:chOff x="2083" y="10117"/>
            <a:chExt cx="8477" cy="3698"/>
          </a:xfrm>
        </p:grpSpPr>
        <p:sp>
          <p:nvSpPr>
            <p:cNvPr id="41995" name="Rectangle 23">
              <a:extLst>
                <a:ext uri="{FF2B5EF4-FFF2-40B4-BE49-F238E27FC236}">
                  <a16:creationId xmlns:a16="http://schemas.microsoft.com/office/drawing/2014/main" id="{9E38E6B6-1A40-455B-A6F9-9B4C6D0E9DD3}"/>
                </a:ext>
              </a:extLst>
            </p:cNvPr>
            <p:cNvSpPr>
              <a:spLocks noChangeArrowheads="1"/>
            </p:cNvSpPr>
            <p:nvPr/>
          </p:nvSpPr>
          <p:spPr bwMode="auto">
            <a:xfrm>
              <a:off x="4230" y="13050"/>
              <a:ext cx="885" cy="4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r>
                <a:rPr lang="en-US" altLang="en-US" sz="1600" b="1">
                  <a:solidFill>
                    <a:srgbClr val="003A5D"/>
                  </a:solidFill>
                  <a:latin typeface="Arial Narrow" panose="020B0606020202030204" pitchFamily="34" charset="0"/>
                  <a:ea typeface="Franklin Gothic Book" panose="020B0503020102020204" pitchFamily="34" charset="0"/>
                  <a:cs typeface="Times New Roman" panose="02020603050405020304" pitchFamily="18" charset="0"/>
                </a:rPr>
                <a:t>Arm 4</a:t>
              </a:r>
              <a:endParaRPr lang="en-US" altLang="en-US" sz="1600">
                <a:solidFill>
                  <a:schemeClr val="tx1"/>
                </a:solidFill>
                <a:latin typeface="Arial" panose="020B0604020202020204" pitchFamily="34" charset="0"/>
                <a:ea typeface="Franklin Gothic Book" panose="020B0503020102020204" pitchFamily="34" charset="0"/>
              </a:endParaRPr>
            </a:p>
          </p:txBody>
        </p:sp>
        <p:sp>
          <p:nvSpPr>
            <p:cNvPr id="41996" name="Rectangle 25">
              <a:extLst>
                <a:ext uri="{FF2B5EF4-FFF2-40B4-BE49-F238E27FC236}">
                  <a16:creationId xmlns:a16="http://schemas.microsoft.com/office/drawing/2014/main" id="{4D59BCF8-5AEE-472E-831E-534753EA38A9}"/>
                </a:ext>
              </a:extLst>
            </p:cNvPr>
            <p:cNvSpPr>
              <a:spLocks noChangeArrowheads="1"/>
            </p:cNvSpPr>
            <p:nvPr/>
          </p:nvSpPr>
          <p:spPr bwMode="auto">
            <a:xfrm>
              <a:off x="4245" y="11895"/>
              <a:ext cx="885" cy="4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r>
                <a:rPr lang="en-US" altLang="en-US" sz="1600" b="1">
                  <a:solidFill>
                    <a:srgbClr val="003A5D"/>
                  </a:solidFill>
                  <a:latin typeface="Arial Narrow" panose="020B0606020202030204" pitchFamily="34" charset="0"/>
                  <a:ea typeface="Franklin Gothic Book" panose="020B0503020102020204" pitchFamily="34" charset="0"/>
                  <a:cs typeface="Times New Roman" panose="02020603050405020304" pitchFamily="18" charset="0"/>
                </a:rPr>
                <a:t>Arm 3</a:t>
              </a:r>
              <a:endParaRPr lang="en-US" altLang="en-US" sz="1600">
                <a:solidFill>
                  <a:schemeClr val="tx1"/>
                </a:solidFill>
                <a:latin typeface="Arial" panose="020B0604020202020204" pitchFamily="34" charset="0"/>
                <a:ea typeface="Franklin Gothic Book" panose="020B0503020102020204" pitchFamily="34" charset="0"/>
              </a:endParaRPr>
            </a:p>
          </p:txBody>
        </p:sp>
        <p:sp>
          <p:nvSpPr>
            <p:cNvPr id="41997" name="Rectangle 22">
              <a:extLst>
                <a:ext uri="{FF2B5EF4-FFF2-40B4-BE49-F238E27FC236}">
                  <a16:creationId xmlns:a16="http://schemas.microsoft.com/office/drawing/2014/main" id="{616F3DAE-4D7F-4128-A26D-4E89A34EAE69}"/>
                </a:ext>
              </a:extLst>
            </p:cNvPr>
            <p:cNvSpPr>
              <a:spLocks noChangeArrowheads="1"/>
            </p:cNvSpPr>
            <p:nvPr/>
          </p:nvSpPr>
          <p:spPr bwMode="auto">
            <a:xfrm>
              <a:off x="4215" y="10920"/>
              <a:ext cx="830" cy="4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r>
                <a:rPr lang="en-US" altLang="en-US" sz="1600" b="1">
                  <a:solidFill>
                    <a:srgbClr val="003A5D"/>
                  </a:solidFill>
                  <a:latin typeface="Arial Narrow" panose="020B0606020202030204" pitchFamily="34" charset="0"/>
                  <a:ea typeface="Franklin Gothic Book" panose="020B0503020102020204" pitchFamily="34" charset="0"/>
                  <a:cs typeface="Times New Roman" panose="02020603050405020304" pitchFamily="18" charset="0"/>
                </a:rPr>
                <a:t>Arm 2</a:t>
              </a:r>
              <a:endParaRPr lang="en-US" altLang="en-US" sz="1600">
                <a:solidFill>
                  <a:schemeClr val="tx1"/>
                </a:solidFill>
                <a:latin typeface="Arial" panose="020B0604020202020204" pitchFamily="34" charset="0"/>
                <a:ea typeface="Franklin Gothic Book" panose="020B0503020102020204" pitchFamily="34" charset="0"/>
              </a:endParaRPr>
            </a:p>
          </p:txBody>
        </p:sp>
        <p:sp>
          <p:nvSpPr>
            <p:cNvPr id="41998" name="Rectangle 21">
              <a:extLst>
                <a:ext uri="{FF2B5EF4-FFF2-40B4-BE49-F238E27FC236}">
                  <a16:creationId xmlns:a16="http://schemas.microsoft.com/office/drawing/2014/main" id="{75B21BFF-F361-440F-BA1F-1267017110F0}"/>
                </a:ext>
              </a:extLst>
            </p:cNvPr>
            <p:cNvSpPr>
              <a:spLocks noChangeArrowheads="1"/>
            </p:cNvSpPr>
            <p:nvPr/>
          </p:nvSpPr>
          <p:spPr bwMode="auto">
            <a:xfrm>
              <a:off x="4230" y="10260"/>
              <a:ext cx="756" cy="4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r>
                <a:rPr lang="en-US" altLang="en-US" sz="1600" b="1">
                  <a:solidFill>
                    <a:srgbClr val="003A5D"/>
                  </a:solidFill>
                  <a:latin typeface="Arial Narrow" panose="020B0606020202030204" pitchFamily="34" charset="0"/>
                  <a:ea typeface="Franklin Gothic Book" panose="020B0503020102020204" pitchFamily="34" charset="0"/>
                  <a:cs typeface="Times New Roman" panose="02020603050405020304" pitchFamily="18" charset="0"/>
                </a:rPr>
                <a:t>Arm 1</a:t>
              </a:r>
              <a:endParaRPr lang="en-US" altLang="en-US" sz="1600">
                <a:solidFill>
                  <a:schemeClr val="tx1"/>
                </a:solidFill>
                <a:latin typeface="Arial" panose="020B0604020202020204" pitchFamily="34" charset="0"/>
                <a:ea typeface="Franklin Gothic Book" panose="020B0503020102020204" pitchFamily="34" charset="0"/>
              </a:endParaRPr>
            </a:p>
          </p:txBody>
        </p:sp>
        <p:cxnSp>
          <p:nvCxnSpPr>
            <p:cNvPr id="41999" name="AutoShape 32">
              <a:extLst>
                <a:ext uri="{FF2B5EF4-FFF2-40B4-BE49-F238E27FC236}">
                  <a16:creationId xmlns:a16="http://schemas.microsoft.com/office/drawing/2014/main" id="{95409331-B389-4C45-8503-B6F5C7F6D42E}"/>
                </a:ext>
              </a:extLst>
            </p:cNvPr>
            <p:cNvCxnSpPr>
              <a:cxnSpLocks noChangeShapeType="1"/>
            </p:cNvCxnSpPr>
            <p:nvPr/>
          </p:nvCxnSpPr>
          <p:spPr bwMode="auto">
            <a:xfrm>
              <a:off x="5805" y="10455"/>
              <a:ext cx="2501"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2000" name="AutoShape 32">
              <a:extLst>
                <a:ext uri="{FF2B5EF4-FFF2-40B4-BE49-F238E27FC236}">
                  <a16:creationId xmlns:a16="http://schemas.microsoft.com/office/drawing/2014/main" id="{EB247D3B-67D6-461A-87F7-37ADB52D0476}"/>
                </a:ext>
              </a:extLst>
            </p:cNvPr>
            <p:cNvCxnSpPr>
              <a:cxnSpLocks noChangeShapeType="1"/>
            </p:cNvCxnSpPr>
            <p:nvPr/>
          </p:nvCxnSpPr>
          <p:spPr bwMode="auto">
            <a:xfrm>
              <a:off x="5805" y="11115"/>
              <a:ext cx="2501"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2001" name="AutoShape 7">
              <a:extLst>
                <a:ext uri="{FF2B5EF4-FFF2-40B4-BE49-F238E27FC236}">
                  <a16:creationId xmlns:a16="http://schemas.microsoft.com/office/drawing/2014/main" id="{F0070C3F-9FE1-4E9D-823A-C96493A1A322}"/>
                </a:ext>
              </a:extLst>
            </p:cNvPr>
            <p:cNvCxnSpPr>
              <a:cxnSpLocks noChangeShapeType="1"/>
            </p:cNvCxnSpPr>
            <p:nvPr/>
          </p:nvCxnSpPr>
          <p:spPr bwMode="auto">
            <a:xfrm>
              <a:off x="8775" y="10455"/>
              <a:ext cx="82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2002" name="AutoShape 8">
              <a:extLst>
                <a:ext uri="{FF2B5EF4-FFF2-40B4-BE49-F238E27FC236}">
                  <a16:creationId xmlns:a16="http://schemas.microsoft.com/office/drawing/2014/main" id="{D30A828A-E515-43AA-A564-F5F96E973A1A}"/>
                </a:ext>
              </a:extLst>
            </p:cNvPr>
            <p:cNvCxnSpPr>
              <a:cxnSpLocks noChangeShapeType="1"/>
            </p:cNvCxnSpPr>
            <p:nvPr/>
          </p:nvCxnSpPr>
          <p:spPr bwMode="auto">
            <a:xfrm>
              <a:off x="8775" y="11115"/>
              <a:ext cx="79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2003" name="AutoShape 112">
              <a:extLst>
                <a:ext uri="{FF2B5EF4-FFF2-40B4-BE49-F238E27FC236}">
                  <a16:creationId xmlns:a16="http://schemas.microsoft.com/office/drawing/2014/main" id="{CEBAD112-B70B-45D2-8D6F-825C518AC800}"/>
                </a:ext>
              </a:extLst>
            </p:cNvPr>
            <p:cNvCxnSpPr>
              <a:cxnSpLocks noChangeShapeType="1"/>
            </p:cNvCxnSpPr>
            <p:nvPr/>
          </p:nvCxnSpPr>
          <p:spPr bwMode="auto">
            <a:xfrm>
              <a:off x="8760" y="12060"/>
              <a:ext cx="81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2004" name="Rectangle 10">
              <a:extLst>
                <a:ext uri="{FF2B5EF4-FFF2-40B4-BE49-F238E27FC236}">
                  <a16:creationId xmlns:a16="http://schemas.microsoft.com/office/drawing/2014/main" id="{A2007AA0-2E67-43B5-81B9-37D54EC06DC4}"/>
                </a:ext>
              </a:extLst>
            </p:cNvPr>
            <p:cNvSpPr>
              <a:spLocks noChangeArrowheads="1"/>
            </p:cNvSpPr>
            <p:nvPr/>
          </p:nvSpPr>
          <p:spPr bwMode="auto">
            <a:xfrm>
              <a:off x="9615" y="10245"/>
              <a:ext cx="905" cy="358"/>
            </a:xfrm>
            <a:prstGeom prst="rect">
              <a:avLst/>
            </a:prstGeom>
            <a:solidFill>
              <a:srgbClr val="FFFFFF"/>
            </a:solidFill>
            <a:ln w="9525">
              <a:solidFill>
                <a:srgbClr val="000000"/>
              </a:solidFill>
              <a:miter lim="800000"/>
              <a:headEnd/>
              <a:tailEnd/>
            </a:ln>
          </p:spPr>
          <p:txBody>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r>
                <a:rPr lang="en-US" altLang="en-US" sz="1600" b="1">
                  <a:solidFill>
                    <a:schemeClr val="tx1"/>
                  </a:solidFill>
                  <a:latin typeface="Arial Narrow" panose="020B0606020202030204" pitchFamily="34" charset="0"/>
                  <a:ea typeface="Franklin Gothic Book" panose="020B0503020102020204" pitchFamily="34" charset="0"/>
                  <a:cs typeface="Times New Roman" panose="02020603050405020304" pitchFamily="18" charset="0"/>
                </a:rPr>
                <a:t>Endline </a:t>
              </a:r>
              <a:endParaRPr lang="en-US" altLang="en-US" sz="1600">
                <a:solidFill>
                  <a:schemeClr val="tx1"/>
                </a:solidFill>
                <a:latin typeface="Arial" panose="020B0604020202020204" pitchFamily="34" charset="0"/>
                <a:ea typeface="Franklin Gothic Book" panose="020B0503020102020204" pitchFamily="34" charset="0"/>
              </a:endParaRPr>
            </a:p>
          </p:txBody>
        </p:sp>
        <p:sp>
          <p:nvSpPr>
            <p:cNvPr id="42005" name="Rectangle 11">
              <a:extLst>
                <a:ext uri="{FF2B5EF4-FFF2-40B4-BE49-F238E27FC236}">
                  <a16:creationId xmlns:a16="http://schemas.microsoft.com/office/drawing/2014/main" id="{337EF977-7EDD-42E9-BFAC-F1E91E1E9F1C}"/>
                </a:ext>
              </a:extLst>
            </p:cNvPr>
            <p:cNvSpPr>
              <a:spLocks noChangeArrowheads="1"/>
            </p:cNvSpPr>
            <p:nvPr/>
          </p:nvSpPr>
          <p:spPr bwMode="auto">
            <a:xfrm>
              <a:off x="9630" y="10935"/>
              <a:ext cx="915" cy="345"/>
            </a:xfrm>
            <a:prstGeom prst="rect">
              <a:avLst/>
            </a:prstGeom>
            <a:solidFill>
              <a:srgbClr val="FFFFFF"/>
            </a:solidFill>
            <a:ln w="9525">
              <a:solidFill>
                <a:srgbClr val="000000"/>
              </a:solidFill>
              <a:miter lim="800000"/>
              <a:headEnd/>
              <a:tailEnd/>
            </a:ln>
          </p:spPr>
          <p:txBody>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r>
                <a:rPr lang="en-US" altLang="en-US" sz="1600" b="1" err="1">
                  <a:solidFill>
                    <a:schemeClr val="tx1"/>
                  </a:solidFill>
                  <a:latin typeface="Arial Narrow" panose="020B0606020202030204" pitchFamily="34" charset="0"/>
                  <a:ea typeface="Franklin Gothic Book" panose="020B0503020102020204" pitchFamily="34" charset="0"/>
                  <a:cs typeface="Times New Roman" panose="02020603050405020304" pitchFamily="18" charset="0"/>
                </a:rPr>
                <a:t>Endline</a:t>
              </a:r>
              <a:r>
                <a:rPr lang="en-US" altLang="en-US" sz="1600" b="1">
                  <a:solidFill>
                    <a:schemeClr val="tx1"/>
                  </a:solidFill>
                  <a:latin typeface="Arial Narrow" panose="020B0606020202030204" pitchFamily="34" charset="0"/>
                  <a:ea typeface="Franklin Gothic Book" panose="020B0503020102020204" pitchFamily="34" charset="0"/>
                  <a:cs typeface="Times New Roman" panose="02020603050405020304" pitchFamily="18" charset="0"/>
                </a:rPr>
                <a:t> </a:t>
              </a:r>
              <a:endParaRPr lang="en-US" altLang="en-US" sz="1600">
                <a:solidFill>
                  <a:schemeClr val="tx1"/>
                </a:solidFill>
                <a:latin typeface="Arial" panose="020B0604020202020204" pitchFamily="34" charset="0"/>
                <a:ea typeface="Franklin Gothic Book" panose="020B0503020102020204" pitchFamily="34" charset="0"/>
              </a:endParaRPr>
            </a:p>
          </p:txBody>
        </p:sp>
        <p:sp>
          <p:nvSpPr>
            <p:cNvPr id="42006" name="Rectangle 12">
              <a:extLst>
                <a:ext uri="{FF2B5EF4-FFF2-40B4-BE49-F238E27FC236}">
                  <a16:creationId xmlns:a16="http://schemas.microsoft.com/office/drawing/2014/main" id="{DDFBEC26-C018-40B8-BF42-11D2B392E78A}"/>
                </a:ext>
              </a:extLst>
            </p:cNvPr>
            <p:cNvSpPr>
              <a:spLocks noChangeArrowheads="1"/>
            </p:cNvSpPr>
            <p:nvPr/>
          </p:nvSpPr>
          <p:spPr bwMode="auto">
            <a:xfrm>
              <a:off x="9630" y="11925"/>
              <a:ext cx="930" cy="360"/>
            </a:xfrm>
            <a:prstGeom prst="rect">
              <a:avLst/>
            </a:prstGeom>
            <a:solidFill>
              <a:srgbClr val="FFFFFF"/>
            </a:solidFill>
            <a:ln w="9525">
              <a:solidFill>
                <a:srgbClr val="000000"/>
              </a:solidFill>
              <a:miter lim="800000"/>
              <a:headEnd/>
              <a:tailEnd/>
            </a:ln>
          </p:spPr>
          <p:txBody>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r>
                <a:rPr lang="en-US" altLang="en-US" sz="1600" b="1">
                  <a:solidFill>
                    <a:schemeClr val="tx1"/>
                  </a:solidFill>
                  <a:latin typeface="Arial Narrow" panose="020B0606020202030204" pitchFamily="34" charset="0"/>
                  <a:ea typeface="Franklin Gothic Book" panose="020B0503020102020204" pitchFamily="34" charset="0"/>
                  <a:cs typeface="Times New Roman" panose="02020603050405020304" pitchFamily="18" charset="0"/>
                </a:rPr>
                <a:t>Endline </a:t>
              </a:r>
              <a:endParaRPr lang="en-US" altLang="en-US" sz="1600">
                <a:solidFill>
                  <a:schemeClr val="tx1"/>
                </a:solidFill>
                <a:latin typeface="Arial" panose="020B0604020202020204" pitchFamily="34" charset="0"/>
                <a:ea typeface="Franklin Gothic Book" panose="020B0503020102020204" pitchFamily="34" charset="0"/>
              </a:endParaRPr>
            </a:p>
          </p:txBody>
        </p:sp>
        <p:sp>
          <p:nvSpPr>
            <p:cNvPr id="42007" name="Rectangle 33">
              <a:extLst>
                <a:ext uri="{FF2B5EF4-FFF2-40B4-BE49-F238E27FC236}">
                  <a16:creationId xmlns:a16="http://schemas.microsoft.com/office/drawing/2014/main" id="{442173A9-41F0-445F-9A7D-5A7BCEE77437}"/>
                </a:ext>
              </a:extLst>
            </p:cNvPr>
            <p:cNvSpPr>
              <a:spLocks noChangeArrowheads="1"/>
            </p:cNvSpPr>
            <p:nvPr/>
          </p:nvSpPr>
          <p:spPr bwMode="auto">
            <a:xfrm>
              <a:off x="8340" y="10245"/>
              <a:ext cx="964" cy="351"/>
            </a:xfrm>
            <a:prstGeom prst="rect">
              <a:avLst/>
            </a:prstGeom>
            <a:solidFill>
              <a:srgbClr val="FFFFFF"/>
            </a:solidFill>
            <a:ln w="9525">
              <a:solidFill>
                <a:srgbClr val="000000"/>
              </a:solidFill>
              <a:miter lim="800000"/>
              <a:headEnd/>
              <a:tailEnd/>
            </a:ln>
          </p:spPr>
          <p:txBody>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r>
                <a:rPr lang="en-US" altLang="en-US" sz="1600" b="1">
                  <a:solidFill>
                    <a:schemeClr val="tx1"/>
                  </a:solidFill>
                  <a:latin typeface="Arial Narrow" panose="020B0606020202030204" pitchFamily="34" charset="0"/>
                  <a:ea typeface="Franklin Gothic Book" panose="020B0503020102020204" pitchFamily="34" charset="0"/>
                  <a:cs typeface="Times New Roman" panose="02020603050405020304" pitchFamily="18" charset="0"/>
                </a:rPr>
                <a:t>Midline </a:t>
              </a:r>
              <a:endParaRPr lang="en-US" altLang="en-US" sz="1600">
                <a:solidFill>
                  <a:schemeClr val="tx1"/>
                </a:solidFill>
                <a:latin typeface="Arial" panose="020B0604020202020204" pitchFamily="34" charset="0"/>
                <a:ea typeface="Franklin Gothic Book" panose="020B0503020102020204" pitchFamily="34" charset="0"/>
              </a:endParaRPr>
            </a:p>
          </p:txBody>
        </p:sp>
        <p:sp>
          <p:nvSpPr>
            <p:cNvPr id="42008" name="Rectangle 34">
              <a:extLst>
                <a:ext uri="{FF2B5EF4-FFF2-40B4-BE49-F238E27FC236}">
                  <a16:creationId xmlns:a16="http://schemas.microsoft.com/office/drawing/2014/main" id="{9F350CA1-5A22-4E3C-83BE-466584AC9E00}"/>
                </a:ext>
              </a:extLst>
            </p:cNvPr>
            <p:cNvSpPr>
              <a:spLocks noChangeArrowheads="1"/>
            </p:cNvSpPr>
            <p:nvPr/>
          </p:nvSpPr>
          <p:spPr bwMode="auto">
            <a:xfrm>
              <a:off x="8370" y="10935"/>
              <a:ext cx="934" cy="345"/>
            </a:xfrm>
            <a:prstGeom prst="rect">
              <a:avLst/>
            </a:prstGeom>
            <a:solidFill>
              <a:srgbClr val="FFFFFF"/>
            </a:solidFill>
            <a:ln w="9525">
              <a:solidFill>
                <a:srgbClr val="000000"/>
              </a:solidFill>
              <a:miter lim="800000"/>
              <a:headEnd/>
              <a:tailEnd/>
            </a:ln>
          </p:spPr>
          <p:txBody>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r>
                <a:rPr lang="en-US" altLang="en-US" sz="1600" b="1">
                  <a:solidFill>
                    <a:schemeClr val="tx1"/>
                  </a:solidFill>
                  <a:latin typeface="Arial Narrow" panose="020B0606020202030204" pitchFamily="34" charset="0"/>
                  <a:ea typeface="Franklin Gothic Book" panose="020B0503020102020204" pitchFamily="34" charset="0"/>
                  <a:cs typeface="Times New Roman" panose="02020603050405020304" pitchFamily="18" charset="0"/>
                </a:rPr>
                <a:t>Midline </a:t>
              </a:r>
              <a:endParaRPr lang="en-US" altLang="en-US" sz="1600">
                <a:solidFill>
                  <a:schemeClr val="tx1"/>
                </a:solidFill>
                <a:latin typeface="Arial" panose="020B0604020202020204" pitchFamily="34" charset="0"/>
                <a:ea typeface="Franklin Gothic Book" panose="020B0503020102020204" pitchFamily="34" charset="0"/>
              </a:endParaRPr>
            </a:p>
          </p:txBody>
        </p:sp>
        <p:sp>
          <p:nvSpPr>
            <p:cNvPr id="42009" name="Rectangle 35">
              <a:extLst>
                <a:ext uri="{FF2B5EF4-FFF2-40B4-BE49-F238E27FC236}">
                  <a16:creationId xmlns:a16="http://schemas.microsoft.com/office/drawing/2014/main" id="{637D876F-B0CB-4C6C-B8A3-99F27880DADF}"/>
                </a:ext>
              </a:extLst>
            </p:cNvPr>
            <p:cNvSpPr>
              <a:spLocks noChangeArrowheads="1"/>
            </p:cNvSpPr>
            <p:nvPr/>
          </p:nvSpPr>
          <p:spPr bwMode="auto">
            <a:xfrm>
              <a:off x="8355" y="11895"/>
              <a:ext cx="949" cy="343"/>
            </a:xfrm>
            <a:prstGeom prst="rect">
              <a:avLst/>
            </a:prstGeom>
            <a:solidFill>
              <a:srgbClr val="FFFFFF"/>
            </a:solidFill>
            <a:ln w="9525">
              <a:solidFill>
                <a:srgbClr val="000000"/>
              </a:solidFill>
              <a:miter lim="800000"/>
              <a:headEnd/>
              <a:tailEnd/>
            </a:ln>
          </p:spPr>
          <p:txBody>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r>
                <a:rPr lang="en-US" altLang="en-US" sz="1600" b="1">
                  <a:solidFill>
                    <a:schemeClr val="tx1"/>
                  </a:solidFill>
                  <a:latin typeface="Arial Narrow" panose="020B0606020202030204" pitchFamily="34" charset="0"/>
                  <a:ea typeface="Franklin Gothic Book" panose="020B0503020102020204" pitchFamily="34" charset="0"/>
                  <a:cs typeface="Times New Roman" panose="02020603050405020304" pitchFamily="18" charset="0"/>
                </a:rPr>
                <a:t>Midline </a:t>
              </a:r>
              <a:endParaRPr lang="en-US" altLang="en-US" sz="1600">
                <a:solidFill>
                  <a:schemeClr val="tx1"/>
                </a:solidFill>
                <a:latin typeface="Arial" panose="020B0604020202020204" pitchFamily="34" charset="0"/>
                <a:ea typeface="Franklin Gothic Book" panose="020B0503020102020204" pitchFamily="34" charset="0"/>
              </a:endParaRPr>
            </a:p>
          </p:txBody>
        </p:sp>
        <p:sp>
          <p:nvSpPr>
            <p:cNvPr id="42010" name="Oval 15">
              <a:extLst>
                <a:ext uri="{FF2B5EF4-FFF2-40B4-BE49-F238E27FC236}">
                  <a16:creationId xmlns:a16="http://schemas.microsoft.com/office/drawing/2014/main" id="{C4473F9F-4084-425D-BD08-B5544811AD55}"/>
                </a:ext>
              </a:extLst>
            </p:cNvPr>
            <p:cNvSpPr>
              <a:spLocks noChangeArrowheads="1"/>
            </p:cNvSpPr>
            <p:nvPr/>
          </p:nvSpPr>
          <p:spPr bwMode="auto">
            <a:xfrm>
              <a:off x="6007" y="10117"/>
              <a:ext cx="1790" cy="548"/>
            </a:xfrm>
            <a:prstGeom prst="ellipse">
              <a:avLst/>
            </a:prstGeom>
            <a:solidFill>
              <a:srgbClr val="FFFFFF"/>
            </a:solidFill>
            <a:ln w="9525">
              <a:solidFill>
                <a:srgbClr val="000000"/>
              </a:solidFill>
              <a:round/>
              <a:headEnd/>
              <a:tailEnd/>
            </a:ln>
          </p:spPr>
          <p:txBody>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algn="ctr" eaLnBrk="1" hangingPunct="1">
                <a:spcBef>
                  <a:spcPct val="0"/>
                </a:spcBef>
                <a:buClrTx/>
                <a:buFontTx/>
                <a:buNone/>
              </a:pPr>
              <a:r>
                <a:rPr lang="en-US" altLang="en-US" sz="1600" b="1">
                  <a:solidFill>
                    <a:schemeClr val="tx1"/>
                  </a:solidFill>
                  <a:latin typeface="Arial Narrow" panose="020B0606020202030204" pitchFamily="34" charset="0"/>
                  <a:ea typeface="Franklin Gothic Book" panose="020B0503020102020204" pitchFamily="34" charset="0"/>
                  <a:cs typeface="Times New Roman" panose="02020603050405020304" pitchFamily="18" charset="0"/>
                </a:rPr>
                <a:t>Violence only</a:t>
              </a:r>
              <a:endParaRPr lang="en-US" altLang="en-US" sz="1600">
                <a:solidFill>
                  <a:schemeClr val="tx1"/>
                </a:solidFill>
                <a:latin typeface="Arial" panose="020B0604020202020204" pitchFamily="34" charset="0"/>
                <a:ea typeface="Franklin Gothic Book" panose="020B0503020102020204" pitchFamily="34" charset="0"/>
              </a:endParaRPr>
            </a:p>
          </p:txBody>
        </p:sp>
        <p:sp>
          <p:nvSpPr>
            <p:cNvPr id="42011" name="Oval 16">
              <a:extLst>
                <a:ext uri="{FF2B5EF4-FFF2-40B4-BE49-F238E27FC236}">
                  <a16:creationId xmlns:a16="http://schemas.microsoft.com/office/drawing/2014/main" id="{F64AF4B0-2ED0-4386-81F6-52AF8632DFF2}"/>
                </a:ext>
              </a:extLst>
            </p:cNvPr>
            <p:cNvSpPr>
              <a:spLocks noChangeArrowheads="1"/>
            </p:cNvSpPr>
            <p:nvPr/>
          </p:nvSpPr>
          <p:spPr bwMode="auto">
            <a:xfrm>
              <a:off x="6015" y="10740"/>
              <a:ext cx="1873" cy="711"/>
            </a:xfrm>
            <a:prstGeom prst="ellipse">
              <a:avLst/>
            </a:prstGeom>
            <a:solidFill>
              <a:srgbClr val="FFFFFF"/>
            </a:solidFill>
            <a:ln w="9525">
              <a:solidFill>
                <a:srgbClr val="000000"/>
              </a:solidFill>
              <a:round/>
              <a:headEnd/>
              <a:tailEnd/>
            </a:ln>
          </p:spPr>
          <p:txBody>
            <a:bodyPr tIns="0"/>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algn="ctr" eaLnBrk="1" hangingPunct="1">
                <a:spcBef>
                  <a:spcPct val="0"/>
                </a:spcBef>
                <a:buClrTx/>
                <a:buFontTx/>
                <a:buNone/>
              </a:pPr>
              <a:r>
                <a:rPr lang="en-US" altLang="en-US" sz="1600" b="1">
                  <a:solidFill>
                    <a:schemeClr val="tx1"/>
                  </a:solidFill>
                  <a:latin typeface="Arial Narrow" panose="020B0606020202030204" pitchFamily="34" charset="0"/>
                  <a:ea typeface="Franklin Gothic Book" panose="020B0503020102020204" pitchFamily="34" charset="0"/>
                  <a:cs typeface="Times New Roman" panose="02020603050405020304" pitchFamily="18" charset="0"/>
                </a:rPr>
                <a:t>Violence + Education</a:t>
              </a:r>
              <a:endParaRPr lang="en-US" altLang="en-US" sz="1600">
                <a:solidFill>
                  <a:schemeClr val="tx1"/>
                </a:solidFill>
                <a:latin typeface="Arial" panose="020B0604020202020204" pitchFamily="34" charset="0"/>
                <a:ea typeface="Franklin Gothic Book" panose="020B0503020102020204" pitchFamily="34" charset="0"/>
              </a:endParaRPr>
            </a:p>
          </p:txBody>
        </p:sp>
        <p:cxnSp>
          <p:nvCxnSpPr>
            <p:cNvPr id="42012" name="AutoShape 32">
              <a:extLst>
                <a:ext uri="{FF2B5EF4-FFF2-40B4-BE49-F238E27FC236}">
                  <a16:creationId xmlns:a16="http://schemas.microsoft.com/office/drawing/2014/main" id="{37598087-C1EF-4336-A5E2-D43CEF30778D}"/>
                </a:ext>
              </a:extLst>
            </p:cNvPr>
            <p:cNvCxnSpPr>
              <a:cxnSpLocks noChangeShapeType="1"/>
            </p:cNvCxnSpPr>
            <p:nvPr/>
          </p:nvCxnSpPr>
          <p:spPr bwMode="auto">
            <a:xfrm>
              <a:off x="5790" y="12060"/>
              <a:ext cx="2501"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2013" name="AutoShape 25">
              <a:extLst>
                <a:ext uri="{FF2B5EF4-FFF2-40B4-BE49-F238E27FC236}">
                  <a16:creationId xmlns:a16="http://schemas.microsoft.com/office/drawing/2014/main" id="{723413F2-ECAE-43CE-9B80-9FF70FE25ADD}"/>
                </a:ext>
              </a:extLst>
            </p:cNvPr>
            <p:cNvSpPr>
              <a:spLocks noChangeArrowheads="1"/>
            </p:cNvSpPr>
            <p:nvPr/>
          </p:nvSpPr>
          <p:spPr bwMode="auto">
            <a:xfrm>
              <a:off x="2083" y="11176"/>
              <a:ext cx="1164" cy="1406"/>
            </a:xfrm>
            <a:prstGeom prst="flowChartProcess">
              <a:avLst/>
            </a:prstGeom>
            <a:solidFill>
              <a:srgbClr val="FFFFFF"/>
            </a:solidFill>
            <a:ln w="9525">
              <a:solidFill>
                <a:srgbClr val="000000"/>
              </a:solidFill>
              <a:miter lim="800000"/>
              <a:headEnd/>
              <a:tailEnd/>
            </a:ln>
          </p:spPr>
          <p:txBody>
            <a:bodyPr rIns="0"/>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r>
                <a:rPr lang="en-US" altLang="en-US" sz="1600" b="1">
                  <a:solidFill>
                    <a:srgbClr val="69B046"/>
                  </a:solidFill>
                  <a:latin typeface="Arial Narrow" panose="020B0606020202030204" pitchFamily="34" charset="0"/>
                  <a:ea typeface="Franklin Gothic Book" panose="020B0503020102020204" pitchFamily="34" charset="0"/>
                  <a:cs typeface="Times New Roman" panose="02020603050405020304" pitchFamily="18" charset="0"/>
                </a:rPr>
                <a:t>WAJIR:</a:t>
              </a:r>
              <a:endParaRPr lang="en-US" altLang="en-US" sz="1600">
                <a:solidFill>
                  <a:schemeClr val="tx1"/>
                </a:solidFill>
                <a:latin typeface="Arial" panose="020B0604020202020204" pitchFamily="34" charset="0"/>
                <a:ea typeface="Franklin Gothic Book" panose="020B0503020102020204" pitchFamily="34" charset="0"/>
              </a:endParaRPr>
            </a:p>
            <a:p>
              <a:pPr>
                <a:spcBef>
                  <a:spcPct val="0"/>
                </a:spcBef>
                <a:buClrTx/>
                <a:buFontTx/>
                <a:buNone/>
              </a:pPr>
              <a:r>
                <a:rPr lang="en-US" altLang="en-US" sz="1600" b="1">
                  <a:solidFill>
                    <a:schemeClr val="tx1"/>
                  </a:solidFill>
                  <a:latin typeface="Arial Narrow" panose="020B0606020202030204" pitchFamily="34" charset="0"/>
                  <a:ea typeface="Franklin Gothic Book" panose="020B0503020102020204" pitchFamily="34" charset="0"/>
                  <a:cs typeface="Times New Roman" panose="02020603050405020304" pitchFamily="18" charset="0"/>
                </a:rPr>
                <a:t>Random assignment</a:t>
              </a:r>
              <a:endParaRPr lang="en-US" altLang="en-US" sz="1600">
                <a:solidFill>
                  <a:schemeClr val="tx1"/>
                </a:solidFill>
                <a:latin typeface="Arial" panose="020B0604020202020204" pitchFamily="34" charset="0"/>
              </a:endParaRPr>
            </a:p>
            <a:p>
              <a:pPr>
                <a:spcBef>
                  <a:spcPct val="0"/>
                </a:spcBef>
                <a:buClrTx/>
                <a:buFontTx/>
                <a:buNone/>
              </a:pPr>
              <a:r>
                <a:rPr lang="en-US" altLang="en-US" sz="1600" b="1">
                  <a:solidFill>
                    <a:schemeClr val="tx1"/>
                  </a:solidFill>
                  <a:latin typeface="Arial Narrow" panose="020B0606020202030204" pitchFamily="34" charset="0"/>
                </a:rPr>
                <a:t>80 Clusters (~3,400 girls)</a:t>
              </a:r>
              <a:endParaRPr lang="en-US" altLang="en-US" sz="1600">
                <a:solidFill>
                  <a:schemeClr val="tx1"/>
                </a:solidFill>
                <a:latin typeface="Arial" panose="020B0604020202020204" pitchFamily="34" charset="0"/>
              </a:endParaRPr>
            </a:p>
            <a:p>
              <a:pPr>
                <a:spcBef>
                  <a:spcPct val="0"/>
                </a:spcBef>
                <a:buClrTx/>
                <a:buFontTx/>
                <a:buNone/>
              </a:pPr>
              <a:endParaRPr lang="en-US" altLang="en-US" sz="1600" b="1">
                <a:solidFill>
                  <a:srgbClr val="44C915"/>
                </a:solidFill>
                <a:latin typeface="Arial Narrow" panose="020B0606020202030204" pitchFamily="34" charset="0"/>
              </a:endParaRPr>
            </a:p>
            <a:p>
              <a:pPr>
                <a:spcBef>
                  <a:spcPct val="0"/>
                </a:spcBef>
                <a:buClrTx/>
                <a:buFontTx/>
                <a:buNone/>
              </a:pPr>
              <a:endParaRPr lang="en-US" altLang="en-US" sz="1600" b="1">
                <a:solidFill>
                  <a:srgbClr val="44C915"/>
                </a:solidFill>
                <a:latin typeface="Arial Narrow" panose="020B0606020202030204" pitchFamily="34" charset="0"/>
              </a:endParaRPr>
            </a:p>
            <a:p>
              <a:pPr>
                <a:spcBef>
                  <a:spcPct val="0"/>
                </a:spcBef>
                <a:buClrTx/>
                <a:buFontTx/>
                <a:buNone/>
              </a:pPr>
              <a:endParaRPr lang="en-US" altLang="en-US" sz="1600">
                <a:solidFill>
                  <a:schemeClr val="tx1"/>
                </a:solidFill>
                <a:latin typeface="Arial" panose="020B0604020202020204" pitchFamily="34" charset="0"/>
              </a:endParaRPr>
            </a:p>
          </p:txBody>
        </p:sp>
        <p:cxnSp>
          <p:nvCxnSpPr>
            <p:cNvPr id="42014" name="AutoShape 26">
              <a:extLst>
                <a:ext uri="{FF2B5EF4-FFF2-40B4-BE49-F238E27FC236}">
                  <a16:creationId xmlns:a16="http://schemas.microsoft.com/office/drawing/2014/main" id="{C7D3298A-D178-4B2D-9A69-D28C947666C9}"/>
                </a:ext>
              </a:extLst>
            </p:cNvPr>
            <p:cNvCxnSpPr>
              <a:cxnSpLocks noChangeShapeType="1"/>
            </p:cNvCxnSpPr>
            <p:nvPr/>
          </p:nvCxnSpPr>
          <p:spPr bwMode="auto">
            <a:xfrm flipV="1">
              <a:off x="3272" y="10484"/>
              <a:ext cx="799" cy="129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2015" name="AutoShape 27">
              <a:extLst>
                <a:ext uri="{FF2B5EF4-FFF2-40B4-BE49-F238E27FC236}">
                  <a16:creationId xmlns:a16="http://schemas.microsoft.com/office/drawing/2014/main" id="{32A540FF-4E98-40C9-A50F-75DA22C0C9F3}"/>
                </a:ext>
              </a:extLst>
            </p:cNvPr>
            <p:cNvCxnSpPr>
              <a:cxnSpLocks noChangeShapeType="1"/>
            </p:cNvCxnSpPr>
            <p:nvPr/>
          </p:nvCxnSpPr>
          <p:spPr bwMode="auto">
            <a:xfrm flipV="1">
              <a:off x="3299" y="11176"/>
              <a:ext cx="722" cy="63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2016" name="AutoShape 99">
              <a:extLst>
                <a:ext uri="{FF2B5EF4-FFF2-40B4-BE49-F238E27FC236}">
                  <a16:creationId xmlns:a16="http://schemas.microsoft.com/office/drawing/2014/main" id="{DE7C65E0-7DCA-43C3-A5D5-EA0B17AD9CD1}"/>
                </a:ext>
              </a:extLst>
            </p:cNvPr>
            <p:cNvCxnSpPr>
              <a:cxnSpLocks noChangeShapeType="1"/>
            </p:cNvCxnSpPr>
            <p:nvPr/>
          </p:nvCxnSpPr>
          <p:spPr bwMode="auto">
            <a:xfrm>
              <a:off x="3249" y="11792"/>
              <a:ext cx="907" cy="27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2017" name="AutoShape 98">
              <a:extLst>
                <a:ext uri="{FF2B5EF4-FFF2-40B4-BE49-F238E27FC236}">
                  <a16:creationId xmlns:a16="http://schemas.microsoft.com/office/drawing/2014/main" id="{064BD123-A696-4FAD-A5FF-7A65AB44594F}"/>
                </a:ext>
              </a:extLst>
            </p:cNvPr>
            <p:cNvCxnSpPr>
              <a:cxnSpLocks noChangeShapeType="1"/>
              <a:stCxn id="42013" idx="3"/>
            </p:cNvCxnSpPr>
            <p:nvPr/>
          </p:nvCxnSpPr>
          <p:spPr bwMode="auto">
            <a:xfrm>
              <a:off x="3247" y="11879"/>
              <a:ext cx="950" cy="111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2018" name="Rectangle 29">
              <a:extLst>
                <a:ext uri="{FF2B5EF4-FFF2-40B4-BE49-F238E27FC236}">
                  <a16:creationId xmlns:a16="http://schemas.microsoft.com/office/drawing/2014/main" id="{7A6EBECE-12F1-488F-991C-8C0AD3004509}"/>
                </a:ext>
              </a:extLst>
            </p:cNvPr>
            <p:cNvSpPr>
              <a:spLocks noChangeArrowheads="1"/>
            </p:cNvSpPr>
            <p:nvPr/>
          </p:nvSpPr>
          <p:spPr bwMode="auto">
            <a:xfrm>
              <a:off x="4830" y="10245"/>
              <a:ext cx="1007" cy="407"/>
            </a:xfrm>
            <a:prstGeom prst="rect">
              <a:avLst/>
            </a:prstGeom>
            <a:solidFill>
              <a:srgbClr val="FFFFFF"/>
            </a:solidFill>
            <a:ln w="9525">
              <a:solidFill>
                <a:srgbClr val="000000"/>
              </a:solidFill>
              <a:miter lim="800000"/>
              <a:headEnd/>
              <a:tailEnd/>
            </a:ln>
          </p:spPr>
          <p:txBody>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r>
                <a:rPr lang="en-US" altLang="en-US" sz="1600">
                  <a:solidFill>
                    <a:schemeClr val="tx1"/>
                  </a:solidFill>
                  <a:latin typeface="Arial Narrow" panose="020B0606020202030204" pitchFamily="34" charset="0"/>
                  <a:ea typeface="Franklin Gothic Book" panose="020B0503020102020204" pitchFamily="34" charset="0"/>
                  <a:cs typeface="Times New Roman" panose="02020603050405020304" pitchFamily="18" charset="0"/>
                </a:rPr>
                <a:t>Baseline </a:t>
              </a:r>
              <a:endParaRPr lang="en-US" altLang="en-US" sz="1600">
                <a:solidFill>
                  <a:schemeClr val="tx1"/>
                </a:solidFill>
                <a:latin typeface="Arial" panose="020B0604020202020204" pitchFamily="34" charset="0"/>
                <a:ea typeface="Franklin Gothic Book" panose="020B0503020102020204" pitchFamily="34" charset="0"/>
              </a:endParaRPr>
            </a:p>
          </p:txBody>
        </p:sp>
        <p:sp>
          <p:nvSpPr>
            <p:cNvPr id="42019" name="Rectangle 30">
              <a:extLst>
                <a:ext uri="{FF2B5EF4-FFF2-40B4-BE49-F238E27FC236}">
                  <a16:creationId xmlns:a16="http://schemas.microsoft.com/office/drawing/2014/main" id="{5C089B67-1DB6-4C1C-847C-6870F0313183}"/>
                </a:ext>
              </a:extLst>
            </p:cNvPr>
            <p:cNvSpPr>
              <a:spLocks noChangeArrowheads="1"/>
            </p:cNvSpPr>
            <p:nvPr/>
          </p:nvSpPr>
          <p:spPr bwMode="auto">
            <a:xfrm>
              <a:off x="4830" y="10935"/>
              <a:ext cx="1007" cy="360"/>
            </a:xfrm>
            <a:prstGeom prst="rect">
              <a:avLst/>
            </a:prstGeom>
            <a:solidFill>
              <a:srgbClr val="FFFFFF"/>
            </a:solidFill>
            <a:ln w="9525">
              <a:solidFill>
                <a:srgbClr val="000000"/>
              </a:solidFill>
              <a:miter lim="800000"/>
              <a:headEnd/>
              <a:tailEnd/>
            </a:ln>
          </p:spPr>
          <p:txBody>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r>
                <a:rPr lang="en-US" altLang="en-US" sz="1600">
                  <a:solidFill>
                    <a:schemeClr val="tx1"/>
                  </a:solidFill>
                  <a:latin typeface="Arial Narrow" panose="020B0606020202030204" pitchFamily="34" charset="0"/>
                </a:rPr>
                <a:t>Baseline</a:t>
              </a:r>
            </a:p>
          </p:txBody>
        </p:sp>
        <p:sp>
          <p:nvSpPr>
            <p:cNvPr id="42020" name="Oval 16">
              <a:extLst>
                <a:ext uri="{FF2B5EF4-FFF2-40B4-BE49-F238E27FC236}">
                  <a16:creationId xmlns:a16="http://schemas.microsoft.com/office/drawing/2014/main" id="{674C899B-59A5-472E-A7CE-AE2D2F31D57F}"/>
                </a:ext>
              </a:extLst>
            </p:cNvPr>
            <p:cNvSpPr>
              <a:spLocks noChangeArrowheads="1"/>
            </p:cNvSpPr>
            <p:nvPr/>
          </p:nvSpPr>
          <p:spPr bwMode="auto">
            <a:xfrm>
              <a:off x="6015" y="11640"/>
              <a:ext cx="1873" cy="885"/>
            </a:xfrm>
            <a:prstGeom prst="ellipse">
              <a:avLst/>
            </a:prstGeom>
            <a:solidFill>
              <a:srgbClr val="FFFFFF"/>
            </a:solidFill>
            <a:ln w="9525">
              <a:solidFill>
                <a:srgbClr val="000000"/>
              </a:solidFill>
              <a:round/>
              <a:headEnd/>
              <a:tailEnd/>
            </a:ln>
          </p:spPr>
          <p:txBody>
            <a:bodyPr tIns="0" bIns="0"/>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algn="ctr" eaLnBrk="1" hangingPunct="1">
                <a:spcBef>
                  <a:spcPct val="0"/>
                </a:spcBef>
                <a:buClrTx/>
                <a:buFontTx/>
                <a:buNone/>
              </a:pPr>
              <a:r>
                <a:rPr lang="en-US" altLang="en-US" sz="1600" b="1">
                  <a:solidFill>
                    <a:schemeClr val="tx1"/>
                  </a:solidFill>
                  <a:latin typeface="Arial Narrow" panose="020B0606020202030204" pitchFamily="34" charset="0"/>
                  <a:ea typeface="Franklin Gothic Book" panose="020B0503020102020204" pitchFamily="34" charset="0"/>
                  <a:cs typeface="Times New Roman" panose="02020603050405020304" pitchFamily="18" charset="0"/>
                </a:rPr>
                <a:t>Violence + Education + Health</a:t>
              </a:r>
              <a:endParaRPr lang="en-US" altLang="en-US" sz="1600">
                <a:solidFill>
                  <a:schemeClr val="tx1"/>
                </a:solidFill>
                <a:latin typeface="Arial" panose="020B0604020202020204" pitchFamily="34" charset="0"/>
                <a:ea typeface="Franklin Gothic Book" panose="020B0503020102020204" pitchFamily="34" charset="0"/>
              </a:endParaRPr>
            </a:p>
          </p:txBody>
        </p:sp>
        <p:cxnSp>
          <p:nvCxnSpPr>
            <p:cNvPr id="42021" name="AutoShape 32">
              <a:extLst>
                <a:ext uri="{FF2B5EF4-FFF2-40B4-BE49-F238E27FC236}">
                  <a16:creationId xmlns:a16="http://schemas.microsoft.com/office/drawing/2014/main" id="{0A671452-E623-4072-BC58-3C941B5D6DE1}"/>
                </a:ext>
              </a:extLst>
            </p:cNvPr>
            <p:cNvCxnSpPr>
              <a:cxnSpLocks noChangeShapeType="1"/>
            </p:cNvCxnSpPr>
            <p:nvPr/>
          </p:nvCxnSpPr>
          <p:spPr bwMode="auto">
            <a:xfrm>
              <a:off x="5805" y="13245"/>
              <a:ext cx="2501"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2022" name="Oval 16">
              <a:extLst>
                <a:ext uri="{FF2B5EF4-FFF2-40B4-BE49-F238E27FC236}">
                  <a16:creationId xmlns:a16="http://schemas.microsoft.com/office/drawing/2014/main" id="{4C871A91-F7AD-4138-83BE-5BBD80A7EFD0}"/>
                </a:ext>
              </a:extLst>
            </p:cNvPr>
            <p:cNvSpPr>
              <a:spLocks noChangeArrowheads="1"/>
            </p:cNvSpPr>
            <p:nvPr/>
          </p:nvSpPr>
          <p:spPr bwMode="auto">
            <a:xfrm>
              <a:off x="6015" y="12780"/>
              <a:ext cx="1873" cy="1035"/>
            </a:xfrm>
            <a:prstGeom prst="ellipse">
              <a:avLst/>
            </a:prstGeom>
            <a:solidFill>
              <a:srgbClr val="FFFFFF"/>
            </a:solidFill>
            <a:ln w="9525">
              <a:solidFill>
                <a:srgbClr val="000000"/>
              </a:solidFill>
              <a:round/>
              <a:headEnd/>
              <a:tailEnd/>
            </a:ln>
          </p:spPr>
          <p:txBody>
            <a:bodyPr tIns="0" bIns="0"/>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algn="ctr" eaLnBrk="1" hangingPunct="1">
                <a:spcBef>
                  <a:spcPct val="0"/>
                </a:spcBef>
                <a:buClrTx/>
                <a:buFontTx/>
                <a:buNone/>
              </a:pPr>
              <a:r>
                <a:rPr lang="en-US" altLang="en-US" sz="1600" b="1">
                  <a:solidFill>
                    <a:schemeClr val="tx1"/>
                  </a:solidFill>
                  <a:latin typeface="Arial Narrow" panose="020B0606020202030204" pitchFamily="34" charset="0"/>
                  <a:ea typeface="Franklin Gothic Book" panose="020B0503020102020204" pitchFamily="34" charset="0"/>
                  <a:cs typeface="Times New Roman" panose="02020603050405020304" pitchFamily="18" charset="0"/>
                </a:rPr>
                <a:t>Violence + Education + Health + </a:t>
              </a:r>
              <a:endParaRPr lang="en-US" altLang="en-US" sz="1600">
                <a:solidFill>
                  <a:schemeClr val="tx1"/>
                </a:solidFill>
                <a:latin typeface="Arial" panose="020B0604020202020204" pitchFamily="34" charset="0"/>
                <a:ea typeface="Franklin Gothic Book" panose="020B0503020102020204" pitchFamily="34" charset="0"/>
              </a:endParaRPr>
            </a:p>
            <a:p>
              <a:pPr algn="ctr">
                <a:spcBef>
                  <a:spcPct val="0"/>
                </a:spcBef>
                <a:buClrTx/>
                <a:buFontTx/>
                <a:buNone/>
              </a:pPr>
              <a:r>
                <a:rPr lang="en-US" altLang="en-US" sz="1600" b="1">
                  <a:solidFill>
                    <a:schemeClr val="tx1"/>
                  </a:solidFill>
                  <a:latin typeface="Arial Narrow" panose="020B0606020202030204" pitchFamily="34" charset="0"/>
                  <a:ea typeface="Franklin Gothic Book" panose="020B0503020102020204" pitchFamily="34" charset="0"/>
                  <a:cs typeface="Times New Roman" panose="02020603050405020304" pitchFamily="18" charset="0"/>
                </a:rPr>
                <a:t>Wealth </a:t>
              </a:r>
              <a:endParaRPr lang="en-US" altLang="en-US" sz="1600">
                <a:solidFill>
                  <a:schemeClr val="tx1"/>
                </a:solidFill>
                <a:latin typeface="Arial" panose="020B0604020202020204" pitchFamily="34" charset="0"/>
              </a:endParaRPr>
            </a:p>
          </p:txBody>
        </p:sp>
        <p:sp>
          <p:nvSpPr>
            <p:cNvPr id="42023" name="Rectangle 12">
              <a:extLst>
                <a:ext uri="{FF2B5EF4-FFF2-40B4-BE49-F238E27FC236}">
                  <a16:creationId xmlns:a16="http://schemas.microsoft.com/office/drawing/2014/main" id="{72BE6A74-B992-4803-AE78-16D848838CF5}"/>
                </a:ext>
              </a:extLst>
            </p:cNvPr>
            <p:cNvSpPr>
              <a:spLocks noChangeArrowheads="1"/>
            </p:cNvSpPr>
            <p:nvPr/>
          </p:nvSpPr>
          <p:spPr bwMode="auto">
            <a:xfrm>
              <a:off x="9645" y="13050"/>
              <a:ext cx="915" cy="375"/>
            </a:xfrm>
            <a:prstGeom prst="rect">
              <a:avLst/>
            </a:prstGeom>
            <a:solidFill>
              <a:srgbClr val="FFFFFF"/>
            </a:solidFill>
            <a:ln w="9525">
              <a:solidFill>
                <a:srgbClr val="000000"/>
              </a:solidFill>
              <a:miter lim="800000"/>
              <a:headEnd/>
              <a:tailEnd/>
            </a:ln>
          </p:spPr>
          <p:txBody>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r>
                <a:rPr lang="en-US" altLang="en-US" sz="1600" b="1">
                  <a:solidFill>
                    <a:schemeClr val="tx1"/>
                  </a:solidFill>
                  <a:latin typeface="Arial Narrow" panose="020B0606020202030204" pitchFamily="34" charset="0"/>
                  <a:ea typeface="Franklin Gothic Book" panose="020B0503020102020204" pitchFamily="34" charset="0"/>
                  <a:cs typeface="Times New Roman" panose="02020603050405020304" pitchFamily="18" charset="0"/>
                </a:rPr>
                <a:t>Endline </a:t>
              </a:r>
              <a:endParaRPr lang="en-US" altLang="en-US" sz="1600">
                <a:solidFill>
                  <a:schemeClr val="tx1"/>
                </a:solidFill>
                <a:latin typeface="Arial" panose="020B0604020202020204" pitchFamily="34" charset="0"/>
                <a:ea typeface="Franklin Gothic Book" panose="020B0503020102020204" pitchFamily="34" charset="0"/>
              </a:endParaRPr>
            </a:p>
          </p:txBody>
        </p:sp>
        <p:sp>
          <p:nvSpPr>
            <p:cNvPr id="42024" name="Rectangle 35">
              <a:extLst>
                <a:ext uri="{FF2B5EF4-FFF2-40B4-BE49-F238E27FC236}">
                  <a16:creationId xmlns:a16="http://schemas.microsoft.com/office/drawing/2014/main" id="{F90C17D0-83CF-4498-904D-F8B44323F89B}"/>
                </a:ext>
              </a:extLst>
            </p:cNvPr>
            <p:cNvSpPr>
              <a:spLocks noChangeArrowheads="1"/>
            </p:cNvSpPr>
            <p:nvPr/>
          </p:nvSpPr>
          <p:spPr bwMode="auto">
            <a:xfrm>
              <a:off x="8370" y="13050"/>
              <a:ext cx="934" cy="352"/>
            </a:xfrm>
            <a:prstGeom prst="rect">
              <a:avLst/>
            </a:prstGeom>
            <a:solidFill>
              <a:srgbClr val="FFFFFF"/>
            </a:solidFill>
            <a:ln w="9525">
              <a:solidFill>
                <a:srgbClr val="000000"/>
              </a:solidFill>
              <a:miter lim="800000"/>
              <a:headEnd/>
              <a:tailEnd/>
            </a:ln>
          </p:spPr>
          <p:txBody>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r>
                <a:rPr lang="en-US" altLang="en-US" sz="1600" b="1">
                  <a:solidFill>
                    <a:schemeClr val="tx1"/>
                  </a:solidFill>
                  <a:latin typeface="Arial Narrow" panose="020B0606020202030204" pitchFamily="34" charset="0"/>
                  <a:ea typeface="Franklin Gothic Book" panose="020B0503020102020204" pitchFamily="34" charset="0"/>
                  <a:cs typeface="Times New Roman" panose="02020603050405020304" pitchFamily="18" charset="0"/>
                </a:rPr>
                <a:t>Midline </a:t>
              </a:r>
              <a:endParaRPr lang="en-US" altLang="en-US" sz="1600">
                <a:solidFill>
                  <a:schemeClr val="tx1"/>
                </a:solidFill>
                <a:latin typeface="Arial" panose="020B0604020202020204" pitchFamily="34" charset="0"/>
                <a:ea typeface="Franklin Gothic Book" panose="020B0503020102020204" pitchFamily="34" charset="0"/>
              </a:endParaRPr>
            </a:p>
          </p:txBody>
        </p:sp>
        <p:sp>
          <p:nvSpPr>
            <p:cNvPr id="42025" name="Rectangle 31">
              <a:extLst>
                <a:ext uri="{FF2B5EF4-FFF2-40B4-BE49-F238E27FC236}">
                  <a16:creationId xmlns:a16="http://schemas.microsoft.com/office/drawing/2014/main" id="{471856EE-60D7-4D51-8AD2-8717EEBFDAF2}"/>
                </a:ext>
              </a:extLst>
            </p:cNvPr>
            <p:cNvSpPr>
              <a:spLocks noChangeArrowheads="1"/>
            </p:cNvSpPr>
            <p:nvPr/>
          </p:nvSpPr>
          <p:spPr bwMode="auto">
            <a:xfrm>
              <a:off x="4830" y="11925"/>
              <a:ext cx="1007" cy="405"/>
            </a:xfrm>
            <a:prstGeom prst="rect">
              <a:avLst/>
            </a:prstGeom>
            <a:solidFill>
              <a:srgbClr val="FFFFFF"/>
            </a:solidFill>
            <a:ln w="9525">
              <a:solidFill>
                <a:srgbClr val="000000"/>
              </a:solidFill>
              <a:miter lim="800000"/>
              <a:headEnd/>
              <a:tailEnd/>
            </a:ln>
          </p:spPr>
          <p:txBody>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r>
                <a:rPr lang="en-US" altLang="en-US" sz="1600">
                  <a:solidFill>
                    <a:schemeClr val="tx1"/>
                  </a:solidFill>
                  <a:latin typeface="Arial Narrow" panose="020B0606020202030204" pitchFamily="34" charset="0"/>
                  <a:ea typeface="Franklin Gothic Book" panose="020B0503020102020204" pitchFamily="34" charset="0"/>
                  <a:cs typeface="Times New Roman" panose="02020603050405020304" pitchFamily="18" charset="0"/>
                </a:rPr>
                <a:t>Baseline </a:t>
              </a:r>
              <a:endParaRPr lang="en-US" altLang="en-US" sz="1600">
                <a:solidFill>
                  <a:schemeClr val="tx1"/>
                </a:solidFill>
                <a:latin typeface="Arial" panose="020B0604020202020204" pitchFamily="34" charset="0"/>
                <a:ea typeface="Franklin Gothic Book" panose="020B0503020102020204" pitchFamily="34" charset="0"/>
              </a:endParaRPr>
            </a:p>
          </p:txBody>
        </p:sp>
        <p:sp>
          <p:nvSpPr>
            <p:cNvPr id="42026" name="Rectangle 31">
              <a:extLst>
                <a:ext uri="{FF2B5EF4-FFF2-40B4-BE49-F238E27FC236}">
                  <a16:creationId xmlns:a16="http://schemas.microsoft.com/office/drawing/2014/main" id="{3E09D8F5-9EDE-419E-A13B-5118D1180892}"/>
                </a:ext>
              </a:extLst>
            </p:cNvPr>
            <p:cNvSpPr>
              <a:spLocks noChangeArrowheads="1"/>
            </p:cNvSpPr>
            <p:nvPr/>
          </p:nvSpPr>
          <p:spPr bwMode="auto">
            <a:xfrm>
              <a:off x="4830" y="13050"/>
              <a:ext cx="1007" cy="405"/>
            </a:xfrm>
            <a:prstGeom prst="rect">
              <a:avLst/>
            </a:prstGeom>
            <a:solidFill>
              <a:srgbClr val="FFFFFF"/>
            </a:solidFill>
            <a:ln w="9525">
              <a:solidFill>
                <a:srgbClr val="000000"/>
              </a:solidFill>
              <a:miter lim="800000"/>
              <a:headEnd/>
              <a:tailEnd/>
            </a:ln>
          </p:spPr>
          <p:txBody>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r>
                <a:rPr lang="en-US" altLang="en-US" sz="1600">
                  <a:solidFill>
                    <a:schemeClr val="tx1"/>
                  </a:solidFill>
                  <a:latin typeface="Arial Narrow" panose="020B0606020202030204" pitchFamily="34" charset="0"/>
                  <a:ea typeface="Franklin Gothic Book" panose="020B0503020102020204" pitchFamily="34" charset="0"/>
                  <a:cs typeface="Times New Roman" panose="02020603050405020304" pitchFamily="18" charset="0"/>
                </a:rPr>
                <a:t>Baseline </a:t>
              </a:r>
              <a:endParaRPr lang="en-US" altLang="en-US" sz="1600">
                <a:solidFill>
                  <a:schemeClr val="tx1"/>
                </a:solidFill>
                <a:latin typeface="Arial" panose="020B0604020202020204" pitchFamily="34" charset="0"/>
                <a:ea typeface="Franklin Gothic Book" panose="020B0503020102020204" pitchFamily="34" charset="0"/>
              </a:endParaRPr>
            </a:p>
          </p:txBody>
        </p:sp>
      </p:grpSp>
      <p:sp>
        <p:nvSpPr>
          <p:cNvPr id="41993" name="Rectangle 150">
            <a:extLst>
              <a:ext uri="{FF2B5EF4-FFF2-40B4-BE49-F238E27FC236}">
                <a16:creationId xmlns:a16="http://schemas.microsoft.com/office/drawing/2014/main" id="{E454542C-FA12-4D0E-A93A-2099D92EC4D3}"/>
              </a:ext>
            </a:extLst>
          </p:cNvPr>
          <p:cNvSpPr>
            <a:spLocks noChangeArrowheads="1"/>
          </p:cNvSpPr>
          <p:nvPr/>
        </p:nvSpPr>
        <p:spPr bwMode="auto">
          <a:xfrm>
            <a:off x="-228600" y="628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endParaRPr lang="en-US" altLang="en-US" sz="1800">
              <a:solidFill>
                <a:schemeClr val="tx1"/>
              </a:solidFill>
              <a:latin typeface="Arial" panose="020B0604020202020204" pitchFamily="34" charset="0"/>
            </a:endParaRPr>
          </a:p>
        </p:txBody>
      </p:sp>
      <p:sp>
        <p:nvSpPr>
          <p:cNvPr id="22754" name="Text Box 2">
            <a:extLst>
              <a:ext uri="{FF2B5EF4-FFF2-40B4-BE49-F238E27FC236}">
                <a16:creationId xmlns:a16="http://schemas.microsoft.com/office/drawing/2014/main" id="{BBE17E23-EDE1-4A68-BBBB-2399729B1CDD}"/>
              </a:ext>
            </a:extLst>
          </p:cNvPr>
          <p:cNvSpPr txBox="1">
            <a:spLocks noChangeArrowheads="1"/>
          </p:cNvSpPr>
          <p:nvPr/>
        </p:nvSpPr>
        <p:spPr bwMode="auto">
          <a:xfrm>
            <a:off x="1524000" y="954970"/>
            <a:ext cx="7620000" cy="256910"/>
          </a:xfrm>
          <a:prstGeom prst="rect">
            <a:avLst/>
          </a:prstGeom>
          <a:noFill/>
          <a:ln w="9525">
            <a:noFill/>
            <a:miter lim="800000"/>
            <a:headEnd/>
            <a:tailEnd/>
          </a:ln>
        </p:spPr>
        <p:txBody>
          <a:bodyPr/>
          <a:lstStyle/>
          <a:p>
            <a:pPr eaLnBrk="1" hangingPunct="1">
              <a:spcAft>
                <a:spcPts val="1000"/>
              </a:spcAft>
              <a:defRPr/>
            </a:pPr>
            <a:r>
              <a:rPr lang="en-GB" sz="1600" b="1">
                <a:solidFill>
                  <a:schemeClr val="accent1">
                    <a:lumMod val="75000"/>
                  </a:schemeClr>
                </a:solidFill>
                <a:latin typeface="Arial Narrow" pitchFamily="34" charset="0"/>
              </a:rPr>
              <a:t>	Jan-Apr ‘15	          Aug ‘15-Jul ’17             Apr - Sep ’17      Jun-Aug ’19   Sep-Oct  ‘21</a:t>
            </a:r>
            <a:endParaRPr lang="en-US" sz="1600">
              <a:solidFill>
                <a:schemeClr val="accent1">
                  <a:lumMod val="75000"/>
                </a:schemeClr>
              </a:solidFill>
              <a:latin typeface="Arial" pitchFamily="34" charset="0"/>
            </a:endParaRPr>
          </a:p>
        </p:txBody>
      </p:sp>
      <p:sp>
        <p:nvSpPr>
          <p:cNvPr id="43" name="Rectangle 10">
            <a:extLst>
              <a:ext uri="{FF2B5EF4-FFF2-40B4-BE49-F238E27FC236}">
                <a16:creationId xmlns:a16="http://schemas.microsoft.com/office/drawing/2014/main" id="{B8CA503F-738C-4B78-BD87-C57117370915}"/>
              </a:ext>
            </a:extLst>
          </p:cNvPr>
          <p:cNvSpPr>
            <a:spLocks noChangeArrowheads="1"/>
          </p:cNvSpPr>
          <p:nvPr/>
        </p:nvSpPr>
        <p:spPr bwMode="auto">
          <a:xfrm>
            <a:off x="7974304" y="1524000"/>
            <a:ext cx="864896" cy="398657"/>
          </a:xfrm>
          <a:prstGeom prst="rect">
            <a:avLst/>
          </a:prstGeom>
          <a:solidFill>
            <a:srgbClr val="FFFFFF"/>
          </a:solidFill>
          <a:ln w="9525">
            <a:solidFill>
              <a:srgbClr val="000000"/>
            </a:solidFill>
            <a:miter lim="800000"/>
            <a:headEnd/>
            <a:tailEnd/>
          </a:ln>
        </p:spPr>
        <p:txBody>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r>
              <a:rPr lang="en-US" altLang="en-US" sz="1600" b="1">
                <a:solidFill>
                  <a:schemeClr val="tx1"/>
                </a:solidFill>
                <a:latin typeface="Arial Narrow" panose="020B0606020202030204" pitchFamily="34" charset="0"/>
                <a:ea typeface="Franklin Gothic Book" panose="020B0503020102020204" pitchFamily="34" charset="0"/>
                <a:cs typeface="Times New Roman" panose="02020603050405020304" pitchFamily="18" charset="0"/>
              </a:rPr>
              <a:t>Round 4 </a:t>
            </a:r>
            <a:endParaRPr lang="en-US" altLang="en-US" sz="1600">
              <a:solidFill>
                <a:schemeClr val="tx1"/>
              </a:solidFill>
              <a:latin typeface="Arial" panose="020B0604020202020204" pitchFamily="34" charset="0"/>
              <a:ea typeface="Franklin Gothic Book" panose="020B0503020102020204" pitchFamily="34" charset="0"/>
            </a:endParaRPr>
          </a:p>
        </p:txBody>
      </p:sp>
      <p:sp>
        <p:nvSpPr>
          <p:cNvPr id="44" name="Rectangle 11">
            <a:extLst>
              <a:ext uri="{FF2B5EF4-FFF2-40B4-BE49-F238E27FC236}">
                <a16:creationId xmlns:a16="http://schemas.microsoft.com/office/drawing/2014/main" id="{6435F52F-0A3D-471B-9644-CFB2A32CC72B}"/>
              </a:ext>
            </a:extLst>
          </p:cNvPr>
          <p:cNvSpPr>
            <a:spLocks noChangeArrowheads="1"/>
          </p:cNvSpPr>
          <p:nvPr/>
        </p:nvSpPr>
        <p:spPr bwMode="auto">
          <a:xfrm>
            <a:off x="7988033" y="2292362"/>
            <a:ext cx="851167" cy="384181"/>
          </a:xfrm>
          <a:prstGeom prst="rect">
            <a:avLst/>
          </a:prstGeom>
          <a:solidFill>
            <a:srgbClr val="FFFFFF"/>
          </a:solidFill>
          <a:ln w="9525">
            <a:solidFill>
              <a:srgbClr val="000000"/>
            </a:solidFill>
            <a:miter lim="800000"/>
            <a:headEnd/>
            <a:tailEnd/>
          </a:ln>
        </p:spPr>
        <p:txBody>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r>
              <a:rPr lang="en-US" altLang="en-US" sz="1600" b="1">
                <a:solidFill>
                  <a:schemeClr val="tx1"/>
                </a:solidFill>
                <a:latin typeface="Arial Narrow" panose="020B0606020202030204" pitchFamily="34" charset="0"/>
                <a:ea typeface="Franklin Gothic Book" panose="020B0503020102020204" pitchFamily="34" charset="0"/>
                <a:cs typeface="Times New Roman" panose="02020603050405020304" pitchFamily="18" charset="0"/>
              </a:rPr>
              <a:t>Round 4 </a:t>
            </a:r>
            <a:endParaRPr lang="en-US" altLang="en-US" sz="1600">
              <a:solidFill>
                <a:schemeClr val="tx1"/>
              </a:solidFill>
              <a:latin typeface="Arial" panose="020B0604020202020204" pitchFamily="34" charset="0"/>
              <a:ea typeface="Franklin Gothic Book" panose="020B0503020102020204" pitchFamily="34" charset="0"/>
            </a:endParaRPr>
          </a:p>
        </p:txBody>
      </p:sp>
      <p:sp>
        <p:nvSpPr>
          <p:cNvPr id="45" name="Rectangle 12">
            <a:extLst>
              <a:ext uri="{FF2B5EF4-FFF2-40B4-BE49-F238E27FC236}">
                <a16:creationId xmlns:a16="http://schemas.microsoft.com/office/drawing/2014/main" id="{1FBBA786-C42F-4D9E-B5BC-445368F86227}"/>
              </a:ext>
            </a:extLst>
          </p:cNvPr>
          <p:cNvSpPr>
            <a:spLocks noChangeArrowheads="1"/>
          </p:cNvSpPr>
          <p:nvPr/>
        </p:nvSpPr>
        <p:spPr bwMode="auto">
          <a:xfrm>
            <a:off x="7988033" y="3394794"/>
            <a:ext cx="851167" cy="400885"/>
          </a:xfrm>
          <a:prstGeom prst="rect">
            <a:avLst/>
          </a:prstGeom>
          <a:solidFill>
            <a:srgbClr val="FFFFFF"/>
          </a:solidFill>
          <a:ln w="9525">
            <a:solidFill>
              <a:srgbClr val="000000"/>
            </a:solidFill>
            <a:miter lim="800000"/>
            <a:headEnd/>
            <a:tailEnd/>
          </a:ln>
        </p:spPr>
        <p:txBody>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r>
              <a:rPr lang="en-US" altLang="en-US" sz="1600" b="1">
                <a:solidFill>
                  <a:schemeClr val="tx1"/>
                </a:solidFill>
                <a:latin typeface="Arial Narrow" panose="020B0606020202030204" pitchFamily="34" charset="0"/>
                <a:ea typeface="Franklin Gothic Book" panose="020B0503020102020204" pitchFamily="34" charset="0"/>
                <a:cs typeface="Times New Roman" panose="02020603050405020304" pitchFamily="18" charset="0"/>
              </a:rPr>
              <a:t>Round 4 </a:t>
            </a:r>
            <a:endParaRPr lang="en-US" altLang="en-US" sz="1600">
              <a:solidFill>
                <a:schemeClr val="tx1"/>
              </a:solidFill>
              <a:latin typeface="Arial" panose="020B0604020202020204" pitchFamily="34" charset="0"/>
              <a:ea typeface="Franklin Gothic Book" panose="020B0503020102020204" pitchFamily="34" charset="0"/>
            </a:endParaRPr>
          </a:p>
        </p:txBody>
      </p:sp>
      <p:sp>
        <p:nvSpPr>
          <p:cNvPr id="46" name="Rectangle 12">
            <a:extLst>
              <a:ext uri="{FF2B5EF4-FFF2-40B4-BE49-F238E27FC236}">
                <a16:creationId xmlns:a16="http://schemas.microsoft.com/office/drawing/2014/main" id="{64D79E28-D8A6-47C6-B957-6156AAEB0A05}"/>
              </a:ext>
            </a:extLst>
          </p:cNvPr>
          <p:cNvSpPr>
            <a:spLocks noChangeArrowheads="1"/>
          </p:cNvSpPr>
          <p:nvPr/>
        </p:nvSpPr>
        <p:spPr bwMode="auto">
          <a:xfrm>
            <a:off x="8001761" y="4647558"/>
            <a:ext cx="864896" cy="417588"/>
          </a:xfrm>
          <a:prstGeom prst="rect">
            <a:avLst/>
          </a:prstGeom>
          <a:solidFill>
            <a:srgbClr val="FFFFFF"/>
          </a:solidFill>
          <a:ln w="9525">
            <a:solidFill>
              <a:srgbClr val="000000"/>
            </a:solidFill>
            <a:miter lim="800000"/>
            <a:headEnd/>
            <a:tailEnd/>
          </a:ln>
        </p:spPr>
        <p:txBody>
          <a:bodyPr/>
          <a:lstStyle>
            <a:lvl1pPr>
              <a:spcBef>
                <a:spcPct val="20000"/>
              </a:spcBef>
              <a:buClr>
                <a:srgbClr val="6CC04A"/>
              </a:buClr>
              <a:buFont typeface="Arial" panose="020B0604020202020204" pitchFamily="34" charset="0"/>
              <a:buChar char="•"/>
              <a:defRPr sz="3200">
                <a:solidFill>
                  <a:srgbClr val="191919"/>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191919"/>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191919"/>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191919"/>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91919"/>
                </a:solidFill>
                <a:latin typeface="Franklin Gothic Book" panose="020B0503020102020204" pitchFamily="34" charset="0"/>
              </a:defRPr>
            </a:lvl9pPr>
          </a:lstStyle>
          <a:p>
            <a:pPr eaLnBrk="1" hangingPunct="1">
              <a:spcBef>
                <a:spcPct val="0"/>
              </a:spcBef>
              <a:buClrTx/>
              <a:buFontTx/>
              <a:buNone/>
            </a:pPr>
            <a:r>
              <a:rPr lang="en-US" altLang="en-US" sz="1600" b="1">
                <a:solidFill>
                  <a:schemeClr val="tx1"/>
                </a:solidFill>
                <a:latin typeface="Arial Narrow" panose="020B0606020202030204" pitchFamily="34" charset="0"/>
                <a:ea typeface="Franklin Gothic Book" panose="020B0503020102020204" pitchFamily="34" charset="0"/>
                <a:cs typeface="Times New Roman" panose="02020603050405020304" pitchFamily="18" charset="0"/>
              </a:rPr>
              <a:t>Round 4 </a:t>
            </a:r>
            <a:endParaRPr lang="en-US" altLang="en-US" sz="1600">
              <a:solidFill>
                <a:schemeClr val="tx1"/>
              </a:solidFill>
              <a:latin typeface="Arial" panose="020B0604020202020204" pitchFamily="34" charset="0"/>
              <a:ea typeface="Franklin Gothic Book" panose="020B0503020102020204" pitchFamily="34" charset="0"/>
            </a:endParaRPr>
          </a:p>
        </p:txBody>
      </p:sp>
      <p:cxnSp>
        <p:nvCxnSpPr>
          <p:cNvPr id="47" name="AutoShape 7">
            <a:extLst>
              <a:ext uri="{FF2B5EF4-FFF2-40B4-BE49-F238E27FC236}">
                <a16:creationId xmlns:a16="http://schemas.microsoft.com/office/drawing/2014/main" id="{D0B56B78-CE82-47D2-9EC4-0F818387F24E}"/>
              </a:ext>
            </a:extLst>
          </p:cNvPr>
          <p:cNvCxnSpPr>
            <a:cxnSpLocks noChangeShapeType="1"/>
            <a:stCxn id="42004" idx="3"/>
            <a:endCxn id="43" idx="1"/>
          </p:cNvCxnSpPr>
          <p:nvPr/>
        </p:nvCxnSpPr>
        <p:spPr bwMode="auto">
          <a:xfrm>
            <a:off x="7735790" y="1711878"/>
            <a:ext cx="238514" cy="1145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0" name="AutoShape 7">
            <a:extLst>
              <a:ext uri="{FF2B5EF4-FFF2-40B4-BE49-F238E27FC236}">
                <a16:creationId xmlns:a16="http://schemas.microsoft.com/office/drawing/2014/main" id="{7949C745-C52A-453D-9548-5ED8900DED5B}"/>
              </a:ext>
            </a:extLst>
          </p:cNvPr>
          <p:cNvCxnSpPr>
            <a:cxnSpLocks noChangeShapeType="1"/>
          </p:cNvCxnSpPr>
          <p:nvPr/>
        </p:nvCxnSpPr>
        <p:spPr bwMode="auto">
          <a:xfrm>
            <a:off x="7769413" y="2481353"/>
            <a:ext cx="238514" cy="1145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 name="AutoShape 7">
            <a:extLst>
              <a:ext uri="{FF2B5EF4-FFF2-40B4-BE49-F238E27FC236}">
                <a16:creationId xmlns:a16="http://schemas.microsoft.com/office/drawing/2014/main" id="{1537EF9E-AEC6-4A55-A3BA-00A74D5429B2}"/>
              </a:ext>
            </a:extLst>
          </p:cNvPr>
          <p:cNvCxnSpPr>
            <a:cxnSpLocks noChangeShapeType="1"/>
          </p:cNvCxnSpPr>
          <p:nvPr/>
        </p:nvCxnSpPr>
        <p:spPr bwMode="auto">
          <a:xfrm>
            <a:off x="7772400" y="3568353"/>
            <a:ext cx="238514" cy="1145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 name="AutoShape 7">
            <a:extLst>
              <a:ext uri="{FF2B5EF4-FFF2-40B4-BE49-F238E27FC236}">
                <a16:creationId xmlns:a16="http://schemas.microsoft.com/office/drawing/2014/main" id="{06075BD5-8BDC-4BBA-8CE5-FB886ED3F1FD}"/>
              </a:ext>
            </a:extLst>
          </p:cNvPr>
          <p:cNvCxnSpPr>
            <a:cxnSpLocks noChangeShapeType="1"/>
          </p:cNvCxnSpPr>
          <p:nvPr/>
        </p:nvCxnSpPr>
        <p:spPr bwMode="auto">
          <a:xfrm>
            <a:off x="7772400" y="4800600"/>
            <a:ext cx="238514" cy="1145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E2AA2-C674-424B-ABB5-FCDB9DF65685}"/>
              </a:ext>
            </a:extLst>
          </p:cNvPr>
          <p:cNvSpPr>
            <a:spLocks noGrp="1"/>
          </p:cNvSpPr>
          <p:nvPr>
            <p:ph type="title"/>
          </p:nvPr>
        </p:nvSpPr>
        <p:spPr>
          <a:xfrm>
            <a:off x="457200" y="2514600"/>
            <a:ext cx="8229600" cy="1143000"/>
          </a:xfrm>
        </p:spPr>
        <p:txBody>
          <a:bodyPr>
            <a:normAutofit fontScale="90000"/>
          </a:bodyPr>
          <a:lstStyle/>
          <a:p>
            <a:pPr algn="ctr"/>
            <a:r>
              <a:rPr lang="en-US"/>
              <a:t>ENDLINE RESULTS – 2019</a:t>
            </a:r>
            <a:br>
              <a:rPr lang="en-US"/>
            </a:br>
            <a:r>
              <a:rPr lang="en-US"/>
              <a:t>(two years after program end)</a:t>
            </a:r>
          </a:p>
        </p:txBody>
      </p:sp>
      <p:pic>
        <p:nvPicPr>
          <p:cNvPr id="5" name="Picture 3">
            <a:extLst>
              <a:ext uri="{FF2B5EF4-FFF2-40B4-BE49-F238E27FC236}">
                <a16:creationId xmlns:a16="http://schemas.microsoft.com/office/drawing/2014/main" id="{920EE826-DE90-4CDC-9950-8E9FC9E56A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 y="91828"/>
            <a:ext cx="15240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5A67EA9-273F-4AE3-B400-B64D0D1DA5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9100" y="151049"/>
            <a:ext cx="1918804" cy="626096"/>
          </a:xfrm>
          <a:prstGeom prst="rect">
            <a:avLst/>
          </a:prstGeom>
        </p:spPr>
      </p:pic>
    </p:spTree>
    <p:extLst>
      <p:ext uri="{BB962C8B-B14F-4D97-AF65-F5344CB8AC3E}">
        <p14:creationId xmlns:p14="http://schemas.microsoft.com/office/powerpoint/2010/main" val="190763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7FCB5-FDC4-4A99-9F31-694540C67334}"/>
              </a:ext>
            </a:extLst>
          </p:cNvPr>
          <p:cNvSpPr>
            <a:spLocks noGrp="1"/>
          </p:cNvSpPr>
          <p:nvPr>
            <p:ph type="title"/>
          </p:nvPr>
        </p:nvSpPr>
        <p:spPr>
          <a:xfrm>
            <a:off x="457200" y="914400"/>
            <a:ext cx="8229600" cy="1143000"/>
          </a:xfrm>
        </p:spPr>
        <p:txBody>
          <a:bodyPr>
            <a:normAutofit fontScale="90000"/>
          </a:bodyPr>
          <a:lstStyle/>
          <a:p>
            <a:r>
              <a:rPr lang="en-US" err="1"/>
              <a:t>Wajir</a:t>
            </a:r>
            <a:r>
              <a:rPr lang="en-US"/>
              <a:t>:       in school enrollment,      in early marriage and pregnancy</a:t>
            </a:r>
          </a:p>
        </p:txBody>
      </p:sp>
      <p:graphicFrame>
        <p:nvGraphicFramePr>
          <p:cNvPr id="7" name="Content Placeholder 6"/>
          <p:cNvGraphicFramePr>
            <a:graphicFrameLocks noGrp="1"/>
          </p:cNvGraphicFramePr>
          <p:nvPr>
            <p:ph idx="1"/>
          </p:nvPr>
        </p:nvGraphicFramePr>
        <p:xfrm>
          <a:off x="203200" y="2057400"/>
          <a:ext cx="86868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AC20194-CD15-4943-8F09-B460D659F04F}"/>
              </a:ext>
            </a:extLst>
          </p:cNvPr>
          <p:cNvSpPr txBox="1"/>
          <p:nvPr/>
        </p:nvSpPr>
        <p:spPr>
          <a:xfrm>
            <a:off x="76200" y="6400800"/>
            <a:ext cx="4876800" cy="307777"/>
          </a:xfrm>
          <a:prstGeom prst="rect">
            <a:avLst/>
          </a:prstGeom>
          <a:noFill/>
        </p:spPr>
        <p:txBody>
          <a:bodyPr wrap="square" rtlCol="0">
            <a:spAutoFit/>
          </a:bodyPr>
          <a:lstStyle/>
          <a:p>
            <a:r>
              <a:rPr lang="en-US" sz="1400"/>
              <a:t>*Among out of school girls at baseline</a:t>
            </a:r>
          </a:p>
        </p:txBody>
      </p:sp>
      <p:sp>
        <p:nvSpPr>
          <p:cNvPr id="3" name="Arrow: Up 2">
            <a:extLst>
              <a:ext uri="{FF2B5EF4-FFF2-40B4-BE49-F238E27FC236}">
                <a16:creationId xmlns:a16="http://schemas.microsoft.com/office/drawing/2014/main" id="{E447BFDD-1ECC-404C-AF45-27C45356F2B2}"/>
              </a:ext>
            </a:extLst>
          </p:cNvPr>
          <p:cNvSpPr/>
          <p:nvPr/>
        </p:nvSpPr>
        <p:spPr>
          <a:xfrm>
            <a:off x="2082800" y="879277"/>
            <a:ext cx="533400" cy="6828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40F24A20-91FE-4497-BE0E-D5654282B1ED}"/>
              </a:ext>
            </a:extLst>
          </p:cNvPr>
          <p:cNvSpPr/>
          <p:nvPr/>
        </p:nvSpPr>
        <p:spPr>
          <a:xfrm rot="10800000">
            <a:off x="7315200" y="879277"/>
            <a:ext cx="533400" cy="6828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a:extLst>
              <a:ext uri="{FF2B5EF4-FFF2-40B4-BE49-F238E27FC236}">
                <a16:creationId xmlns:a16="http://schemas.microsoft.com/office/drawing/2014/main" id="{03F73CFB-73E5-4B8E-B4B5-AF49A30572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200" y="84931"/>
            <a:ext cx="15240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EFED0F6-AEB9-40F3-A8AD-5FD4B8ACDB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9100" y="151049"/>
            <a:ext cx="1918804" cy="626096"/>
          </a:xfrm>
          <a:prstGeom prst="rect">
            <a:avLst/>
          </a:prstGeom>
        </p:spPr>
      </p:pic>
    </p:spTree>
    <p:extLst>
      <p:ext uri="{BB962C8B-B14F-4D97-AF65-F5344CB8AC3E}">
        <p14:creationId xmlns:p14="http://schemas.microsoft.com/office/powerpoint/2010/main" val="3545316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E2AA2-C674-424B-ABB5-FCDB9DF65685}"/>
              </a:ext>
            </a:extLst>
          </p:cNvPr>
          <p:cNvSpPr>
            <a:spLocks noGrp="1"/>
          </p:cNvSpPr>
          <p:nvPr>
            <p:ph type="title"/>
          </p:nvPr>
        </p:nvSpPr>
        <p:spPr>
          <a:xfrm>
            <a:off x="457200" y="2514600"/>
            <a:ext cx="8229600" cy="1143000"/>
          </a:xfrm>
        </p:spPr>
        <p:txBody>
          <a:bodyPr>
            <a:normAutofit fontScale="90000"/>
          </a:bodyPr>
          <a:lstStyle/>
          <a:p>
            <a:pPr algn="ctr"/>
            <a:r>
              <a:rPr lang="en-US"/>
              <a:t>FOLLOW UP RESULTS – 2021</a:t>
            </a:r>
            <a:br>
              <a:rPr lang="en-US"/>
            </a:br>
            <a:r>
              <a:rPr lang="en-US"/>
              <a:t>(four years after program end)</a:t>
            </a:r>
          </a:p>
        </p:txBody>
      </p:sp>
      <p:pic>
        <p:nvPicPr>
          <p:cNvPr id="6" name="Picture 5">
            <a:extLst>
              <a:ext uri="{FF2B5EF4-FFF2-40B4-BE49-F238E27FC236}">
                <a16:creationId xmlns:a16="http://schemas.microsoft.com/office/drawing/2014/main" id="{22CEB6D7-11CE-4E96-89F6-14950A6052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9100" y="151049"/>
            <a:ext cx="1918804" cy="626096"/>
          </a:xfrm>
          <a:prstGeom prst="rect">
            <a:avLst/>
          </a:prstGeom>
        </p:spPr>
      </p:pic>
      <p:pic>
        <p:nvPicPr>
          <p:cNvPr id="7" name="Picture 3">
            <a:extLst>
              <a:ext uri="{FF2B5EF4-FFF2-40B4-BE49-F238E27FC236}">
                <a16:creationId xmlns:a16="http://schemas.microsoft.com/office/drawing/2014/main" id="{29D37FB4-958C-43AF-B9E0-9743DC6EE6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200" y="84931"/>
            <a:ext cx="15240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320516"/>
      </p:ext>
    </p:extLst>
  </p:cSld>
  <p:clrMapOvr>
    <a:masterClrMapping/>
  </p:clrMapOvr>
</p:sld>
</file>

<file path=ppt/theme/theme1.xml><?xml version="1.0" encoding="utf-8"?>
<a:theme xmlns:a="http://schemas.openxmlformats.org/drawingml/2006/main" name="White background (Presentations, Handout)">
  <a:themeElements>
    <a:clrScheme name="NEW POPCOUNCIL">
      <a:dk1>
        <a:srgbClr val="333333"/>
      </a:dk1>
      <a:lt1>
        <a:srgbClr val="FFFFFF"/>
      </a:lt1>
      <a:dk2>
        <a:srgbClr val="333333"/>
      </a:dk2>
      <a:lt2>
        <a:srgbClr val="FFFFFF"/>
      </a:lt2>
      <a:accent1>
        <a:srgbClr val="6CC04A"/>
      </a:accent1>
      <a:accent2>
        <a:srgbClr val="033C5A"/>
      </a:accent2>
      <a:accent3>
        <a:srgbClr val="818284"/>
      </a:accent3>
      <a:accent4>
        <a:srgbClr val="00A7E0"/>
      </a:accent4>
      <a:accent5>
        <a:srgbClr val="F47B1F"/>
      </a:accent5>
      <a:accent6>
        <a:srgbClr val="A8D597"/>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rk background (Presenta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verview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pyright and permiss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White background (Presentations, Handout)">
  <a:themeElements>
    <a:clrScheme name="NEW POPCOUNCIL">
      <a:dk1>
        <a:srgbClr val="333333"/>
      </a:dk1>
      <a:lt1>
        <a:srgbClr val="FFFFFF"/>
      </a:lt1>
      <a:dk2>
        <a:srgbClr val="333333"/>
      </a:dk2>
      <a:lt2>
        <a:srgbClr val="FFFFFF"/>
      </a:lt2>
      <a:accent1>
        <a:srgbClr val="6CC04A"/>
      </a:accent1>
      <a:accent2>
        <a:srgbClr val="033C5A"/>
      </a:accent2>
      <a:accent3>
        <a:srgbClr val="818284"/>
      </a:accent3>
      <a:accent4>
        <a:srgbClr val="00A7E0"/>
      </a:accent4>
      <a:accent5>
        <a:srgbClr val="F47B1F"/>
      </a:accent5>
      <a:accent6>
        <a:srgbClr val="A8D597"/>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C617633D9DA1429FD18118B9918E27" ma:contentTypeVersion="16" ma:contentTypeDescription="Create a new document." ma:contentTypeScope="" ma:versionID="dd4879290ff3192acbf48e0a3854f4bc">
  <xsd:schema xmlns:xsd="http://www.w3.org/2001/XMLSchema" xmlns:xs="http://www.w3.org/2001/XMLSchema" xmlns:p="http://schemas.microsoft.com/office/2006/metadata/properties" xmlns:ns2="deb8fe03-0a70-457d-be20-bb98c727e22e" xmlns:ns3="375af5b2-8cea-45d5-b184-d6c522a311ad" targetNamespace="http://schemas.microsoft.com/office/2006/metadata/properties" ma:root="true" ma:fieldsID="992f135b1b0ee358122ca2aed803e9c7" ns2:_="" ns3:_="">
    <xsd:import namespace="deb8fe03-0a70-457d-be20-bb98c727e22e"/>
    <xsd:import namespace="375af5b2-8cea-45d5-b184-d6c522a311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8fe03-0a70-457d-be20-bb98c727e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ae0f924-55cd-4741-8fd0-29141ff024c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75af5b2-8cea-45d5-b184-d6c522a311a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ce5c2b9-6574-42c6-8602-888743f17b97}" ma:internalName="TaxCatchAll" ma:showField="CatchAllData" ma:web="375af5b2-8cea-45d5-b184-d6c522a311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BE7CEE-B135-4FD5-8EE1-A20517A17054}">
  <ds:schemaRefs>
    <ds:schemaRef ds:uri="http://schemas.microsoft.com/sharepoint/v3/contenttype/forms"/>
  </ds:schemaRefs>
</ds:datastoreItem>
</file>

<file path=customXml/itemProps2.xml><?xml version="1.0" encoding="utf-8"?>
<ds:datastoreItem xmlns:ds="http://schemas.openxmlformats.org/officeDocument/2006/customXml" ds:itemID="{D8195D64-C298-4EF3-97A7-974CDE911AA7}">
  <ds:schemaRefs>
    <ds:schemaRef ds:uri="375af5b2-8cea-45d5-b184-d6c522a311ad"/>
    <ds:schemaRef ds:uri="deb8fe03-0a70-457d-be20-bb98c727e2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PopCouncil-PPT</Template>
  <TotalTime>0</TotalTime>
  <Words>1028</Words>
  <Application>Microsoft Office PowerPoint</Application>
  <PresentationFormat>On-screen Show (4:3)</PresentationFormat>
  <Paragraphs>208</Paragraphs>
  <Slides>16</Slides>
  <Notes>15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16</vt:i4>
      </vt:variant>
    </vt:vector>
  </HeadingPairs>
  <TitlesOfParts>
    <vt:vector size="30" baseType="lpstr">
      <vt:lpstr>Adobe Garamond Pro</vt:lpstr>
      <vt:lpstr>Arial</vt:lpstr>
      <vt:lpstr>Arial Narrow</vt:lpstr>
      <vt:lpstr>Calibri</vt:lpstr>
      <vt:lpstr>Franklin Gothic Book</vt:lpstr>
      <vt:lpstr>Franklin Gothic Demi</vt:lpstr>
      <vt:lpstr>Franklin Gothic Medium</vt:lpstr>
      <vt:lpstr>Times New Roman</vt:lpstr>
      <vt:lpstr>Verdana</vt:lpstr>
      <vt:lpstr>White background (Presentations, Handout)</vt:lpstr>
      <vt:lpstr>Dark background (Presentations)</vt:lpstr>
      <vt:lpstr>Overview slides</vt:lpstr>
      <vt:lpstr>Copyright and permissions</vt:lpstr>
      <vt:lpstr>1_White background (Presentations, Handout)</vt:lpstr>
      <vt:lpstr>THE Adolescent girls initiative – Kenya: A multisectoral approach To delay marriage for marginalized girls </vt:lpstr>
      <vt:lpstr>PowerPoint Presentation</vt:lpstr>
      <vt:lpstr>What did we want to learn?</vt:lpstr>
      <vt:lpstr>PowerPoint Presentation</vt:lpstr>
      <vt:lpstr>PowerPoint Presentation</vt:lpstr>
      <vt:lpstr>Randomized Controlled Trial Design</vt:lpstr>
      <vt:lpstr>ENDLINE RESULTS – 2019 (two years after program end)</vt:lpstr>
      <vt:lpstr>Wajir:       in school enrollment,      in early marriage and pregnancy</vt:lpstr>
      <vt:lpstr>FOLLOW UP RESULTS – 2021 (four years after program end)</vt:lpstr>
      <vt:lpstr>4 years after the program, there is still       in school enrollment,      in early marriage and pregnancy</vt:lpstr>
      <vt:lpstr>Adolescent Girls Empowerment Program</vt:lpstr>
      <vt:lpstr>Program Implications</vt:lpstr>
      <vt:lpstr>Ongoing/Future Work</vt:lpstr>
      <vt:lpstr>Acknowledgements </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Austrian, Karen</dc:creator>
  <cp:lastModifiedBy>Laia Surralles Solsona</cp:lastModifiedBy>
  <cp:revision>1</cp:revision>
  <cp:lastPrinted>2018-01-19T12:04:50Z</cp:lastPrinted>
  <dcterms:created xsi:type="dcterms:W3CDTF">2018-01-15T08:08:06Z</dcterms:created>
  <dcterms:modified xsi:type="dcterms:W3CDTF">2022-09-28T11:55:41Z</dcterms:modified>
</cp:coreProperties>
</file>