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 id="2147483682" r:id="rId6"/>
    <p:sldMasterId id="2147483705" r:id="rId7"/>
    <p:sldMasterId id="2147483717" r:id="rId8"/>
    <p:sldMasterId id="2147483728" r:id="rId9"/>
    <p:sldMasterId id="2147483740" r:id="rId10"/>
    <p:sldMasterId id="2147483752" r:id="rId11"/>
    <p:sldMasterId id="2147483765" r:id="rId12"/>
  </p:sldMasterIdLst>
  <p:notesMasterIdLst>
    <p:notesMasterId r:id="rId67"/>
  </p:notesMasterIdLst>
  <p:sldIdLst>
    <p:sldId id="257" r:id="rId13"/>
    <p:sldId id="268" r:id="rId14"/>
    <p:sldId id="269" r:id="rId15"/>
    <p:sldId id="1121" r:id="rId16"/>
    <p:sldId id="381" r:id="rId17"/>
    <p:sldId id="382" r:id="rId18"/>
    <p:sldId id="385" r:id="rId19"/>
    <p:sldId id="384" r:id="rId20"/>
    <p:sldId id="386" r:id="rId21"/>
    <p:sldId id="387" r:id="rId22"/>
    <p:sldId id="390" r:id="rId23"/>
    <p:sldId id="388" r:id="rId24"/>
    <p:sldId id="383" r:id="rId25"/>
    <p:sldId id="256" r:id="rId26"/>
    <p:sldId id="283" r:id="rId27"/>
    <p:sldId id="533" r:id="rId28"/>
    <p:sldId id="494" r:id="rId29"/>
    <p:sldId id="528" r:id="rId30"/>
    <p:sldId id="629" r:id="rId31"/>
    <p:sldId id="634" r:id="rId32"/>
    <p:sldId id="560" r:id="rId33"/>
    <p:sldId id="561" r:id="rId34"/>
    <p:sldId id="723" r:id="rId35"/>
    <p:sldId id="720" r:id="rId36"/>
    <p:sldId id="787" r:id="rId37"/>
    <p:sldId id="788" r:id="rId38"/>
    <p:sldId id="790" r:id="rId39"/>
    <p:sldId id="785" r:id="rId40"/>
    <p:sldId id="299" r:id="rId41"/>
    <p:sldId id="547" r:id="rId42"/>
    <p:sldId id="2411" r:id="rId43"/>
    <p:sldId id="2694" r:id="rId44"/>
    <p:sldId id="2425" r:id="rId45"/>
    <p:sldId id="2442" r:id="rId46"/>
    <p:sldId id="2700" r:id="rId47"/>
    <p:sldId id="2702" r:id="rId48"/>
    <p:sldId id="2703" r:id="rId49"/>
    <p:sldId id="2699" r:id="rId50"/>
    <p:sldId id="2705" r:id="rId51"/>
    <p:sldId id="2448" r:id="rId52"/>
    <p:sldId id="2711" r:id="rId53"/>
    <p:sldId id="1142" r:id="rId54"/>
    <p:sldId id="2709" r:id="rId55"/>
    <p:sldId id="2710" r:id="rId56"/>
    <p:sldId id="271" r:id="rId57"/>
    <p:sldId id="2706" r:id="rId58"/>
    <p:sldId id="281" r:id="rId59"/>
    <p:sldId id="2707" r:id="rId60"/>
    <p:sldId id="289" r:id="rId61"/>
    <p:sldId id="264" r:id="rId62"/>
    <p:sldId id="2708" r:id="rId63"/>
    <p:sldId id="286" r:id="rId64"/>
    <p:sldId id="290" r:id="rId65"/>
    <p:sldId id="28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4048"/>
    <a:srgbClr val="E2231A"/>
    <a:srgbClr val="66CBE1"/>
    <a:srgbClr val="000000"/>
    <a:srgbClr val="F0F0F0"/>
    <a:srgbClr val="111111"/>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7AC79-2063-41A7-B8FE-8C00605E63FB}" v="3" dt="2023-10-17T13:10:03.489"/>
    <p1510:client id="{4218E840-C3E1-4C2F-9BFA-BA404B66BF04}" v="775" dt="2023-10-18T14:15:31.025"/>
    <p1510:client id="{9F91AEEC-A2C4-48F3-962F-D9ED57160EF1}" v="213" dt="2023-10-18T10:27:29.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2.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4.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Sadd" userId="beaba22d-3bb8-46f6-b923-cd5867a2efac" providerId="ADAL" clId="{9F91AEEC-A2C4-48F3-962F-D9ED57160EF1}"/>
    <pc:docChg chg="undo custSel addSld delSld modSld">
      <pc:chgData name="Emma Sadd" userId="beaba22d-3bb8-46f6-b923-cd5867a2efac" providerId="ADAL" clId="{9F91AEEC-A2C4-48F3-962F-D9ED57160EF1}" dt="2023-10-18T10:27:29.555" v="210" actId="6549"/>
      <pc:docMkLst>
        <pc:docMk/>
      </pc:docMkLst>
      <pc:sldChg chg="modSp add del mod modNotesTx">
        <pc:chgData name="Emma Sadd" userId="beaba22d-3bb8-46f6-b923-cd5867a2efac" providerId="ADAL" clId="{9F91AEEC-A2C4-48F3-962F-D9ED57160EF1}" dt="2023-10-18T10:27:29.555" v="210" actId="6549"/>
        <pc:sldMkLst>
          <pc:docMk/>
          <pc:sldMk cId="1945857677" sldId="271"/>
        </pc:sldMkLst>
        <pc:spChg chg="mod">
          <ac:chgData name="Emma Sadd" userId="beaba22d-3bb8-46f6-b923-cd5867a2efac" providerId="ADAL" clId="{9F91AEEC-A2C4-48F3-962F-D9ED57160EF1}" dt="2023-10-18T10:26:54.316" v="188" actId="20577"/>
          <ac:spMkLst>
            <pc:docMk/>
            <pc:sldMk cId="1945857677" sldId="271"/>
            <ac:spMk id="5" creationId="{00000000-0000-0000-0000-000000000000}"/>
          </ac:spMkLst>
        </pc:spChg>
      </pc:sldChg>
      <pc:sldChg chg="add del">
        <pc:chgData name="Emma Sadd" userId="beaba22d-3bb8-46f6-b923-cd5867a2efac" providerId="ADAL" clId="{9F91AEEC-A2C4-48F3-962F-D9ED57160EF1}" dt="2023-10-18T10:05:06.117" v="5" actId="47"/>
        <pc:sldMkLst>
          <pc:docMk/>
          <pc:sldMk cId="903657813" sldId="2709"/>
        </pc:sldMkLst>
      </pc:sldChg>
      <pc:sldChg chg="modSp add del mod modNotesTx">
        <pc:chgData name="Emma Sadd" userId="beaba22d-3bb8-46f6-b923-cd5867a2efac" providerId="ADAL" clId="{9F91AEEC-A2C4-48F3-962F-D9ED57160EF1}" dt="2023-10-18T10:22:17.219" v="145" actId="20577"/>
        <pc:sldMkLst>
          <pc:docMk/>
          <pc:sldMk cId="1669087638" sldId="2710"/>
        </pc:sldMkLst>
        <pc:spChg chg="mod">
          <ac:chgData name="Emma Sadd" userId="beaba22d-3bb8-46f6-b923-cd5867a2efac" providerId="ADAL" clId="{9F91AEEC-A2C4-48F3-962F-D9ED57160EF1}" dt="2023-10-18T10:20:05.224" v="143" actId="12"/>
          <ac:spMkLst>
            <pc:docMk/>
            <pc:sldMk cId="1669087638" sldId="2710"/>
            <ac:spMk id="5" creationId="{00000000-0000-0000-0000-000000000000}"/>
          </ac:spMkLst>
        </pc:spChg>
      </pc:sldChg>
    </pc:docChg>
  </pc:docChgLst>
  <pc:docChgLst>
    <pc:chgData name="Jean Casey" userId="ca3e6f81-b95c-489e-8428-96e80cada072" providerId="ADAL" clId="{0227AC79-2063-41A7-B8FE-8C00605E63FB}"/>
    <pc:docChg chg="modSld">
      <pc:chgData name="Jean Casey" userId="ca3e6f81-b95c-489e-8428-96e80cada072" providerId="ADAL" clId="{0227AC79-2063-41A7-B8FE-8C00605E63FB}" dt="2023-10-17T13:10:03.489" v="0" actId="1076"/>
      <pc:docMkLst>
        <pc:docMk/>
      </pc:docMkLst>
      <pc:sldChg chg="modSp mod">
        <pc:chgData name="Jean Casey" userId="ca3e6f81-b95c-489e-8428-96e80cada072" providerId="ADAL" clId="{0227AC79-2063-41A7-B8FE-8C00605E63FB}" dt="2023-10-17T13:10:03.489" v="0" actId="1076"/>
        <pc:sldMkLst>
          <pc:docMk/>
          <pc:sldMk cId="1237868853" sldId="1142"/>
        </pc:sldMkLst>
        <pc:picChg chg="mod">
          <ac:chgData name="Jean Casey" userId="ca3e6f81-b95c-489e-8428-96e80cada072" providerId="ADAL" clId="{0227AC79-2063-41A7-B8FE-8C00605E63FB}" dt="2023-10-17T13:10:03.489" v="0" actId="1076"/>
          <ac:picMkLst>
            <pc:docMk/>
            <pc:sldMk cId="1237868853" sldId="1142"/>
            <ac:picMk id="2" creationId="{F339F944-128D-2259-1995-E53F7BA0362A}"/>
          </ac:picMkLst>
        </pc:picChg>
      </pc:sldChg>
    </pc:docChg>
  </pc:docChgLst>
  <pc:docChgLst>
    <pc:chgData name="Laia Surralles Solsona" userId="5b079a50-c30e-426c-81c1-9a1baf43d982" providerId="ADAL" clId="{4218E840-C3E1-4C2F-9BFA-BA404B66BF04}"/>
    <pc:docChg chg="undo custSel addSld delSld modSld addMainMaster delMainMaster">
      <pc:chgData name="Laia Surralles Solsona" userId="5b079a50-c30e-426c-81c1-9a1baf43d982" providerId="ADAL" clId="{4218E840-C3E1-4C2F-9BFA-BA404B66BF04}" dt="2023-10-18T14:15:31.025" v="1901"/>
      <pc:docMkLst>
        <pc:docMk/>
      </pc:docMkLst>
      <pc:sldChg chg="add del">
        <pc:chgData name="Laia Surralles Solsona" userId="5b079a50-c30e-426c-81c1-9a1baf43d982" providerId="ADAL" clId="{4218E840-C3E1-4C2F-9BFA-BA404B66BF04}" dt="2023-10-17T08:34:28.417" v="1104"/>
        <pc:sldMkLst>
          <pc:docMk/>
          <pc:sldMk cId="1204738611" sldId="256"/>
        </pc:sldMkLst>
      </pc:sldChg>
      <pc:sldChg chg="del">
        <pc:chgData name="Laia Surralles Solsona" userId="5b079a50-c30e-426c-81c1-9a1baf43d982" providerId="ADAL" clId="{4218E840-C3E1-4C2F-9BFA-BA404B66BF04}" dt="2023-10-16T08:59:45.972" v="854" actId="2696"/>
        <pc:sldMkLst>
          <pc:docMk/>
          <pc:sldMk cId="0" sldId="258"/>
        </pc:sldMkLst>
      </pc:sldChg>
      <pc:sldChg chg="add del">
        <pc:chgData name="Laia Surralles Solsona" userId="5b079a50-c30e-426c-81c1-9a1baf43d982" providerId="ADAL" clId="{4218E840-C3E1-4C2F-9BFA-BA404B66BF04}" dt="2023-10-16T08:59:21.561" v="851" actId="2696"/>
        <pc:sldMkLst>
          <pc:docMk/>
          <pc:sldMk cId="0" sldId="259"/>
        </pc:sldMkLst>
      </pc:sldChg>
      <pc:sldChg chg="add del">
        <pc:chgData name="Laia Surralles Solsona" userId="5b079a50-c30e-426c-81c1-9a1baf43d982" providerId="ADAL" clId="{4218E840-C3E1-4C2F-9BFA-BA404B66BF04}" dt="2023-10-16T08:59:21.561" v="851" actId="2696"/>
        <pc:sldMkLst>
          <pc:docMk/>
          <pc:sldMk cId="0" sldId="260"/>
        </pc:sldMkLst>
      </pc:sldChg>
      <pc:sldChg chg="add del">
        <pc:chgData name="Laia Surralles Solsona" userId="5b079a50-c30e-426c-81c1-9a1baf43d982" providerId="ADAL" clId="{4218E840-C3E1-4C2F-9BFA-BA404B66BF04}" dt="2023-10-16T08:59:21.561" v="851" actId="2696"/>
        <pc:sldMkLst>
          <pc:docMk/>
          <pc:sldMk cId="0" sldId="262"/>
        </pc:sldMkLst>
      </pc:sldChg>
      <pc:sldChg chg="add del">
        <pc:chgData name="Laia Surralles Solsona" userId="5b079a50-c30e-426c-81c1-9a1baf43d982" providerId="ADAL" clId="{4218E840-C3E1-4C2F-9BFA-BA404B66BF04}" dt="2023-10-18T08:36:10.923" v="1838"/>
        <pc:sldMkLst>
          <pc:docMk/>
          <pc:sldMk cId="0" sldId="264"/>
        </pc:sldMkLst>
      </pc:sldChg>
      <pc:sldChg chg="add del">
        <pc:chgData name="Laia Surralles Solsona" userId="5b079a50-c30e-426c-81c1-9a1baf43d982" providerId="ADAL" clId="{4218E840-C3E1-4C2F-9BFA-BA404B66BF04}" dt="2023-10-16T08:59:21.561" v="851" actId="2696"/>
        <pc:sldMkLst>
          <pc:docMk/>
          <pc:sldMk cId="0" sldId="265"/>
        </pc:sldMkLst>
      </pc:sldChg>
      <pc:sldChg chg="add del">
        <pc:chgData name="Laia Surralles Solsona" userId="5b079a50-c30e-426c-81c1-9a1baf43d982" providerId="ADAL" clId="{4218E840-C3E1-4C2F-9BFA-BA404B66BF04}" dt="2023-10-16T08:59:21.561" v="851" actId="2696"/>
        <pc:sldMkLst>
          <pc:docMk/>
          <pc:sldMk cId="0" sldId="266"/>
        </pc:sldMkLst>
      </pc:sldChg>
      <pc:sldChg chg="add del">
        <pc:chgData name="Laia Surralles Solsona" userId="5b079a50-c30e-426c-81c1-9a1baf43d982" providerId="ADAL" clId="{4218E840-C3E1-4C2F-9BFA-BA404B66BF04}" dt="2023-10-16T08:59:21.561" v="851" actId="2696"/>
        <pc:sldMkLst>
          <pc:docMk/>
          <pc:sldMk cId="0" sldId="267"/>
        </pc:sldMkLst>
      </pc:sldChg>
      <pc:sldChg chg="addSp delSp modSp mod">
        <pc:chgData name="Laia Surralles Solsona" userId="5b079a50-c30e-426c-81c1-9a1baf43d982" providerId="ADAL" clId="{4218E840-C3E1-4C2F-9BFA-BA404B66BF04}" dt="2023-10-16T08:44:35.655" v="211" actId="1037"/>
        <pc:sldMkLst>
          <pc:docMk/>
          <pc:sldMk cId="3454087329" sldId="268"/>
        </pc:sldMkLst>
        <pc:spChg chg="add del mod">
          <ac:chgData name="Laia Surralles Solsona" userId="5b079a50-c30e-426c-81c1-9a1baf43d982" providerId="ADAL" clId="{4218E840-C3E1-4C2F-9BFA-BA404B66BF04}" dt="2023-10-16T08:43:05.069" v="181" actId="478"/>
          <ac:spMkLst>
            <pc:docMk/>
            <pc:sldMk cId="3454087329" sldId="268"/>
            <ac:spMk id="5" creationId="{48816266-26E6-9F55-4C53-0388D7956834}"/>
          </ac:spMkLst>
        </pc:spChg>
        <pc:spChg chg="mod">
          <ac:chgData name="Laia Surralles Solsona" userId="5b079a50-c30e-426c-81c1-9a1baf43d982" providerId="ADAL" clId="{4218E840-C3E1-4C2F-9BFA-BA404B66BF04}" dt="2023-10-16T08:44:35.655" v="211" actId="1037"/>
          <ac:spMkLst>
            <pc:docMk/>
            <pc:sldMk cId="3454087329" sldId="268"/>
            <ac:spMk id="8" creationId="{FD9F33D4-5CCE-412A-A6BA-8A86104267A0}"/>
          </ac:spMkLst>
        </pc:spChg>
        <pc:spChg chg="mod">
          <ac:chgData name="Laia Surralles Solsona" userId="5b079a50-c30e-426c-81c1-9a1baf43d982" providerId="ADAL" clId="{4218E840-C3E1-4C2F-9BFA-BA404B66BF04}" dt="2023-10-16T08:43:48.140" v="194" actId="1076"/>
          <ac:spMkLst>
            <pc:docMk/>
            <pc:sldMk cId="3454087329" sldId="268"/>
            <ac:spMk id="14" creationId="{200E815E-39E1-433A-A5A0-103376B01768}"/>
          </ac:spMkLst>
        </pc:spChg>
        <pc:picChg chg="del mod">
          <ac:chgData name="Laia Surralles Solsona" userId="5b079a50-c30e-426c-81c1-9a1baf43d982" providerId="ADAL" clId="{4218E840-C3E1-4C2F-9BFA-BA404B66BF04}" dt="2023-10-16T08:42:58.371" v="178" actId="478"/>
          <ac:picMkLst>
            <pc:docMk/>
            <pc:sldMk cId="3454087329" sldId="268"/>
            <ac:picMk id="4" creationId="{BEEB7189-6443-1CA5-1031-B9D5592C7471}"/>
          </ac:picMkLst>
        </pc:picChg>
        <pc:picChg chg="add mod">
          <ac:chgData name="Laia Surralles Solsona" userId="5b079a50-c30e-426c-81c1-9a1baf43d982" providerId="ADAL" clId="{4218E840-C3E1-4C2F-9BFA-BA404B66BF04}" dt="2023-10-16T08:44:30.224" v="203" actId="1038"/>
          <ac:picMkLst>
            <pc:docMk/>
            <pc:sldMk cId="3454087329" sldId="268"/>
            <ac:picMk id="7" creationId="{48C77C65-7AD7-4CA6-4C46-8FF3FFE7DE78}"/>
          </ac:picMkLst>
        </pc:picChg>
      </pc:sldChg>
      <pc:sldChg chg="modSp mod">
        <pc:chgData name="Laia Surralles Solsona" userId="5b079a50-c30e-426c-81c1-9a1baf43d982" providerId="ADAL" clId="{4218E840-C3E1-4C2F-9BFA-BA404B66BF04}" dt="2023-10-18T13:02:49.661" v="1898" actId="20577"/>
        <pc:sldMkLst>
          <pc:docMk/>
          <pc:sldMk cId="2726072306" sldId="269"/>
        </pc:sldMkLst>
        <pc:spChg chg="mod">
          <ac:chgData name="Laia Surralles Solsona" userId="5b079a50-c30e-426c-81c1-9a1baf43d982" providerId="ADAL" clId="{4218E840-C3E1-4C2F-9BFA-BA404B66BF04}" dt="2023-10-18T08:28:51.626" v="1746" actId="1035"/>
          <ac:spMkLst>
            <pc:docMk/>
            <pc:sldMk cId="2726072306" sldId="269"/>
            <ac:spMk id="2" creationId="{F368B03C-F6A6-4ED5-85EA-FCB675076675}"/>
          </ac:spMkLst>
        </pc:spChg>
        <pc:graphicFrameChg chg="mod modGraphic">
          <ac:chgData name="Laia Surralles Solsona" userId="5b079a50-c30e-426c-81c1-9a1baf43d982" providerId="ADAL" clId="{4218E840-C3E1-4C2F-9BFA-BA404B66BF04}" dt="2023-10-18T13:02:49.661" v="1898" actId="20577"/>
          <ac:graphicFrameMkLst>
            <pc:docMk/>
            <pc:sldMk cId="2726072306" sldId="269"/>
            <ac:graphicFrameMk id="5" creationId="{2B05E879-41C3-4839-B953-B80E58897C7C}"/>
          </ac:graphicFrameMkLst>
        </pc:graphicFrameChg>
        <pc:picChg chg="mod">
          <ac:chgData name="Laia Surralles Solsona" userId="5b079a50-c30e-426c-81c1-9a1baf43d982" providerId="ADAL" clId="{4218E840-C3E1-4C2F-9BFA-BA404B66BF04}" dt="2023-10-18T08:29:18.999" v="1778" actId="1036"/>
          <ac:picMkLst>
            <pc:docMk/>
            <pc:sldMk cId="2726072306" sldId="269"/>
            <ac:picMk id="7" creationId="{BF274CCD-9F9E-47A9-826C-8D52E93C26BE}"/>
          </ac:picMkLst>
        </pc:picChg>
      </pc:sldChg>
      <pc:sldChg chg="add del">
        <pc:chgData name="Laia Surralles Solsona" userId="5b079a50-c30e-426c-81c1-9a1baf43d982" providerId="ADAL" clId="{4218E840-C3E1-4C2F-9BFA-BA404B66BF04}" dt="2023-10-16T08:59:21.561" v="851" actId="2696"/>
        <pc:sldMkLst>
          <pc:docMk/>
          <pc:sldMk cId="0" sldId="270"/>
        </pc:sldMkLst>
      </pc:sldChg>
      <pc:sldChg chg="add del">
        <pc:chgData name="Laia Surralles Solsona" userId="5b079a50-c30e-426c-81c1-9a1baf43d982" providerId="ADAL" clId="{4218E840-C3E1-4C2F-9BFA-BA404B66BF04}" dt="2023-10-16T08:59:35.376" v="852" actId="2696"/>
        <pc:sldMkLst>
          <pc:docMk/>
          <pc:sldMk cId="1497813189" sldId="271"/>
        </pc:sldMkLst>
      </pc:sldChg>
      <pc:sldChg chg="add del">
        <pc:chgData name="Laia Surralles Solsona" userId="5b079a50-c30e-426c-81c1-9a1baf43d982" providerId="ADAL" clId="{4218E840-C3E1-4C2F-9BFA-BA404B66BF04}" dt="2023-10-16T08:59:35.376" v="852" actId="2696"/>
        <pc:sldMkLst>
          <pc:docMk/>
          <pc:sldMk cId="1173687087" sldId="274"/>
        </pc:sldMkLst>
      </pc:sldChg>
      <pc:sldChg chg="add">
        <pc:chgData name="Laia Surralles Solsona" userId="5b079a50-c30e-426c-81c1-9a1baf43d982" providerId="ADAL" clId="{4218E840-C3E1-4C2F-9BFA-BA404B66BF04}" dt="2023-10-18T08:35:27.022" v="1837"/>
        <pc:sldMkLst>
          <pc:docMk/>
          <pc:sldMk cId="124979738" sldId="281"/>
        </pc:sldMkLst>
      </pc:sldChg>
      <pc:sldChg chg="del">
        <pc:chgData name="Laia Surralles Solsona" userId="5b079a50-c30e-426c-81c1-9a1baf43d982" providerId="ADAL" clId="{4218E840-C3E1-4C2F-9BFA-BA404B66BF04}" dt="2023-10-16T08:59:40.255" v="853" actId="2696"/>
        <pc:sldMkLst>
          <pc:docMk/>
          <pc:sldMk cId="3140989583" sldId="281"/>
        </pc:sldMkLst>
      </pc:sldChg>
      <pc:sldChg chg="add del">
        <pc:chgData name="Laia Surralles Solsona" userId="5b079a50-c30e-426c-81c1-9a1baf43d982" providerId="ADAL" clId="{4218E840-C3E1-4C2F-9BFA-BA404B66BF04}" dt="2023-10-17T08:34:28.417" v="1104"/>
        <pc:sldMkLst>
          <pc:docMk/>
          <pc:sldMk cId="0" sldId="283"/>
        </pc:sldMkLst>
      </pc:sldChg>
      <pc:sldChg chg="add">
        <pc:chgData name="Laia Surralles Solsona" userId="5b079a50-c30e-426c-81c1-9a1baf43d982" providerId="ADAL" clId="{4218E840-C3E1-4C2F-9BFA-BA404B66BF04}" dt="2023-10-18T08:36:10.923" v="1838"/>
        <pc:sldMkLst>
          <pc:docMk/>
          <pc:sldMk cId="3984769969" sldId="286"/>
        </pc:sldMkLst>
      </pc:sldChg>
      <pc:sldChg chg="add">
        <pc:chgData name="Laia Surralles Solsona" userId="5b079a50-c30e-426c-81c1-9a1baf43d982" providerId="ADAL" clId="{4218E840-C3E1-4C2F-9BFA-BA404B66BF04}" dt="2023-10-18T08:36:10.923" v="1838"/>
        <pc:sldMkLst>
          <pc:docMk/>
          <pc:sldMk cId="2360497169" sldId="288"/>
        </pc:sldMkLst>
      </pc:sldChg>
      <pc:sldChg chg="add del">
        <pc:chgData name="Laia Surralles Solsona" userId="5b079a50-c30e-426c-81c1-9a1baf43d982" providerId="ADAL" clId="{4218E840-C3E1-4C2F-9BFA-BA404B66BF04}" dt="2023-10-16T08:59:40.255" v="853" actId="2696"/>
        <pc:sldMkLst>
          <pc:docMk/>
          <pc:sldMk cId="3092054382" sldId="288"/>
        </pc:sldMkLst>
      </pc:sldChg>
      <pc:sldChg chg="add">
        <pc:chgData name="Laia Surralles Solsona" userId="5b079a50-c30e-426c-81c1-9a1baf43d982" providerId="ADAL" clId="{4218E840-C3E1-4C2F-9BFA-BA404B66BF04}" dt="2023-10-18T08:36:10.923" v="1838"/>
        <pc:sldMkLst>
          <pc:docMk/>
          <pc:sldMk cId="899760766" sldId="289"/>
        </pc:sldMkLst>
      </pc:sldChg>
      <pc:sldChg chg="del">
        <pc:chgData name="Laia Surralles Solsona" userId="5b079a50-c30e-426c-81c1-9a1baf43d982" providerId="ADAL" clId="{4218E840-C3E1-4C2F-9BFA-BA404B66BF04}" dt="2023-10-16T08:59:40.255" v="853" actId="2696"/>
        <pc:sldMkLst>
          <pc:docMk/>
          <pc:sldMk cId="3945674119" sldId="289"/>
        </pc:sldMkLst>
      </pc:sldChg>
      <pc:sldChg chg="del">
        <pc:chgData name="Laia Surralles Solsona" userId="5b079a50-c30e-426c-81c1-9a1baf43d982" providerId="ADAL" clId="{4218E840-C3E1-4C2F-9BFA-BA404B66BF04}" dt="2023-10-16T08:59:40.255" v="853" actId="2696"/>
        <pc:sldMkLst>
          <pc:docMk/>
          <pc:sldMk cId="464751988" sldId="290"/>
        </pc:sldMkLst>
      </pc:sldChg>
      <pc:sldChg chg="add">
        <pc:chgData name="Laia Surralles Solsona" userId="5b079a50-c30e-426c-81c1-9a1baf43d982" providerId="ADAL" clId="{4218E840-C3E1-4C2F-9BFA-BA404B66BF04}" dt="2023-10-18T08:36:10.923" v="1838"/>
        <pc:sldMkLst>
          <pc:docMk/>
          <pc:sldMk cId="1634136785" sldId="290"/>
        </pc:sldMkLst>
      </pc:sldChg>
      <pc:sldChg chg="del">
        <pc:chgData name="Laia Surralles Solsona" userId="5b079a50-c30e-426c-81c1-9a1baf43d982" providerId="ADAL" clId="{4218E840-C3E1-4C2F-9BFA-BA404B66BF04}" dt="2023-10-16T08:59:40.255" v="853" actId="2696"/>
        <pc:sldMkLst>
          <pc:docMk/>
          <pc:sldMk cId="4160245435" sldId="293"/>
        </pc:sldMkLst>
      </pc:sldChg>
      <pc:sldChg chg="del">
        <pc:chgData name="Laia Surralles Solsona" userId="5b079a50-c30e-426c-81c1-9a1baf43d982" providerId="ADAL" clId="{4218E840-C3E1-4C2F-9BFA-BA404B66BF04}" dt="2023-10-16T08:59:40.255" v="853" actId="2696"/>
        <pc:sldMkLst>
          <pc:docMk/>
          <pc:sldMk cId="3210732553" sldId="294"/>
        </pc:sldMkLst>
      </pc:sldChg>
      <pc:sldChg chg="add del">
        <pc:chgData name="Laia Surralles Solsona" userId="5b079a50-c30e-426c-81c1-9a1baf43d982" providerId="ADAL" clId="{4218E840-C3E1-4C2F-9BFA-BA404B66BF04}" dt="2023-10-16T08:59:35.376" v="852" actId="2696"/>
        <pc:sldMkLst>
          <pc:docMk/>
          <pc:sldMk cId="3569806240" sldId="295"/>
        </pc:sldMkLst>
      </pc:sldChg>
      <pc:sldChg chg="del">
        <pc:chgData name="Laia Surralles Solsona" userId="5b079a50-c30e-426c-81c1-9a1baf43d982" providerId="ADAL" clId="{4218E840-C3E1-4C2F-9BFA-BA404B66BF04}" dt="2023-10-16T08:59:40.255" v="853" actId="2696"/>
        <pc:sldMkLst>
          <pc:docMk/>
          <pc:sldMk cId="3305829747" sldId="297"/>
        </pc:sldMkLst>
      </pc:sldChg>
      <pc:sldChg chg="add del">
        <pc:chgData name="Laia Surralles Solsona" userId="5b079a50-c30e-426c-81c1-9a1baf43d982" providerId="ADAL" clId="{4218E840-C3E1-4C2F-9BFA-BA404B66BF04}" dt="2023-10-17T08:34:28.417" v="1104"/>
        <pc:sldMkLst>
          <pc:docMk/>
          <pc:sldMk cId="0" sldId="299"/>
        </pc:sldMkLst>
      </pc:sldChg>
      <pc:sldChg chg="add del">
        <pc:chgData name="Laia Surralles Solsona" userId="5b079a50-c30e-426c-81c1-9a1baf43d982" providerId="ADAL" clId="{4218E840-C3E1-4C2F-9BFA-BA404B66BF04}" dt="2023-10-16T08:59:35.376" v="852" actId="2696"/>
        <pc:sldMkLst>
          <pc:docMk/>
          <pc:sldMk cId="2810658762" sldId="299"/>
        </pc:sldMkLst>
      </pc:sldChg>
      <pc:sldChg chg="add del">
        <pc:chgData name="Laia Surralles Solsona" userId="5b079a50-c30e-426c-81c1-9a1baf43d982" providerId="ADAL" clId="{4218E840-C3E1-4C2F-9BFA-BA404B66BF04}" dt="2023-10-16T08:59:35.376" v="852" actId="2696"/>
        <pc:sldMkLst>
          <pc:docMk/>
          <pc:sldMk cId="569926583" sldId="301"/>
        </pc:sldMkLst>
      </pc:sldChg>
      <pc:sldChg chg="add del">
        <pc:chgData name="Laia Surralles Solsona" userId="5b079a50-c30e-426c-81c1-9a1baf43d982" providerId="ADAL" clId="{4218E840-C3E1-4C2F-9BFA-BA404B66BF04}" dt="2023-10-16T08:59:40.255" v="853" actId="2696"/>
        <pc:sldMkLst>
          <pc:docMk/>
          <pc:sldMk cId="3039779949" sldId="303"/>
        </pc:sldMkLst>
      </pc:sldChg>
      <pc:sldChg chg="del">
        <pc:chgData name="Laia Surralles Solsona" userId="5b079a50-c30e-426c-81c1-9a1baf43d982" providerId="ADAL" clId="{4218E840-C3E1-4C2F-9BFA-BA404B66BF04}" dt="2023-10-16T08:59:40.255" v="853" actId="2696"/>
        <pc:sldMkLst>
          <pc:docMk/>
          <pc:sldMk cId="3047558367" sldId="305"/>
        </pc:sldMkLst>
      </pc:sldChg>
      <pc:sldChg chg="del">
        <pc:chgData name="Laia Surralles Solsona" userId="5b079a50-c30e-426c-81c1-9a1baf43d982" providerId="ADAL" clId="{4218E840-C3E1-4C2F-9BFA-BA404B66BF04}" dt="2023-10-16T08:59:40.255" v="853" actId="2696"/>
        <pc:sldMkLst>
          <pc:docMk/>
          <pc:sldMk cId="2754134488" sldId="306"/>
        </pc:sldMkLst>
      </pc:sldChg>
      <pc:sldChg chg="add del">
        <pc:chgData name="Laia Surralles Solsona" userId="5b079a50-c30e-426c-81c1-9a1baf43d982" providerId="ADAL" clId="{4218E840-C3E1-4C2F-9BFA-BA404B66BF04}" dt="2023-10-16T08:59:40.255" v="853" actId="2696"/>
        <pc:sldMkLst>
          <pc:docMk/>
          <pc:sldMk cId="1688510583" sldId="314"/>
        </pc:sldMkLst>
      </pc:sldChg>
      <pc:sldChg chg="add del">
        <pc:chgData name="Laia Surralles Solsona" userId="5b079a50-c30e-426c-81c1-9a1baf43d982" providerId="ADAL" clId="{4218E840-C3E1-4C2F-9BFA-BA404B66BF04}" dt="2023-10-16T08:59:40.255" v="853" actId="2696"/>
        <pc:sldMkLst>
          <pc:docMk/>
          <pc:sldMk cId="1881103466" sldId="315"/>
        </pc:sldMkLst>
      </pc:sldChg>
      <pc:sldChg chg="del">
        <pc:chgData name="Laia Surralles Solsona" userId="5b079a50-c30e-426c-81c1-9a1baf43d982" providerId="ADAL" clId="{4218E840-C3E1-4C2F-9BFA-BA404B66BF04}" dt="2023-10-16T08:59:45.972" v="854" actId="2696"/>
        <pc:sldMkLst>
          <pc:docMk/>
          <pc:sldMk cId="476913230" sldId="346"/>
        </pc:sldMkLst>
      </pc:sldChg>
      <pc:sldChg chg="del">
        <pc:chgData name="Laia Surralles Solsona" userId="5b079a50-c30e-426c-81c1-9a1baf43d982" providerId="ADAL" clId="{4218E840-C3E1-4C2F-9BFA-BA404B66BF04}" dt="2023-10-16T08:59:45.972" v="854" actId="2696"/>
        <pc:sldMkLst>
          <pc:docMk/>
          <pc:sldMk cId="2494181916" sldId="350"/>
        </pc:sldMkLst>
      </pc:sldChg>
      <pc:sldChg chg="del">
        <pc:chgData name="Laia Surralles Solsona" userId="5b079a50-c30e-426c-81c1-9a1baf43d982" providerId="ADAL" clId="{4218E840-C3E1-4C2F-9BFA-BA404B66BF04}" dt="2023-10-16T08:59:45.972" v="854" actId="2696"/>
        <pc:sldMkLst>
          <pc:docMk/>
          <pc:sldMk cId="2806597478" sldId="351"/>
        </pc:sldMkLst>
      </pc:sldChg>
      <pc:sldChg chg="del">
        <pc:chgData name="Laia Surralles Solsona" userId="5b079a50-c30e-426c-81c1-9a1baf43d982" providerId="ADAL" clId="{4218E840-C3E1-4C2F-9BFA-BA404B66BF04}" dt="2023-10-16T08:59:45.972" v="854" actId="2696"/>
        <pc:sldMkLst>
          <pc:docMk/>
          <pc:sldMk cId="1730977563" sldId="352"/>
        </pc:sldMkLst>
      </pc:sldChg>
      <pc:sldChg chg="del">
        <pc:chgData name="Laia Surralles Solsona" userId="5b079a50-c30e-426c-81c1-9a1baf43d982" providerId="ADAL" clId="{4218E840-C3E1-4C2F-9BFA-BA404B66BF04}" dt="2023-10-16T08:59:45.972" v="854" actId="2696"/>
        <pc:sldMkLst>
          <pc:docMk/>
          <pc:sldMk cId="804859940" sldId="353"/>
        </pc:sldMkLst>
      </pc:sldChg>
      <pc:sldChg chg="del">
        <pc:chgData name="Laia Surralles Solsona" userId="5b079a50-c30e-426c-81c1-9a1baf43d982" providerId="ADAL" clId="{4218E840-C3E1-4C2F-9BFA-BA404B66BF04}" dt="2023-10-16T08:59:45.972" v="854" actId="2696"/>
        <pc:sldMkLst>
          <pc:docMk/>
          <pc:sldMk cId="648665501" sldId="354"/>
        </pc:sldMkLst>
      </pc:sldChg>
      <pc:sldChg chg="add del">
        <pc:chgData name="Laia Surralles Solsona" userId="5b079a50-c30e-426c-81c1-9a1baf43d982" providerId="ADAL" clId="{4218E840-C3E1-4C2F-9BFA-BA404B66BF04}" dt="2023-10-17T08:34:28.417" v="1104"/>
        <pc:sldMkLst>
          <pc:docMk/>
          <pc:sldMk cId="0" sldId="494"/>
        </pc:sldMkLst>
      </pc:sldChg>
      <pc:sldChg chg="add del">
        <pc:chgData name="Laia Surralles Solsona" userId="5b079a50-c30e-426c-81c1-9a1baf43d982" providerId="ADAL" clId="{4218E840-C3E1-4C2F-9BFA-BA404B66BF04}" dt="2023-10-17T08:34:28.417" v="1104"/>
        <pc:sldMkLst>
          <pc:docMk/>
          <pc:sldMk cId="3545316794" sldId="528"/>
        </pc:sldMkLst>
      </pc:sldChg>
      <pc:sldChg chg="add del">
        <pc:chgData name="Laia Surralles Solsona" userId="5b079a50-c30e-426c-81c1-9a1baf43d982" providerId="ADAL" clId="{4218E840-C3E1-4C2F-9BFA-BA404B66BF04}" dt="2023-10-17T08:34:28.417" v="1104"/>
        <pc:sldMkLst>
          <pc:docMk/>
          <pc:sldMk cId="0" sldId="533"/>
        </pc:sldMkLst>
      </pc:sldChg>
      <pc:sldChg chg="add del">
        <pc:chgData name="Laia Surralles Solsona" userId="5b079a50-c30e-426c-81c1-9a1baf43d982" providerId="ADAL" clId="{4218E840-C3E1-4C2F-9BFA-BA404B66BF04}" dt="2023-10-17T08:34:28.417" v="1104"/>
        <pc:sldMkLst>
          <pc:docMk/>
          <pc:sldMk cId="3625241772" sldId="547"/>
        </pc:sldMkLst>
      </pc:sldChg>
      <pc:sldChg chg="add">
        <pc:chgData name="Laia Surralles Solsona" userId="5b079a50-c30e-426c-81c1-9a1baf43d982" providerId="ADAL" clId="{4218E840-C3E1-4C2F-9BFA-BA404B66BF04}" dt="2023-10-17T08:34:28.417" v="1104"/>
        <pc:sldMkLst>
          <pc:docMk/>
          <pc:sldMk cId="1423871513" sldId="560"/>
        </pc:sldMkLst>
      </pc:sldChg>
      <pc:sldChg chg="add del">
        <pc:chgData name="Laia Surralles Solsona" userId="5b079a50-c30e-426c-81c1-9a1baf43d982" providerId="ADAL" clId="{4218E840-C3E1-4C2F-9BFA-BA404B66BF04}" dt="2023-10-17T08:34:28.417" v="1104"/>
        <pc:sldMkLst>
          <pc:docMk/>
          <pc:sldMk cId="1110510202" sldId="561"/>
        </pc:sldMkLst>
      </pc:sldChg>
      <pc:sldChg chg="add del">
        <pc:chgData name="Laia Surralles Solsona" userId="5b079a50-c30e-426c-81c1-9a1baf43d982" providerId="ADAL" clId="{4218E840-C3E1-4C2F-9BFA-BA404B66BF04}" dt="2023-10-17T08:34:28.417" v="1104"/>
        <pc:sldMkLst>
          <pc:docMk/>
          <pc:sldMk cId="2967577936" sldId="629"/>
        </pc:sldMkLst>
      </pc:sldChg>
      <pc:sldChg chg="add del">
        <pc:chgData name="Laia Surralles Solsona" userId="5b079a50-c30e-426c-81c1-9a1baf43d982" providerId="ADAL" clId="{4218E840-C3E1-4C2F-9BFA-BA404B66BF04}" dt="2023-10-17T08:34:28.417" v="1104"/>
        <pc:sldMkLst>
          <pc:docMk/>
          <pc:sldMk cId="1765227856" sldId="634"/>
        </pc:sldMkLst>
      </pc:sldChg>
      <pc:sldChg chg="add">
        <pc:chgData name="Laia Surralles Solsona" userId="5b079a50-c30e-426c-81c1-9a1baf43d982" providerId="ADAL" clId="{4218E840-C3E1-4C2F-9BFA-BA404B66BF04}" dt="2023-10-17T08:34:28.417" v="1104"/>
        <pc:sldMkLst>
          <pc:docMk/>
          <pc:sldMk cId="233700467" sldId="720"/>
        </pc:sldMkLst>
      </pc:sldChg>
      <pc:sldChg chg="add del">
        <pc:chgData name="Laia Surralles Solsona" userId="5b079a50-c30e-426c-81c1-9a1baf43d982" providerId="ADAL" clId="{4218E840-C3E1-4C2F-9BFA-BA404B66BF04}" dt="2023-10-17T08:34:28.417" v="1104"/>
        <pc:sldMkLst>
          <pc:docMk/>
          <pc:sldMk cId="3769078024" sldId="723"/>
        </pc:sldMkLst>
      </pc:sldChg>
      <pc:sldChg chg="del">
        <pc:chgData name="Laia Surralles Solsona" userId="5b079a50-c30e-426c-81c1-9a1baf43d982" providerId="ADAL" clId="{4218E840-C3E1-4C2F-9BFA-BA404B66BF04}" dt="2023-10-17T08:34:16.361" v="1103" actId="2696"/>
        <pc:sldMkLst>
          <pc:docMk/>
          <pc:sldMk cId="4183805299" sldId="784"/>
        </pc:sldMkLst>
      </pc:sldChg>
      <pc:sldChg chg="add del">
        <pc:chgData name="Laia Surralles Solsona" userId="5b079a50-c30e-426c-81c1-9a1baf43d982" providerId="ADAL" clId="{4218E840-C3E1-4C2F-9BFA-BA404B66BF04}" dt="2023-10-17T08:34:28.417" v="1104"/>
        <pc:sldMkLst>
          <pc:docMk/>
          <pc:sldMk cId="3921394496" sldId="785"/>
        </pc:sldMkLst>
      </pc:sldChg>
      <pc:sldChg chg="add">
        <pc:chgData name="Laia Surralles Solsona" userId="5b079a50-c30e-426c-81c1-9a1baf43d982" providerId="ADAL" clId="{4218E840-C3E1-4C2F-9BFA-BA404B66BF04}" dt="2023-10-17T08:34:28.417" v="1104"/>
        <pc:sldMkLst>
          <pc:docMk/>
          <pc:sldMk cId="1129121582" sldId="787"/>
        </pc:sldMkLst>
      </pc:sldChg>
      <pc:sldChg chg="add">
        <pc:chgData name="Laia Surralles Solsona" userId="5b079a50-c30e-426c-81c1-9a1baf43d982" providerId="ADAL" clId="{4218E840-C3E1-4C2F-9BFA-BA404B66BF04}" dt="2023-10-17T08:34:28.417" v="1104"/>
        <pc:sldMkLst>
          <pc:docMk/>
          <pc:sldMk cId="2043456922" sldId="788"/>
        </pc:sldMkLst>
      </pc:sldChg>
      <pc:sldChg chg="add modNotes">
        <pc:chgData name="Laia Surralles Solsona" userId="5b079a50-c30e-426c-81c1-9a1baf43d982" providerId="ADAL" clId="{4218E840-C3E1-4C2F-9BFA-BA404B66BF04}" dt="2023-10-17T08:34:28.449" v="1105"/>
        <pc:sldMkLst>
          <pc:docMk/>
          <pc:sldMk cId="337707688" sldId="790"/>
        </pc:sldMkLst>
      </pc:sldChg>
      <pc:sldChg chg="add del">
        <pc:chgData name="Laia Surralles Solsona" userId="5b079a50-c30e-426c-81c1-9a1baf43d982" providerId="ADAL" clId="{4218E840-C3E1-4C2F-9BFA-BA404B66BF04}" dt="2023-10-16T08:59:35.376" v="852" actId="2696"/>
        <pc:sldMkLst>
          <pc:docMk/>
          <pc:sldMk cId="275306747" sldId="1066"/>
        </pc:sldMkLst>
      </pc:sldChg>
      <pc:sldChg chg="add del">
        <pc:chgData name="Laia Surralles Solsona" userId="5b079a50-c30e-426c-81c1-9a1baf43d982" providerId="ADAL" clId="{4218E840-C3E1-4C2F-9BFA-BA404B66BF04}" dt="2023-10-16T08:59:40.255" v="853" actId="2696"/>
        <pc:sldMkLst>
          <pc:docMk/>
          <pc:sldMk cId="3489394963" sldId="1067"/>
        </pc:sldMkLst>
      </pc:sldChg>
      <pc:sldChg chg="add del">
        <pc:chgData name="Laia Surralles Solsona" userId="5b079a50-c30e-426c-81c1-9a1baf43d982" providerId="ADAL" clId="{4218E840-C3E1-4C2F-9BFA-BA404B66BF04}" dt="2023-10-16T08:59:35.376" v="852" actId="2696"/>
        <pc:sldMkLst>
          <pc:docMk/>
          <pc:sldMk cId="1416558615" sldId="1095"/>
        </pc:sldMkLst>
      </pc:sldChg>
      <pc:sldChg chg="add del">
        <pc:chgData name="Laia Surralles Solsona" userId="5b079a50-c30e-426c-81c1-9a1baf43d982" providerId="ADAL" clId="{4218E840-C3E1-4C2F-9BFA-BA404B66BF04}" dt="2023-10-16T08:59:35.376" v="852" actId="2696"/>
        <pc:sldMkLst>
          <pc:docMk/>
          <pc:sldMk cId="2325752528" sldId="1096"/>
        </pc:sldMkLst>
      </pc:sldChg>
      <pc:sldChg chg="add del">
        <pc:chgData name="Laia Surralles Solsona" userId="5b079a50-c30e-426c-81c1-9a1baf43d982" providerId="ADAL" clId="{4218E840-C3E1-4C2F-9BFA-BA404B66BF04}" dt="2023-10-16T08:59:35.376" v="852" actId="2696"/>
        <pc:sldMkLst>
          <pc:docMk/>
          <pc:sldMk cId="2465082846" sldId="1097"/>
        </pc:sldMkLst>
      </pc:sldChg>
      <pc:sldChg chg="add del">
        <pc:chgData name="Laia Surralles Solsona" userId="5b079a50-c30e-426c-81c1-9a1baf43d982" providerId="ADAL" clId="{4218E840-C3E1-4C2F-9BFA-BA404B66BF04}" dt="2023-10-16T08:59:40.255" v="853" actId="2696"/>
        <pc:sldMkLst>
          <pc:docMk/>
          <pc:sldMk cId="1360261000" sldId="1098"/>
        </pc:sldMkLst>
      </pc:sldChg>
      <pc:sldChg chg="add del">
        <pc:chgData name="Laia Surralles Solsona" userId="5b079a50-c30e-426c-81c1-9a1baf43d982" providerId="ADAL" clId="{4218E840-C3E1-4C2F-9BFA-BA404B66BF04}" dt="2023-10-16T08:59:40.255" v="853" actId="2696"/>
        <pc:sldMkLst>
          <pc:docMk/>
          <pc:sldMk cId="528703288" sldId="1099"/>
        </pc:sldMkLst>
      </pc:sldChg>
      <pc:sldChg chg="add del">
        <pc:chgData name="Laia Surralles Solsona" userId="5b079a50-c30e-426c-81c1-9a1baf43d982" providerId="ADAL" clId="{4218E840-C3E1-4C2F-9BFA-BA404B66BF04}" dt="2023-10-16T08:59:35.376" v="852" actId="2696"/>
        <pc:sldMkLst>
          <pc:docMk/>
          <pc:sldMk cId="2492634713" sldId="1100"/>
        </pc:sldMkLst>
      </pc:sldChg>
      <pc:sldChg chg="add del">
        <pc:chgData name="Laia Surralles Solsona" userId="5b079a50-c30e-426c-81c1-9a1baf43d982" providerId="ADAL" clId="{4218E840-C3E1-4C2F-9BFA-BA404B66BF04}" dt="2023-10-16T08:59:35.376" v="852" actId="2696"/>
        <pc:sldMkLst>
          <pc:docMk/>
          <pc:sldMk cId="1167612312" sldId="1101"/>
        </pc:sldMkLst>
      </pc:sldChg>
      <pc:sldChg chg="add del">
        <pc:chgData name="Laia Surralles Solsona" userId="5b079a50-c30e-426c-81c1-9a1baf43d982" providerId="ADAL" clId="{4218E840-C3E1-4C2F-9BFA-BA404B66BF04}" dt="2023-10-16T08:59:35.376" v="852" actId="2696"/>
        <pc:sldMkLst>
          <pc:docMk/>
          <pc:sldMk cId="3310135313" sldId="1102"/>
        </pc:sldMkLst>
      </pc:sldChg>
      <pc:sldChg chg="add del">
        <pc:chgData name="Laia Surralles Solsona" userId="5b079a50-c30e-426c-81c1-9a1baf43d982" providerId="ADAL" clId="{4218E840-C3E1-4C2F-9BFA-BA404B66BF04}" dt="2023-10-16T08:59:40.255" v="853" actId="2696"/>
        <pc:sldMkLst>
          <pc:docMk/>
          <pc:sldMk cId="498309090" sldId="1103"/>
        </pc:sldMkLst>
      </pc:sldChg>
      <pc:sldChg chg="add del">
        <pc:chgData name="Laia Surralles Solsona" userId="5b079a50-c30e-426c-81c1-9a1baf43d982" providerId="ADAL" clId="{4218E840-C3E1-4C2F-9BFA-BA404B66BF04}" dt="2023-10-16T08:59:35.376" v="852" actId="2696"/>
        <pc:sldMkLst>
          <pc:docMk/>
          <pc:sldMk cId="2766820246" sldId="1104"/>
        </pc:sldMkLst>
      </pc:sldChg>
      <pc:sldChg chg="add del">
        <pc:chgData name="Laia Surralles Solsona" userId="5b079a50-c30e-426c-81c1-9a1baf43d982" providerId="ADAL" clId="{4218E840-C3E1-4C2F-9BFA-BA404B66BF04}" dt="2023-10-16T08:59:40.255" v="853" actId="2696"/>
        <pc:sldMkLst>
          <pc:docMk/>
          <pc:sldMk cId="4187081015" sldId="1105"/>
        </pc:sldMkLst>
      </pc:sldChg>
      <pc:sldChg chg="add del">
        <pc:chgData name="Laia Surralles Solsona" userId="5b079a50-c30e-426c-81c1-9a1baf43d982" providerId="ADAL" clId="{4218E840-C3E1-4C2F-9BFA-BA404B66BF04}" dt="2023-10-16T08:59:40.255" v="853" actId="2696"/>
        <pc:sldMkLst>
          <pc:docMk/>
          <pc:sldMk cId="2088806845" sldId="1106"/>
        </pc:sldMkLst>
      </pc:sldChg>
      <pc:sldChg chg="add del">
        <pc:chgData name="Laia Surralles Solsona" userId="5b079a50-c30e-426c-81c1-9a1baf43d982" providerId="ADAL" clId="{4218E840-C3E1-4C2F-9BFA-BA404B66BF04}" dt="2023-10-16T08:59:35.376" v="852" actId="2696"/>
        <pc:sldMkLst>
          <pc:docMk/>
          <pc:sldMk cId="1505321692" sldId="1107"/>
        </pc:sldMkLst>
      </pc:sldChg>
      <pc:sldChg chg="add del">
        <pc:chgData name="Laia Surralles Solsona" userId="5b079a50-c30e-426c-81c1-9a1baf43d982" providerId="ADAL" clId="{4218E840-C3E1-4C2F-9BFA-BA404B66BF04}" dt="2023-10-16T08:59:35.376" v="852" actId="2696"/>
        <pc:sldMkLst>
          <pc:docMk/>
          <pc:sldMk cId="1701794907" sldId="1108"/>
        </pc:sldMkLst>
      </pc:sldChg>
      <pc:sldChg chg="add del">
        <pc:chgData name="Laia Surralles Solsona" userId="5b079a50-c30e-426c-81c1-9a1baf43d982" providerId="ADAL" clId="{4218E840-C3E1-4C2F-9BFA-BA404B66BF04}" dt="2023-10-16T08:59:35.376" v="852" actId="2696"/>
        <pc:sldMkLst>
          <pc:docMk/>
          <pc:sldMk cId="2643786706" sldId="1109"/>
        </pc:sldMkLst>
      </pc:sldChg>
      <pc:sldChg chg="add del">
        <pc:chgData name="Laia Surralles Solsona" userId="5b079a50-c30e-426c-81c1-9a1baf43d982" providerId="ADAL" clId="{4218E840-C3E1-4C2F-9BFA-BA404B66BF04}" dt="2023-10-16T08:59:40.255" v="853" actId="2696"/>
        <pc:sldMkLst>
          <pc:docMk/>
          <pc:sldMk cId="3778879854" sldId="1110"/>
        </pc:sldMkLst>
      </pc:sldChg>
      <pc:sldChg chg="add del">
        <pc:chgData name="Laia Surralles Solsona" userId="5b079a50-c30e-426c-81c1-9a1baf43d982" providerId="ADAL" clId="{4218E840-C3E1-4C2F-9BFA-BA404B66BF04}" dt="2023-10-16T08:59:35.376" v="852" actId="2696"/>
        <pc:sldMkLst>
          <pc:docMk/>
          <pc:sldMk cId="3483069897" sldId="1111"/>
        </pc:sldMkLst>
      </pc:sldChg>
      <pc:sldChg chg="addSp delSp modSp add del mod">
        <pc:chgData name="Laia Surralles Solsona" userId="5b079a50-c30e-426c-81c1-9a1baf43d982" providerId="ADAL" clId="{4218E840-C3E1-4C2F-9BFA-BA404B66BF04}" dt="2023-10-18T08:32:39.129" v="1835" actId="1076"/>
        <pc:sldMkLst>
          <pc:docMk/>
          <pc:sldMk cId="1407600440" sldId="1121"/>
        </pc:sldMkLst>
        <pc:spChg chg="mod">
          <ac:chgData name="Laia Surralles Solsona" userId="5b079a50-c30e-426c-81c1-9a1baf43d982" providerId="ADAL" clId="{4218E840-C3E1-4C2F-9BFA-BA404B66BF04}" dt="2023-10-18T08:32:26.748" v="1834" actId="1036"/>
          <ac:spMkLst>
            <pc:docMk/>
            <pc:sldMk cId="1407600440" sldId="1121"/>
            <ac:spMk id="2" creationId="{48ADAD40-CEE2-7454-AA61-93BE43CBE7A0}"/>
          </ac:spMkLst>
        </pc:spChg>
        <pc:spChg chg="mod">
          <ac:chgData name="Laia Surralles Solsona" userId="5b079a50-c30e-426c-81c1-9a1baf43d982" providerId="ADAL" clId="{4218E840-C3E1-4C2F-9BFA-BA404B66BF04}" dt="2023-10-18T08:32:22.081" v="1830" actId="1036"/>
          <ac:spMkLst>
            <pc:docMk/>
            <pc:sldMk cId="1407600440" sldId="1121"/>
            <ac:spMk id="3" creationId="{78AAACA7-EE7B-0D6D-64C1-BAEC83E46184}"/>
          </ac:spMkLst>
        </pc:spChg>
        <pc:spChg chg="add mod">
          <ac:chgData name="Laia Surralles Solsona" userId="5b079a50-c30e-426c-81c1-9a1baf43d982" providerId="ADAL" clId="{4218E840-C3E1-4C2F-9BFA-BA404B66BF04}" dt="2023-10-18T08:32:22.081" v="1830" actId="1036"/>
          <ac:spMkLst>
            <pc:docMk/>
            <pc:sldMk cId="1407600440" sldId="1121"/>
            <ac:spMk id="4" creationId="{429F5D58-6BE4-A20D-4C26-01C8D08D3292}"/>
          </ac:spMkLst>
        </pc:spChg>
        <pc:spChg chg="del">
          <ac:chgData name="Laia Surralles Solsona" userId="5b079a50-c30e-426c-81c1-9a1baf43d982" providerId="ADAL" clId="{4218E840-C3E1-4C2F-9BFA-BA404B66BF04}" dt="2023-10-17T08:16:28.638" v="1102" actId="478"/>
          <ac:spMkLst>
            <pc:docMk/>
            <pc:sldMk cId="1407600440" sldId="1121"/>
            <ac:spMk id="9" creationId="{57EA9EE9-C2CA-627C-E210-E07FFEDB5CD0}"/>
          </ac:spMkLst>
        </pc:spChg>
        <pc:spChg chg="mod">
          <ac:chgData name="Laia Surralles Solsona" userId="5b079a50-c30e-426c-81c1-9a1baf43d982" providerId="ADAL" clId="{4218E840-C3E1-4C2F-9BFA-BA404B66BF04}" dt="2023-10-18T08:32:22.081" v="1830" actId="1036"/>
          <ac:spMkLst>
            <pc:docMk/>
            <pc:sldMk cId="1407600440" sldId="1121"/>
            <ac:spMk id="14" creationId="{16F39A39-171B-B2E4-3424-12F998682B43}"/>
          </ac:spMkLst>
        </pc:spChg>
        <pc:spChg chg="mod">
          <ac:chgData name="Laia Surralles Solsona" userId="5b079a50-c30e-426c-81c1-9a1baf43d982" providerId="ADAL" clId="{4218E840-C3E1-4C2F-9BFA-BA404B66BF04}" dt="2023-10-18T08:32:22.081" v="1830" actId="1036"/>
          <ac:spMkLst>
            <pc:docMk/>
            <pc:sldMk cId="1407600440" sldId="1121"/>
            <ac:spMk id="16" creationId="{7E5C25CB-593E-ABA5-792A-8B10332B4170}"/>
          </ac:spMkLst>
        </pc:spChg>
        <pc:picChg chg="add mod modCrop">
          <ac:chgData name="Laia Surralles Solsona" userId="5b079a50-c30e-426c-81c1-9a1baf43d982" providerId="ADAL" clId="{4218E840-C3E1-4C2F-9BFA-BA404B66BF04}" dt="2023-10-18T08:32:22.081" v="1830" actId="1036"/>
          <ac:picMkLst>
            <pc:docMk/>
            <pc:sldMk cId="1407600440" sldId="1121"/>
            <ac:picMk id="5" creationId="{C720D5D8-A9AC-B142-6E23-D9585DDDD305}"/>
          </ac:picMkLst>
        </pc:picChg>
        <pc:picChg chg="add del mod modCrop">
          <ac:chgData name="Laia Surralles Solsona" userId="5b079a50-c30e-426c-81c1-9a1baf43d982" providerId="ADAL" clId="{4218E840-C3E1-4C2F-9BFA-BA404B66BF04}" dt="2023-10-17T08:34:58.745" v="1108" actId="478"/>
          <ac:picMkLst>
            <pc:docMk/>
            <pc:sldMk cId="1407600440" sldId="1121"/>
            <ac:picMk id="8" creationId="{38135709-C649-7CCC-0639-9F7A22785103}"/>
          </ac:picMkLst>
        </pc:picChg>
        <pc:picChg chg="add mod">
          <ac:chgData name="Laia Surralles Solsona" userId="5b079a50-c30e-426c-81c1-9a1baf43d982" providerId="ADAL" clId="{4218E840-C3E1-4C2F-9BFA-BA404B66BF04}" dt="2023-10-18T08:32:22.081" v="1830" actId="1036"/>
          <ac:picMkLst>
            <pc:docMk/>
            <pc:sldMk cId="1407600440" sldId="1121"/>
            <ac:picMk id="9" creationId="{92E12BBE-9DAD-28AE-C7F2-CC9AA336CC76}"/>
          </ac:picMkLst>
        </pc:picChg>
        <pc:picChg chg="del">
          <ac:chgData name="Laia Surralles Solsona" userId="5b079a50-c30e-426c-81c1-9a1baf43d982" providerId="ADAL" clId="{4218E840-C3E1-4C2F-9BFA-BA404B66BF04}" dt="2023-10-17T08:16:28.638" v="1102" actId="478"/>
          <ac:picMkLst>
            <pc:docMk/>
            <pc:sldMk cId="1407600440" sldId="1121"/>
            <ac:picMk id="11" creationId="{8F02B9A6-54C9-6C1F-E091-63E78D3C8C02}"/>
          </ac:picMkLst>
        </pc:picChg>
        <pc:picChg chg="del">
          <ac:chgData name="Laia Surralles Solsona" userId="5b079a50-c30e-426c-81c1-9a1baf43d982" providerId="ADAL" clId="{4218E840-C3E1-4C2F-9BFA-BA404B66BF04}" dt="2023-10-17T08:14:01.956" v="1096" actId="478"/>
          <ac:picMkLst>
            <pc:docMk/>
            <pc:sldMk cId="1407600440" sldId="1121"/>
            <ac:picMk id="13" creationId="{36D7D847-6705-D485-E4E4-A3A16049BEDA}"/>
          </ac:picMkLst>
        </pc:picChg>
        <pc:picChg chg="add mod">
          <ac:chgData name="Laia Surralles Solsona" userId="5b079a50-c30e-426c-81c1-9a1baf43d982" providerId="ADAL" clId="{4218E840-C3E1-4C2F-9BFA-BA404B66BF04}" dt="2023-10-18T08:32:39.129" v="1835" actId="1076"/>
          <ac:picMkLst>
            <pc:docMk/>
            <pc:sldMk cId="1407600440" sldId="1121"/>
            <ac:picMk id="15" creationId="{5DB52D99-E9EB-82AA-D69C-281983BE9EAE}"/>
          </ac:picMkLst>
        </pc:picChg>
        <pc:picChg chg="del">
          <ac:chgData name="Laia Surralles Solsona" userId="5b079a50-c30e-426c-81c1-9a1baf43d982" providerId="ADAL" clId="{4218E840-C3E1-4C2F-9BFA-BA404B66BF04}" dt="2023-10-16T15:52:09.492" v="1022" actId="478"/>
          <ac:picMkLst>
            <pc:docMk/>
            <pc:sldMk cId="1407600440" sldId="1121"/>
            <ac:picMk id="2050" creationId="{AE8D5ABA-F69B-F4F8-ED58-3D5CA00577F6}"/>
          </ac:picMkLst>
        </pc:picChg>
        <pc:picChg chg="del">
          <ac:chgData name="Laia Surralles Solsona" userId="5b079a50-c30e-426c-81c1-9a1baf43d982" providerId="ADAL" clId="{4218E840-C3E1-4C2F-9BFA-BA404B66BF04}" dt="2023-10-16T15:53:10.948" v="1048" actId="478"/>
          <ac:picMkLst>
            <pc:docMk/>
            <pc:sldMk cId="1407600440" sldId="1121"/>
            <ac:picMk id="2052" creationId="{6C56230F-FC1C-786B-66FC-5104625F69CD}"/>
          </ac:picMkLst>
        </pc:picChg>
        <pc:cxnChg chg="mod">
          <ac:chgData name="Laia Surralles Solsona" userId="5b079a50-c30e-426c-81c1-9a1baf43d982" providerId="ADAL" clId="{4218E840-C3E1-4C2F-9BFA-BA404B66BF04}" dt="2023-10-18T08:32:22.081" v="1830" actId="1036"/>
          <ac:cxnSpMkLst>
            <pc:docMk/>
            <pc:sldMk cId="1407600440" sldId="1121"/>
            <ac:cxnSpMk id="6" creationId="{FF47B0A7-F7F8-FF91-F3C6-CFC1BDDC25E9}"/>
          </ac:cxnSpMkLst>
        </pc:cxnChg>
        <pc:cxnChg chg="mod">
          <ac:chgData name="Laia Surralles Solsona" userId="5b079a50-c30e-426c-81c1-9a1baf43d982" providerId="ADAL" clId="{4218E840-C3E1-4C2F-9BFA-BA404B66BF04}" dt="2023-10-18T08:32:22.081" v="1830" actId="1036"/>
          <ac:cxnSpMkLst>
            <pc:docMk/>
            <pc:sldMk cId="1407600440" sldId="1121"/>
            <ac:cxnSpMk id="7" creationId="{9D0855EB-15CB-BD3B-588F-87AFEB7EE45D}"/>
          </ac:cxnSpMkLst>
        </pc:cxnChg>
        <pc:cxnChg chg="mod">
          <ac:chgData name="Laia Surralles Solsona" userId="5b079a50-c30e-426c-81c1-9a1baf43d982" providerId="ADAL" clId="{4218E840-C3E1-4C2F-9BFA-BA404B66BF04}" dt="2023-10-18T08:32:22.081" v="1830" actId="1036"/>
          <ac:cxnSpMkLst>
            <pc:docMk/>
            <pc:sldMk cId="1407600440" sldId="1121"/>
            <ac:cxnSpMk id="10" creationId="{92536521-30B3-6C4F-4A8D-12D7EDF0951E}"/>
          </ac:cxnSpMkLst>
        </pc:cxnChg>
        <pc:cxnChg chg="mod">
          <ac:chgData name="Laia Surralles Solsona" userId="5b079a50-c30e-426c-81c1-9a1baf43d982" providerId="ADAL" clId="{4218E840-C3E1-4C2F-9BFA-BA404B66BF04}" dt="2023-10-18T08:32:22.081" v="1830" actId="1036"/>
          <ac:cxnSpMkLst>
            <pc:docMk/>
            <pc:sldMk cId="1407600440" sldId="1121"/>
            <ac:cxnSpMk id="12" creationId="{D78E6940-1ED3-9A5E-ADDA-CA839497D49B}"/>
          </ac:cxnSpMkLst>
        </pc:cxnChg>
        <pc:cxnChg chg="mod">
          <ac:chgData name="Laia Surralles Solsona" userId="5b079a50-c30e-426c-81c1-9a1baf43d982" providerId="ADAL" clId="{4218E840-C3E1-4C2F-9BFA-BA404B66BF04}" dt="2023-10-18T08:32:22.081" v="1830" actId="1036"/>
          <ac:cxnSpMkLst>
            <pc:docMk/>
            <pc:sldMk cId="1407600440" sldId="1121"/>
            <ac:cxnSpMk id="17" creationId="{B3636834-735B-0B6C-E467-73999A745834}"/>
          </ac:cxnSpMkLst>
        </pc:cxnChg>
      </pc:sldChg>
      <pc:sldChg chg="del">
        <pc:chgData name="Laia Surralles Solsona" userId="5b079a50-c30e-426c-81c1-9a1baf43d982" providerId="ADAL" clId="{4218E840-C3E1-4C2F-9BFA-BA404B66BF04}" dt="2023-10-16T15:56:41.233" v="1062" actId="47"/>
        <pc:sldMkLst>
          <pc:docMk/>
          <pc:sldMk cId="3833300311" sldId="1123"/>
        </pc:sldMkLst>
      </pc:sldChg>
      <pc:sldChg chg="add del">
        <pc:chgData name="Laia Surralles Solsona" userId="5b079a50-c30e-426c-81c1-9a1baf43d982" providerId="ADAL" clId="{4218E840-C3E1-4C2F-9BFA-BA404B66BF04}" dt="2023-10-16T08:59:35.376" v="852" actId="2696"/>
        <pc:sldMkLst>
          <pc:docMk/>
          <pc:sldMk cId="0" sldId="1124"/>
        </pc:sldMkLst>
      </pc:sldChg>
      <pc:sldChg chg="add del">
        <pc:chgData name="Laia Surralles Solsona" userId="5b079a50-c30e-426c-81c1-9a1baf43d982" providerId="ADAL" clId="{4218E840-C3E1-4C2F-9BFA-BA404B66BF04}" dt="2023-10-16T08:59:35.376" v="852" actId="2696"/>
        <pc:sldMkLst>
          <pc:docMk/>
          <pc:sldMk cId="682251676" sldId="1125"/>
        </pc:sldMkLst>
      </pc:sldChg>
      <pc:sldChg chg="add del">
        <pc:chgData name="Laia Surralles Solsona" userId="5b079a50-c30e-426c-81c1-9a1baf43d982" providerId="ADAL" clId="{4218E840-C3E1-4C2F-9BFA-BA404B66BF04}" dt="2023-10-16T08:59:35.376" v="852" actId="2696"/>
        <pc:sldMkLst>
          <pc:docMk/>
          <pc:sldMk cId="4230220084" sldId="1126"/>
        </pc:sldMkLst>
      </pc:sldChg>
      <pc:sldChg chg="add del">
        <pc:chgData name="Laia Surralles Solsona" userId="5b079a50-c30e-426c-81c1-9a1baf43d982" providerId="ADAL" clId="{4218E840-C3E1-4C2F-9BFA-BA404B66BF04}" dt="2023-10-16T08:59:35.376" v="852" actId="2696"/>
        <pc:sldMkLst>
          <pc:docMk/>
          <pc:sldMk cId="2554784134" sldId="1127"/>
        </pc:sldMkLst>
      </pc:sldChg>
      <pc:sldChg chg="add del">
        <pc:chgData name="Laia Surralles Solsona" userId="5b079a50-c30e-426c-81c1-9a1baf43d982" providerId="ADAL" clId="{4218E840-C3E1-4C2F-9BFA-BA404B66BF04}" dt="2023-10-16T08:59:35.376" v="852" actId="2696"/>
        <pc:sldMkLst>
          <pc:docMk/>
          <pc:sldMk cId="1880786164" sldId="1128"/>
        </pc:sldMkLst>
      </pc:sldChg>
      <pc:sldChg chg="add del">
        <pc:chgData name="Laia Surralles Solsona" userId="5b079a50-c30e-426c-81c1-9a1baf43d982" providerId="ADAL" clId="{4218E840-C3E1-4C2F-9BFA-BA404B66BF04}" dt="2023-10-16T08:59:35.376" v="852" actId="2696"/>
        <pc:sldMkLst>
          <pc:docMk/>
          <pc:sldMk cId="940484192" sldId="1129"/>
        </pc:sldMkLst>
      </pc:sldChg>
      <pc:sldChg chg="add del">
        <pc:chgData name="Laia Surralles Solsona" userId="5b079a50-c30e-426c-81c1-9a1baf43d982" providerId="ADAL" clId="{4218E840-C3E1-4C2F-9BFA-BA404B66BF04}" dt="2023-10-16T08:59:35.376" v="852" actId="2696"/>
        <pc:sldMkLst>
          <pc:docMk/>
          <pc:sldMk cId="1012878133" sldId="1130"/>
        </pc:sldMkLst>
      </pc:sldChg>
      <pc:sldChg chg="add del">
        <pc:chgData name="Laia Surralles Solsona" userId="5b079a50-c30e-426c-81c1-9a1baf43d982" providerId="ADAL" clId="{4218E840-C3E1-4C2F-9BFA-BA404B66BF04}" dt="2023-10-16T08:59:40.255" v="853" actId="2696"/>
        <pc:sldMkLst>
          <pc:docMk/>
          <pc:sldMk cId="0" sldId="1131"/>
        </pc:sldMkLst>
      </pc:sldChg>
      <pc:sldChg chg="del">
        <pc:chgData name="Laia Surralles Solsona" userId="5b079a50-c30e-426c-81c1-9a1baf43d982" providerId="ADAL" clId="{4218E840-C3E1-4C2F-9BFA-BA404B66BF04}" dt="2023-10-16T08:59:40.255" v="853" actId="2696"/>
        <pc:sldMkLst>
          <pc:docMk/>
          <pc:sldMk cId="0" sldId="1132"/>
        </pc:sldMkLst>
      </pc:sldChg>
      <pc:sldChg chg="del">
        <pc:chgData name="Laia Surralles Solsona" userId="5b079a50-c30e-426c-81c1-9a1baf43d982" providerId="ADAL" clId="{4218E840-C3E1-4C2F-9BFA-BA404B66BF04}" dt="2023-10-16T08:59:40.255" v="853" actId="2696"/>
        <pc:sldMkLst>
          <pc:docMk/>
          <pc:sldMk cId="1732595709" sldId="1133"/>
        </pc:sldMkLst>
      </pc:sldChg>
      <pc:sldChg chg="del">
        <pc:chgData name="Laia Surralles Solsona" userId="5b079a50-c30e-426c-81c1-9a1baf43d982" providerId="ADAL" clId="{4218E840-C3E1-4C2F-9BFA-BA404B66BF04}" dt="2023-10-16T08:59:40.255" v="853" actId="2696"/>
        <pc:sldMkLst>
          <pc:docMk/>
          <pc:sldMk cId="0" sldId="1134"/>
        </pc:sldMkLst>
      </pc:sldChg>
      <pc:sldChg chg="add del">
        <pc:chgData name="Laia Surralles Solsona" userId="5b079a50-c30e-426c-81c1-9a1baf43d982" providerId="ADAL" clId="{4218E840-C3E1-4C2F-9BFA-BA404B66BF04}" dt="2023-10-16T08:59:21.561" v="851" actId="2696"/>
        <pc:sldMkLst>
          <pc:docMk/>
          <pc:sldMk cId="0" sldId="1135"/>
        </pc:sldMkLst>
      </pc:sldChg>
      <pc:sldChg chg="add del">
        <pc:chgData name="Laia Surralles Solsona" userId="5b079a50-c30e-426c-81c1-9a1baf43d982" providerId="ADAL" clId="{4218E840-C3E1-4C2F-9BFA-BA404B66BF04}" dt="2023-10-16T08:59:21.561" v="851" actId="2696"/>
        <pc:sldMkLst>
          <pc:docMk/>
          <pc:sldMk cId="0" sldId="1136"/>
        </pc:sldMkLst>
      </pc:sldChg>
      <pc:sldChg chg="add del">
        <pc:chgData name="Laia Surralles Solsona" userId="5b079a50-c30e-426c-81c1-9a1baf43d982" providerId="ADAL" clId="{4218E840-C3E1-4C2F-9BFA-BA404B66BF04}" dt="2023-10-16T08:59:21.561" v="851" actId="2696"/>
        <pc:sldMkLst>
          <pc:docMk/>
          <pc:sldMk cId="0" sldId="1137"/>
        </pc:sldMkLst>
      </pc:sldChg>
      <pc:sldChg chg="add del">
        <pc:chgData name="Laia Surralles Solsona" userId="5b079a50-c30e-426c-81c1-9a1baf43d982" providerId="ADAL" clId="{4218E840-C3E1-4C2F-9BFA-BA404B66BF04}" dt="2023-10-16T08:59:21.561" v="851" actId="2696"/>
        <pc:sldMkLst>
          <pc:docMk/>
          <pc:sldMk cId="0" sldId="1138"/>
        </pc:sldMkLst>
      </pc:sldChg>
      <pc:sldChg chg="add del">
        <pc:chgData name="Laia Surralles Solsona" userId="5b079a50-c30e-426c-81c1-9a1baf43d982" providerId="ADAL" clId="{4218E840-C3E1-4C2F-9BFA-BA404B66BF04}" dt="2023-10-16T08:59:21.561" v="851" actId="2696"/>
        <pc:sldMkLst>
          <pc:docMk/>
          <pc:sldMk cId="0" sldId="1139"/>
        </pc:sldMkLst>
      </pc:sldChg>
      <pc:sldChg chg="addSp delSp mod">
        <pc:chgData name="Laia Surralles Solsona" userId="5b079a50-c30e-426c-81c1-9a1baf43d982" providerId="ADAL" clId="{4218E840-C3E1-4C2F-9BFA-BA404B66BF04}" dt="2023-10-18T14:15:31.025" v="1901"/>
        <pc:sldMkLst>
          <pc:docMk/>
          <pc:sldMk cId="1237868853" sldId="1142"/>
        </pc:sldMkLst>
        <pc:picChg chg="del">
          <ac:chgData name="Laia Surralles Solsona" userId="5b079a50-c30e-426c-81c1-9a1baf43d982" providerId="ADAL" clId="{4218E840-C3E1-4C2F-9BFA-BA404B66BF04}" dt="2023-10-18T09:55:47.330" v="1839" actId="478"/>
          <ac:picMkLst>
            <pc:docMk/>
            <pc:sldMk cId="1237868853" sldId="1142"/>
            <ac:picMk id="2" creationId="{F339F944-128D-2259-1995-E53F7BA0362A}"/>
          </ac:picMkLst>
        </pc:picChg>
        <pc:picChg chg="add del">
          <ac:chgData name="Laia Surralles Solsona" userId="5b079a50-c30e-426c-81c1-9a1baf43d982" providerId="ADAL" clId="{4218E840-C3E1-4C2F-9BFA-BA404B66BF04}" dt="2023-10-18T14:15:30.240" v="1900" actId="478"/>
          <ac:picMkLst>
            <pc:docMk/>
            <pc:sldMk cId="1237868853" sldId="1142"/>
            <ac:picMk id="1026" creationId="{060520FF-DBEE-6AB3-111E-29BA838D05CC}"/>
          </ac:picMkLst>
        </pc:picChg>
        <pc:picChg chg="add">
          <ac:chgData name="Laia Surralles Solsona" userId="5b079a50-c30e-426c-81c1-9a1baf43d982" providerId="ADAL" clId="{4218E840-C3E1-4C2F-9BFA-BA404B66BF04}" dt="2023-10-18T14:15:31.025" v="1901"/>
          <ac:picMkLst>
            <pc:docMk/>
            <pc:sldMk cId="1237868853" sldId="1142"/>
            <ac:picMk id="1028" creationId="{EC041B66-C567-98E1-F246-F0CEF47DF54F}"/>
          </ac:picMkLst>
        </pc:picChg>
      </pc:sldChg>
      <pc:sldChg chg="add">
        <pc:chgData name="Laia Surralles Solsona" userId="5b079a50-c30e-426c-81c1-9a1baf43d982" providerId="ADAL" clId="{4218E840-C3E1-4C2F-9BFA-BA404B66BF04}" dt="2023-10-18T08:34:25.916" v="1836"/>
        <pc:sldMkLst>
          <pc:docMk/>
          <pc:sldMk cId="2044684466" sldId="2411"/>
        </pc:sldMkLst>
      </pc:sldChg>
      <pc:sldChg chg="add">
        <pc:chgData name="Laia Surralles Solsona" userId="5b079a50-c30e-426c-81c1-9a1baf43d982" providerId="ADAL" clId="{4218E840-C3E1-4C2F-9BFA-BA404B66BF04}" dt="2023-10-18T08:34:25.916" v="1836"/>
        <pc:sldMkLst>
          <pc:docMk/>
          <pc:sldMk cId="1670684886" sldId="2425"/>
        </pc:sldMkLst>
      </pc:sldChg>
      <pc:sldChg chg="add">
        <pc:chgData name="Laia Surralles Solsona" userId="5b079a50-c30e-426c-81c1-9a1baf43d982" providerId="ADAL" clId="{4218E840-C3E1-4C2F-9BFA-BA404B66BF04}" dt="2023-10-18T08:34:25.916" v="1836"/>
        <pc:sldMkLst>
          <pc:docMk/>
          <pc:sldMk cId="4064155325" sldId="2442"/>
        </pc:sldMkLst>
      </pc:sldChg>
      <pc:sldChg chg="add">
        <pc:chgData name="Laia Surralles Solsona" userId="5b079a50-c30e-426c-81c1-9a1baf43d982" providerId="ADAL" clId="{4218E840-C3E1-4C2F-9BFA-BA404B66BF04}" dt="2023-10-18T08:34:25.916" v="1836"/>
        <pc:sldMkLst>
          <pc:docMk/>
          <pc:sldMk cId="1725604178" sldId="2448"/>
        </pc:sldMkLst>
      </pc:sldChg>
      <pc:sldChg chg="add">
        <pc:chgData name="Laia Surralles Solsona" userId="5b079a50-c30e-426c-81c1-9a1baf43d982" providerId="ADAL" clId="{4218E840-C3E1-4C2F-9BFA-BA404B66BF04}" dt="2023-10-18T08:34:25.916" v="1836"/>
        <pc:sldMkLst>
          <pc:docMk/>
          <pc:sldMk cId="1660642341" sldId="2694"/>
        </pc:sldMkLst>
      </pc:sldChg>
      <pc:sldChg chg="add">
        <pc:chgData name="Laia Surralles Solsona" userId="5b079a50-c30e-426c-81c1-9a1baf43d982" providerId="ADAL" clId="{4218E840-C3E1-4C2F-9BFA-BA404B66BF04}" dt="2023-10-18T08:34:25.916" v="1836"/>
        <pc:sldMkLst>
          <pc:docMk/>
          <pc:sldMk cId="2944761202" sldId="2699"/>
        </pc:sldMkLst>
      </pc:sldChg>
      <pc:sldChg chg="add">
        <pc:chgData name="Laia Surralles Solsona" userId="5b079a50-c30e-426c-81c1-9a1baf43d982" providerId="ADAL" clId="{4218E840-C3E1-4C2F-9BFA-BA404B66BF04}" dt="2023-10-18T08:34:25.916" v="1836"/>
        <pc:sldMkLst>
          <pc:docMk/>
          <pc:sldMk cId="534667470" sldId="2700"/>
        </pc:sldMkLst>
      </pc:sldChg>
      <pc:sldChg chg="add">
        <pc:chgData name="Laia Surralles Solsona" userId="5b079a50-c30e-426c-81c1-9a1baf43d982" providerId="ADAL" clId="{4218E840-C3E1-4C2F-9BFA-BA404B66BF04}" dt="2023-10-18T08:34:25.916" v="1836"/>
        <pc:sldMkLst>
          <pc:docMk/>
          <pc:sldMk cId="3201207457" sldId="2702"/>
        </pc:sldMkLst>
      </pc:sldChg>
      <pc:sldChg chg="add">
        <pc:chgData name="Laia Surralles Solsona" userId="5b079a50-c30e-426c-81c1-9a1baf43d982" providerId="ADAL" clId="{4218E840-C3E1-4C2F-9BFA-BA404B66BF04}" dt="2023-10-18T08:34:25.916" v="1836"/>
        <pc:sldMkLst>
          <pc:docMk/>
          <pc:sldMk cId="1506349109" sldId="2703"/>
        </pc:sldMkLst>
      </pc:sldChg>
      <pc:sldChg chg="add">
        <pc:chgData name="Laia Surralles Solsona" userId="5b079a50-c30e-426c-81c1-9a1baf43d982" providerId="ADAL" clId="{4218E840-C3E1-4C2F-9BFA-BA404B66BF04}" dt="2023-10-18T08:34:25.916" v="1836"/>
        <pc:sldMkLst>
          <pc:docMk/>
          <pc:sldMk cId="3028395104" sldId="2705"/>
        </pc:sldMkLst>
      </pc:sldChg>
      <pc:sldChg chg="add">
        <pc:chgData name="Laia Surralles Solsona" userId="5b079a50-c30e-426c-81c1-9a1baf43d982" providerId="ADAL" clId="{4218E840-C3E1-4C2F-9BFA-BA404B66BF04}" dt="2023-10-18T08:35:27.022" v="1837"/>
        <pc:sldMkLst>
          <pc:docMk/>
          <pc:sldMk cId="779678687" sldId="2706"/>
        </pc:sldMkLst>
      </pc:sldChg>
      <pc:sldChg chg="add">
        <pc:chgData name="Laia Surralles Solsona" userId="5b079a50-c30e-426c-81c1-9a1baf43d982" providerId="ADAL" clId="{4218E840-C3E1-4C2F-9BFA-BA404B66BF04}" dt="2023-10-18T08:35:27.022" v="1837"/>
        <pc:sldMkLst>
          <pc:docMk/>
          <pc:sldMk cId="3470776984" sldId="2707"/>
        </pc:sldMkLst>
      </pc:sldChg>
      <pc:sldChg chg="add">
        <pc:chgData name="Laia Surralles Solsona" userId="5b079a50-c30e-426c-81c1-9a1baf43d982" providerId="ADAL" clId="{4218E840-C3E1-4C2F-9BFA-BA404B66BF04}" dt="2023-10-18T08:36:10.923" v="1838"/>
        <pc:sldMkLst>
          <pc:docMk/>
          <pc:sldMk cId="2353033716" sldId="2708"/>
        </pc:sldMkLst>
      </pc:sldChg>
      <pc:sldChg chg="modSp mod">
        <pc:chgData name="Laia Surralles Solsona" userId="5b079a50-c30e-426c-81c1-9a1baf43d982" providerId="ADAL" clId="{4218E840-C3E1-4C2F-9BFA-BA404B66BF04}" dt="2023-10-18T10:15:49.033" v="1842" actId="1076"/>
        <pc:sldMkLst>
          <pc:docMk/>
          <pc:sldMk cId="903657813" sldId="2709"/>
        </pc:sldMkLst>
        <pc:spChg chg="mod">
          <ac:chgData name="Laia Surralles Solsona" userId="5b079a50-c30e-426c-81c1-9a1baf43d982" providerId="ADAL" clId="{4218E840-C3E1-4C2F-9BFA-BA404B66BF04}" dt="2023-10-18T10:15:49.033" v="1842" actId="1076"/>
          <ac:spMkLst>
            <pc:docMk/>
            <pc:sldMk cId="903657813" sldId="2709"/>
            <ac:spMk id="4" creationId="{00000000-0000-0000-0000-000000000000}"/>
          </ac:spMkLst>
        </pc:spChg>
      </pc:sldChg>
      <pc:sldChg chg="add">
        <pc:chgData name="Laia Surralles Solsona" userId="5b079a50-c30e-426c-81c1-9a1baf43d982" providerId="ADAL" clId="{4218E840-C3E1-4C2F-9BFA-BA404B66BF04}" dt="2023-10-18T14:04:01.019" v="1899"/>
        <pc:sldMkLst>
          <pc:docMk/>
          <pc:sldMk cId="2914965630" sldId="2711"/>
        </pc:sldMkLst>
      </pc:sldChg>
      <pc:sldMasterChg chg="del delSldLayout">
        <pc:chgData name="Laia Surralles Solsona" userId="5b079a50-c30e-426c-81c1-9a1baf43d982" providerId="ADAL" clId="{4218E840-C3E1-4C2F-9BFA-BA404B66BF04}" dt="2023-10-16T08:59:45.972" v="854" actId="2696"/>
        <pc:sldMasterMkLst>
          <pc:docMk/>
          <pc:sldMasterMk cId="2473175072" sldId="2147483660"/>
        </pc:sldMasterMkLst>
        <pc:sldLayoutChg chg="del">
          <pc:chgData name="Laia Surralles Solsona" userId="5b079a50-c30e-426c-81c1-9a1baf43d982" providerId="ADAL" clId="{4218E840-C3E1-4C2F-9BFA-BA404B66BF04}" dt="2023-10-16T08:59:45.972" v="854" actId="2696"/>
          <pc:sldLayoutMkLst>
            <pc:docMk/>
            <pc:sldMasterMk cId="2473175072" sldId="2147483660"/>
            <pc:sldLayoutMk cId="572460435" sldId="2147483661"/>
          </pc:sldLayoutMkLst>
        </pc:sldLayoutChg>
        <pc:sldLayoutChg chg="del">
          <pc:chgData name="Laia Surralles Solsona" userId="5b079a50-c30e-426c-81c1-9a1baf43d982" providerId="ADAL" clId="{4218E840-C3E1-4C2F-9BFA-BA404B66BF04}" dt="2023-10-16T08:59:45.972" v="854" actId="2696"/>
          <pc:sldLayoutMkLst>
            <pc:docMk/>
            <pc:sldMasterMk cId="2473175072" sldId="2147483660"/>
            <pc:sldLayoutMk cId="3730187197" sldId="2147483662"/>
          </pc:sldLayoutMkLst>
        </pc:sldLayoutChg>
      </pc:sldMasterChg>
      <pc:sldMasterChg chg="add del addSldLayout delSldLayout">
        <pc:chgData name="Laia Surralles Solsona" userId="5b079a50-c30e-426c-81c1-9a1baf43d982" providerId="ADAL" clId="{4218E840-C3E1-4C2F-9BFA-BA404B66BF04}" dt="2023-10-16T08:59:05.392" v="850" actId="2696"/>
        <pc:sldMasterMkLst>
          <pc:docMk/>
          <pc:sldMasterMk cId="30725607" sldId="2147483663"/>
        </pc:sldMasterMkLst>
        <pc:sldLayoutChg chg="add del">
          <pc:chgData name="Laia Surralles Solsona" userId="5b079a50-c30e-426c-81c1-9a1baf43d982" providerId="ADAL" clId="{4218E840-C3E1-4C2F-9BFA-BA404B66BF04}" dt="2023-10-16T08:59:05.392" v="850" actId="2696"/>
          <pc:sldLayoutMkLst>
            <pc:docMk/>
            <pc:sldMasterMk cId="30725607" sldId="2147483663"/>
            <pc:sldLayoutMk cId="2858687267" sldId="2147483664"/>
          </pc:sldLayoutMkLst>
        </pc:sldLayoutChg>
        <pc:sldLayoutChg chg="add del">
          <pc:chgData name="Laia Surralles Solsona" userId="5b079a50-c30e-426c-81c1-9a1baf43d982" providerId="ADAL" clId="{4218E840-C3E1-4C2F-9BFA-BA404B66BF04}" dt="2023-10-16T08:59:05.392" v="850" actId="2696"/>
          <pc:sldLayoutMkLst>
            <pc:docMk/>
            <pc:sldMasterMk cId="30725607" sldId="2147483663"/>
            <pc:sldLayoutMk cId="1492624243" sldId="2147483665"/>
          </pc:sldLayoutMkLst>
        </pc:sldLayoutChg>
        <pc:sldLayoutChg chg="add del">
          <pc:chgData name="Laia Surralles Solsona" userId="5b079a50-c30e-426c-81c1-9a1baf43d982" providerId="ADAL" clId="{4218E840-C3E1-4C2F-9BFA-BA404B66BF04}" dt="2023-10-16T08:59:05.392" v="850" actId="2696"/>
          <pc:sldLayoutMkLst>
            <pc:docMk/>
            <pc:sldMasterMk cId="30725607" sldId="2147483663"/>
            <pc:sldLayoutMk cId="3896923968" sldId="2147483666"/>
          </pc:sldLayoutMkLst>
        </pc:sldLayoutChg>
        <pc:sldLayoutChg chg="add del">
          <pc:chgData name="Laia Surralles Solsona" userId="5b079a50-c30e-426c-81c1-9a1baf43d982" providerId="ADAL" clId="{4218E840-C3E1-4C2F-9BFA-BA404B66BF04}" dt="2023-10-16T08:59:05.392" v="850" actId="2696"/>
          <pc:sldLayoutMkLst>
            <pc:docMk/>
            <pc:sldMasterMk cId="30725607" sldId="2147483663"/>
            <pc:sldLayoutMk cId="2059155151" sldId="2147483667"/>
          </pc:sldLayoutMkLst>
        </pc:sldLayoutChg>
        <pc:sldLayoutChg chg="add del">
          <pc:chgData name="Laia Surralles Solsona" userId="5b079a50-c30e-426c-81c1-9a1baf43d982" providerId="ADAL" clId="{4218E840-C3E1-4C2F-9BFA-BA404B66BF04}" dt="2023-10-16T08:59:05.392" v="850" actId="2696"/>
          <pc:sldLayoutMkLst>
            <pc:docMk/>
            <pc:sldMasterMk cId="30725607" sldId="2147483663"/>
            <pc:sldLayoutMk cId="3464398711" sldId="2147483668"/>
          </pc:sldLayoutMkLst>
        </pc:sldLayoutChg>
      </pc:sldMasterChg>
      <pc:sldMasterChg chg="add del addSldLayout delSldLayout">
        <pc:chgData name="Laia Surralles Solsona" userId="5b079a50-c30e-426c-81c1-9a1baf43d982" providerId="ADAL" clId="{4218E840-C3E1-4C2F-9BFA-BA404B66BF04}" dt="2023-10-16T08:59:40.255" v="853" actId="2696"/>
        <pc:sldMasterMkLst>
          <pc:docMk/>
          <pc:sldMasterMk cId="1347279850" sldId="2147483694"/>
        </pc:sldMasterMkLst>
        <pc:sldLayoutChg chg="add del">
          <pc:chgData name="Laia Surralles Solsona" userId="5b079a50-c30e-426c-81c1-9a1baf43d982" providerId="ADAL" clId="{4218E840-C3E1-4C2F-9BFA-BA404B66BF04}" dt="2023-10-16T08:59:40.255" v="853" actId="2696"/>
          <pc:sldLayoutMkLst>
            <pc:docMk/>
            <pc:sldMasterMk cId="1347279850" sldId="2147483694"/>
            <pc:sldLayoutMk cId="4274140387" sldId="2147483695"/>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2912988361" sldId="2147483696"/>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3600980847" sldId="2147483697"/>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1935119563" sldId="2147483698"/>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705533672" sldId="2147483699"/>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1297475652" sldId="2147483700"/>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715471757" sldId="2147483701"/>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3508907070" sldId="2147483702"/>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4219026617" sldId="2147483703"/>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2136293385" sldId="2147483704"/>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169584611" sldId="2147483705"/>
          </pc:sldLayoutMkLst>
        </pc:sldLayoutChg>
        <pc:sldLayoutChg chg="add del">
          <pc:chgData name="Laia Surralles Solsona" userId="5b079a50-c30e-426c-81c1-9a1baf43d982" providerId="ADAL" clId="{4218E840-C3E1-4C2F-9BFA-BA404B66BF04}" dt="2023-10-16T08:59:40.255" v="853" actId="2696"/>
          <pc:sldLayoutMkLst>
            <pc:docMk/>
            <pc:sldMasterMk cId="1347279850" sldId="2147483694"/>
            <pc:sldLayoutMk cId="759870121" sldId="2147483706"/>
          </pc:sldLayoutMkLst>
        </pc:sldLayoutChg>
      </pc:sldMasterChg>
      <pc:sldMasterChg chg="del delSldLayout">
        <pc:chgData name="Laia Surralles Solsona" userId="5b079a50-c30e-426c-81c1-9a1baf43d982" providerId="ADAL" clId="{4218E840-C3E1-4C2F-9BFA-BA404B66BF04}" dt="2023-10-17T08:34:16.361" v="1103" actId="2696"/>
        <pc:sldMasterMkLst>
          <pc:docMk/>
          <pc:sldMasterMk cId="3824702015" sldId="2147483694"/>
        </pc:sldMasterMkLst>
        <pc:sldLayoutChg chg="del">
          <pc:chgData name="Laia Surralles Solsona" userId="5b079a50-c30e-426c-81c1-9a1baf43d982" providerId="ADAL" clId="{4218E840-C3E1-4C2F-9BFA-BA404B66BF04}" dt="2023-10-17T08:34:16.361" v="1103" actId="2696"/>
          <pc:sldLayoutMkLst>
            <pc:docMk/>
            <pc:sldMasterMk cId="3824702015" sldId="2147483694"/>
            <pc:sldLayoutMk cId="1263717465" sldId="2147483695"/>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1203302818" sldId="2147483696"/>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3414125392" sldId="2147483697"/>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3558421343" sldId="2147483698"/>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956317688" sldId="2147483699"/>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1854601197" sldId="2147483700"/>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2740394998" sldId="2147483701"/>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4292513175" sldId="2147483702"/>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2807361311" sldId="2147483703"/>
          </pc:sldLayoutMkLst>
        </pc:sldLayoutChg>
        <pc:sldLayoutChg chg="del">
          <pc:chgData name="Laia Surralles Solsona" userId="5b079a50-c30e-426c-81c1-9a1baf43d982" providerId="ADAL" clId="{4218E840-C3E1-4C2F-9BFA-BA404B66BF04}" dt="2023-10-17T08:34:16.361" v="1103" actId="2696"/>
          <pc:sldLayoutMkLst>
            <pc:docMk/>
            <pc:sldMasterMk cId="3824702015" sldId="2147483694"/>
            <pc:sldLayoutMk cId="1416188388" sldId="2147483704"/>
          </pc:sldLayoutMkLst>
        </pc:sldLayoutChg>
      </pc:sldMasterChg>
      <pc:sldMasterChg chg="add del addSldLayout delSldLayout">
        <pc:chgData name="Laia Surralles Solsona" userId="5b079a50-c30e-426c-81c1-9a1baf43d982" providerId="ADAL" clId="{4218E840-C3E1-4C2F-9BFA-BA404B66BF04}" dt="2023-10-16T08:59:35.376" v="852" actId="2696"/>
        <pc:sldMasterMkLst>
          <pc:docMk/>
          <pc:sldMasterMk cId="543335869" sldId="2147483707"/>
        </pc:sldMasterMkLst>
        <pc:sldLayoutChg chg="add del">
          <pc:chgData name="Laia Surralles Solsona" userId="5b079a50-c30e-426c-81c1-9a1baf43d982" providerId="ADAL" clId="{4218E840-C3E1-4C2F-9BFA-BA404B66BF04}" dt="2023-10-16T08:59:35.376" v="852" actId="2696"/>
          <pc:sldLayoutMkLst>
            <pc:docMk/>
            <pc:sldMasterMk cId="543335869" sldId="2147483707"/>
            <pc:sldLayoutMk cId="505847308" sldId="2147483708"/>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2881310144" sldId="2147483709"/>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4236325645" sldId="2147483710"/>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2340614135" sldId="2147483711"/>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2342964809" sldId="2147483712"/>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640727676" sldId="2147483713"/>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37422213" sldId="2147483714"/>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971651565" sldId="2147483715"/>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1040891821" sldId="2147483716"/>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158962920" sldId="2147483717"/>
          </pc:sldLayoutMkLst>
        </pc:sldLayoutChg>
        <pc:sldLayoutChg chg="add del">
          <pc:chgData name="Laia Surralles Solsona" userId="5b079a50-c30e-426c-81c1-9a1baf43d982" providerId="ADAL" clId="{4218E840-C3E1-4C2F-9BFA-BA404B66BF04}" dt="2023-10-16T08:59:35.376" v="852" actId="2696"/>
          <pc:sldLayoutMkLst>
            <pc:docMk/>
            <pc:sldMasterMk cId="543335869" sldId="2147483707"/>
            <pc:sldLayoutMk cId="61640963" sldId="214748371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210_D3513DBA.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275_B0E1A550.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314_79CCAD9A.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316_142102A8.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V-Only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Currently Enrolled in School</c:v>
                </c:pt>
                <c:pt idx="1">
                  <c:v>% Ever Married</c:v>
                </c:pt>
                <c:pt idx="2">
                  <c:v>Ever Pregnant</c:v>
                </c:pt>
              </c:strCache>
            </c:strRef>
          </c:cat>
          <c:val>
            <c:numRef>
              <c:f>Sheet1!$B$2:$B$4</c:f>
              <c:numCache>
                <c:formatCode>General</c:formatCode>
                <c:ptCount val="3"/>
                <c:pt idx="0">
                  <c:v>16</c:v>
                </c:pt>
                <c:pt idx="1">
                  <c:v>50</c:v>
                </c:pt>
                <c:pt idx="2">
                  <c:v>34</c:v>
                </c:pt>
              </c:numCache>
            </c:numRef>
          </c:val>
          <c:extLst>
            <c:ext xmlns:c16="http://schemas.microsoft.com/office/drawing/2014/chart" uri="{C3380CC4-5D6E-409C-BE32-E72D297353CC}">
              <c16:uniqueId val="{00000000-7C2C-46B5-BE4B-6074EC4AFED9}"/>
            </c:ext>
          </c:extLst>
        </c:ser>
        <c:ser>
          <c:idx val="1"/>
          <c:order val="1"/>
          <c:tx>
            <c:strRef>
              <c:f>Sheet1!$C$1</c:f>
              <c:strCache>
                <c:ptCount val="1"/>
                <c:pt idx="0">
                  <c:v>VE-VEH-VEHW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Currently Enrolled in School</c:v>
                </c:pt>
                <c:pt idx="1">
                  <c:v>% Ever Married</c:v>
                </c:pt>
                <c:pt idx="2">
                  <c:v>Ever Pregnant</c:v>
                </c:pt>
              </c:strCache>
            </c:strRef>
          </c:cat>
          <c:val>
            <c:numRef>
              <c:f>Sheet1!$C$2:$C$4</c:f>
              <c:numCache>
                <c:formatCode>General</c:formatCode>
                <c:ptCount val="3"/>
                <c:pt idx="0">
                  <c:v>45</c:v>
                </c:pt>
                <c:pt idx="1">
                  <c:v>30</c:v>
                </c:pt>
                <c:pt idx="2">
                  <c:v>17</c:v>
                </c:pt>
              </c:numCache>
            </c:numRef>
          </c:val>
          <c:extLst>
            <c:ext xmlns:c16="http://schemas.microsoft.com/office/drawing/2014/chart" uri="{C3380CC4-5D6E-409C-BE32-E72D297353CC}">
              <c16:uniqueId val="{00000001-7C2C-46B5-BE4B-6074EC4AFED9}"/>
            </c:ext>
          </c:extLst>
        </c:ser>
        <c:dLbls>
          <c:showLegendKey val="0"/>
          <c:showVal val="0"/>
          <c:showCatName val="0"/>
          <c:showSerName val="0"/>
          <c:showPercent val="0"/>
          <c:showBubbleSize val="0"/>
        </c:dLbls>
        <c:gapWidth val="219"/>
        <c:axId val="1638630927"/>
        <c:axId val="1638627183"/>
      </c:barChart>
      <c:catAx>
        <c:axId val="163863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1638627183"/>
        <c:crosses val="autoZero"/>
        <c:auto val="1"/>
        <c:lblAlgn val="ctr"/>
        <c:lblOffset val="100"/>
        <c:noMultiLvlLbl val="0"/>
      </c:catAx>
      <c:valAx>
        <c:axId val="163862718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63863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V-Only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Currently Enrolled in School</c:v>
                </c:pt>
                <c:pt idx="1">
                  <c:v>% Ever Married</c:v>
                </c:pt>
                <c:pt idx="2">
                  <c:v>% Ever Pregnant</c:v>
                </c:pt>
              </c:strCache>
            </c:strRef>
          </c:cat>
          <c:val>
            <c:numRef>
              <c:f>Sheet1!$B$2:$B$4</c:f>
              <c:numCache>
                <c:formatCode>General</c:formatCode>
                <c:ptCount val="3"/>
                <c:pt idx="0">
                  <c:v>7</c:v>
                </c:pt>
                <c:pt idx="1">
                  <c:v>68</c:v>
                </c:pt>
                <c:pt idx="2">
                  <c:v>52</c:v>
                </c:pt>
              </c:numCache>
            </c:numRef>
          </c:val>
          <c:extLst>
            <c:ext xmlns:c16="http://schemas.microsoft.com/office/drawing/2014/chart" uri="{C3380CC4-5D6E-409C-BE32-E72D297353CC}">
              <c16:uniqueId val="{00000000-7C2C-46B5-BE4B-6074EC4AFED9}"/>
            </c:ext>
          </c:extLst>
        </c:ser>
        <c:ser>
          <c:idx val="1"/>
          <c:order val="1"/>
          <c:tx>
            <c:strRef>
              <c:f>Sheet1!$C$1</c:f>
              <c:strCache>
                <c:ptCount val="1"/>
                <c:pt idx="0">
                  <c:v>VE-VEH-VEHW</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 Currently Enrolled in School</c:v>
                </c:pt>
                <c:pt idx="1">
                  <c:v>% Ever Married</c:v>
                </c:pt>
                <c:pt idx="2">
                  <c:v>% Ever Pregnant</c:v>
                </c:pt>
              </c:strCache>
            </c:strRef>
          </c:cat>
          <c:val>
            <c:numRef>
              <c:f>Sheet1!$C$2:$C$4</c:f>
              <c:numCache>
                <c:formatCode>General</c:formatCode>
                <c:ptCount val="3"/>
                <c:pt idx="0">
                  <c:v>36</c:v>
                </c:pt>
                <c:pt idx="1">
                  <c:v>48</c:v>
                </c:pt>
                <c:pt idx="2">
                  <c:v>36</c:v>
                </c:pt>
              </c:numCache>
            </c:numRef>
          </c:val>
          <c:extLst>
            <c:ext xmlns:c16="http://schemas.microsoft.com/office/drawing/2014/chart" uri="{C3380CC4-5D6E-409C-BE32-E72D297353CC}">
              <c16:uniqueId val="{00000001-7C2C-46B5-BE4B-6074EC4AFED9}"/>
            </c:ext>
          </c:extLst>
        </c:ser>
        <c:dLbls>
          <c:showLegendKey val="0"/>
          <c:showVal val="0"/>
          <c:showCatName val="0"/>
          <c:showSerName val="0"/>
          <c:showPercent val="0"/>
          <c:showBubbleSize val="0"/>
        </c:dLbls>
        <c:gapWidth val="219"/>
        <c:axId val="1638630927"/>
        <c:axId val="1638627183"/>
      </c:barChart>
      <c:catAx>
        <c:axId val="1638630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638627183"/>
        <c:crosses val="autoZero"/>
        <c:auto val="1"/>
        <c:lblAlgn val="ctr"/>
        <c:lblOffset val="100"/>
        <c:noMultiLvlLbl val="0"/>
      </c:catAx>
      <c:valAx>
        <c:axId val="1638627183"/>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38630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Sheet8!$A$2</c:f>
              <c:strCache>
                <c:ptCount val="1"/>
                <c:pt idx="0">
                  <c:v>Package 1 (no incentive)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Sheet8!$B$1:$E$1</c:f>
              <c:strCache>
                <c:ptCount val="4"/>
                <c:pt idx="0">
                  <c:v>Term1</c:v>
                </c:pt>
                <c:pt idx="1">
                  <c:v>Term2</c:v>
                </c:pt>
                <c:pt idx="2">
                  <c:v>Term3</c:v>
                </c:pt>
                <c:pt idx="3">
                  <c:v>Term4</c:v>
                </c:pt>
              </c:strCache>
            </c:strRef>
          </c:cat>
          <c:val>
            <c:numRef>
              <c:f>Sheet8!$B$2:$E$2</c:f>
              <c:numCache>
                <c:formatCode>0%</c:formatCode>
                <c:ptCount val="4"/>
                <c:pt idx="0">
                  <c:v>1.4999999999999999E-2</c:v>
                </c:pt>
                <c:pt idx="1">
                  <c:v>0.14000000000000001</c:v>
                </c:pt>
                <c:pt idx="2">
                  <c:v>0.17</c:v>
                </c:pt>
                <c:pt idx="3">
                  <c:v>0.19</c:v>
                </c:pt>
              </c:numCache>
            </c:numRef>
          </c:val>
          <c:extLst>
            <c:ext xmlns:c16="http://schemas.microsoft.com/office/drawing/2014/chart" uri="{C3380CC4-5D6E-409C-BE32-E72D297353CC}">
              <c16:uniqueId val="{00000000-B156-4D5C-A5DD-41F975AC9122}"/>
            </c:ext>
          </c:extLst>
        </c:ser>
        <c:ser>
          <c:idx val="1"/>
          <c:order val="1"/>
          <c:tx>
            <c:strRef>
              <c:f>Sheet8!$A$3</c:f>
              <c:strCache>
                <c:ptCount val="1"/>
                <c:pt idx="0">
                  <c:v>Package 2 (OOS +Community incentive)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Sheet8!$B$1:$E$1</c:f>
              <c:strCache>
                <c:ptCount val="4"/>
                <c:pt idx="0">
                  <c:v>Term1</c:v>
                </c:pt>
                <c:pt idx="1">
                  <c:v>Term2</c:v>
                </c:pt>
                <c:pt idx="2">
                  <c:v>Term3</c:v>
                </c:pt>
                <c:pt idx="3">
                  <c:v>Term4</c:v>
                </c:pt>
              </c:strCache>
            </c:strRef>
          </c:cat>
          <c:val>
            <c:numRef>
              <c:f>Sheet8!$B$3:$E$3</c:f>
              <c:numCache>
                <c:formatCode>0%</c:formatCode>
                <c:ptCount val="4"/>
                <c:pt idx="0">
                  <c:v>0.23</c:v>
                </c:pt>
                <c:pt idx="1">
                  <c:v>0.34</c:v>
                </c:pt>
                <c:pt idx="2">
                  <c:v>0.49</c:v>
                </c:pt>
                <c:pt idx="3">
                  <c:v>0.55000000000000004</c:v>
                </c:pt>
              </c:numCache>
            </c:numRef>
          </c:val>
          <c:extLst>
            <c:ext xmlns:c16="http://schemas.microsoft.com/office/drawing/2014/chart" uri="{C3380CC4-5D6E-409C-BE32-E72D297353CC}">
              <c16:uniqueId val="{00000001-B156-4D5C-A5DD-41F975AC9122}"/>
            </c:ext>
          </c:extLst>
        </c:ser>
        <c:ser>
          <c:idx val="2"/>
          <c:order val="2"/>
          <c:tx>
            <c:strRef>
              <c:f>Sheet8!$A$4</c:f>
              <c:strCache>
                <c:ptCount val="1"/>
                <c:pt idx="0">
                  <c:v>Package 3 (cash incentive)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Sheet8!$B$1:$E$1</c:f>
              <c:strCache>
                <c:ptCount val="4"/>
                <c:pt idx="0">
                  <c:v>Term1</c:v>
                </c:pt>
                <c:pt idx="1">
                  <c:v>Term2</c:v>
                </c:pt>
                <c:pt idx="2">
                  <c:v>Term3</c:v>
                </c:pt>
                <c:pt idx="3">
                  <c:v>Term4</c:v>
                </c:pt>
              </c:strCache>
            </c:strRef>
          </c:cat>
          <c:val>
            <c:numRef>
              <c:f>Sheet8!$B$4:$E$4</c:f>
              <c:numCache>
                <c:formatCode>0%</c:formatCode>
                <c:ptCount val="4"/>
                <c:pt idx="0">
                  <c:v>0.18</c:v>
                </c:pt>
                <c:pt idx="1">
                  <c:v>0.34</c:v>
                </c:pt>
                <c:pt idx="2">
                  <c:v>0.45</c:v>
                </c:pt>
                <c:pt idx="3">
                  <c:v>0.46</c:v>
                </c:pt>
              </c:numCache>
            </c:numRef>
          </c:val>
          <c:extLst>
            <c:ext xmlns:c16="http://schemas.microsoft.com/office/drawing/2014/chart" uri="{C3380CC4-5D6E-409C-BE32-E72D297353CC}">
              <c16:uniqueId val="{00000002-B156-4D5C-A5DD-41F975AC9122}"/>
            </c:ext>
          </c:extLst>
        </c:ser>
        <c:dLbls>
          <c:dLblPos val="outEnd"/>
          <c:showLegendKey val="0"/>
          <c:showVal val="1"/>
          <c:showCatName val="0"/>
          <c:showSerName val="0"/>
          <c:showPercent val="0"/>
          <c:showBubbleSize val="0"/>
        </c:dLbls>
        <c:gapWidth val="219"/>
        <c:overlap val="-27"/>
        <c:axId val="1579102223"/>
        <c:axId val="1589246975"/>
      </c:barChart>
      <c:catAx>
        <c:axId val="157910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89246975"/>
        <c:crosses val="autoZero"/>
        <c:auto val="1"/>
        <c:lblAlgn val="ctr"/>
        <c:lblOffset val="100"/>
        <c:noMultiLvlLbl val="0"/>
      </c:catAx>
      <c:valAx>
        <c:axId val="158924697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79102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'Sheet7 (2)'!$A$9</c:f>
              <c:strCache>
                <c:ptCount val="1"/>
                <c:pt idx="0">
                  <c:v>Package 1 (no incentive)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 (2)'!$B$8:$D$8</c:f>
              <c:strCache>
                <c:ptCount val="3"/>
                <c:pt idx="0">
                  <c:v>Attended 2022 sch yr</c:v>
                </c:pt>
                <c:pt idx="1">
                  <c:v>Attended 2023 sch yr</c:v>
                </c:pt>
                <c:pt idx="2">
                  <c:v>Still attending sch</c:v>
                </c:pt>
              </c:strCache>
            </c:strRef>
          </c:cat>
          <c:val>
            <c:numRef>
              <c:f>'Sheet7 (2)'!$B$9:$D$9</c:f>
              <c:numCache>
                <c:formatCode>0%</c:formatCode>
                <c:ptCount val="3"/>
                <c:pt idx="0">
                  <c:v>0.28000000000000003</c:v>
                </c:pt>
                <c:pt idx="1">
                  <c:v>0.28999999999999998</c:v>
                </c:pt>
                <c:pt idx="2">
                  <c:v>0.28999999999999998</c:v>
                </c:pt>
              </c:numCache>
            </c:numRef>
          </c:val>
          <c:extLst>
            <c:ext xmlns:c16="http://schemas.microsoft.com/office/drawing/2014/chart" uri="{C3380CC4-5D6E-409C-BE32-E72D297353CC}">
              <c16:uniqueId val="{00000000-C813-47F8-8F51-643F8B30F853}"/>
            </c:ext>
          </c:extLst>
        </c:ser>
        <c:ser>
          <c:idx val="1"/>
          <c:order val="1"/>
          <c:tx>
            <c:strRef>
              <c:f>'Sheet7 (2)'!$A$10</c:f>
              <c:strCache>
                <c:ptCount val="1"/>
                <c:pt idx="0">
                  <c:v>Package 2 (OOS +Community incentive)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 (2)'!$B$8:$D$8</c:f>
              <c:strCache>
                <c:ptCount val="3"/>
                <c:pt idx="0">
                  <c:v>Attended 2022 sch yr</c:v>
                </c:pt>
                <c:pt idx="1">
                  <c:v>Attended 2023 sch yr</c:v>
                </c:pt>
                <c:pt idx="2">
                  <c:v>Still attending sch</c:v>
                </c:pt>
              </c:strCache>
            </c:strRef>
          </c:cat>
          <c:val>
            <c:numRef>
              <c:f>'Sheet7 (2)'!$B$10:$D$10</c:f>
              <c:numCache>
                <c:formatCode>0%</c:formatCode>
                <c:ptCount val="3"/>
                <c:pt idx="0">
                  <c:v>0.45</c:v>
                </c:pt>
                <c:pt idx="1">
                  <c:v>0.52</c:v>
                </c:pt>
                <c:pt idx="2">
                  <c:v>0.49</c:v>
                </c:pt>
              </c:numCache>
            </c:numRef>
          </c:val>
          <c:extLst>
            <c:ext xmlns:c16="http://schemas.microsoft.com/office/drawing/2014/chart" uri="{C3380CC4-5D6E-409C-BE32-E72D297353CC}">
              <c16:uniqueId val="{00000001-C813-47F8-8F51-643F8B30F853}"/>
            </c:ext>
          </c:extLst>
        </c:ser>
        <c:ser>
          <c:idx val="2"/>
          <c:order val="2"/>
          <c:tx>
            <c:strRef>
              <c:f>'Sheet7 (2)'!$A$11</c:f>
              <c:strCache>
                <c:ptCount val="1"/>
                <c:pt idx="0">
                  <c:v>Package 3 (cash incentive)</c:v>
                </c:pt>
              </c:strCache>
            </c:strRef>
          </c:tx>
          <c:spPr>
            <a:solidFill>
              <a:schemeClr val="accent3"/>
            </a:solidFill>
            <a:ln>
              <a:noFill/>
            </a:ln>
            <a:effectLst/>
          </c:spPr>
          <c:invertIfNegative val="0"/>
          <c:dLbls>
            <c:dLbl>
              <c:idx val="2"/>
              <c:layout>
                <c:manualLayout>
                  <c:x val="-1.0185067526415994E-16"/>
                  <c:y val="-4.09626282138325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813-47F8-8F51-643F8B30F8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'Sheet7 (2)'!$B$8:$D$8</c:f>
              <c:strCache>
                <c:ptCount val="3"/>
                <c:pt idx="0">
                  <c:v>Attended 2022 sch yr</c:v>
                </c:pt>
                <c:pt idx="1">
                  <c:v>Attended 2023 sch yr</c:v>
                </c:pt>
                <c:pt idx="2">
                  <c:v>Still attending sch</c:v>
                </c:pt>
              </c:strCache>
            </c:strRef>
          </c:cat>
          <c:val>
            <c:numRef>
              <c:f>'Sheet7 (2)'!$B$11:$D$11</c:f>
              <c:numCache>
                <c:formatCode>0%</c:formatCode>
                <c:ptCount val="3"/>
                <c:pt idx="0">
                  <c:v>0.44</c:v>
                </c:pt>
                <c:pt idx="1">
                  <c:v>0.51</c:v>
                </c:pt>
                <c:pt idx="2">
                  <c:v>0.51</c:v>
                </c:pt>
              </c:numCache>
            </c:numRef>
          </c:val>
          <c:extLst>
            <c:ext xmlns:c16="http://schemas.microsoft.com/office/drawing/2014/chart" uri="{C3380CC4-5D6E-409C-BE32-E72D297353CC}">
              <c16:uniqueId val="{00000003-C813-47F8-8F51-643F8B30F853}"/>
            </c:ext>
          </c:extLst>
        </c:ser>
        <c:dLbls>
          <c:dLblPos val="outEnd"/>
          <c:showLegendKey val="0"/>
          <c:showVal val="1"/>
          <c:showCatName val="0"/>
          <c:showSerName val="0"/>
          <c:showPercent val="0"/>
          <c:showBubbleSize val="0"/>
        </c:dLbls>
        <c:gapWidth val="219"/>
        <c:overlap val="-27"/>
        <c:axId val="1048785599"/>
        <c:axId val="1861704623"/>
      </c:barChart>
      <c:catAx>
        <c:axId val="1048785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1704623"/>
        <c:crosses val="autoZero"/>
        <c:auto val="1"/>
        <c:lblAlgn val="ctr"/>
        <c:lblOffset val="100"/>
        <c:noMultiLvlLbl val="0"/>
      </c:catAx>
      <c:valAx>
        <c:axId val="186170462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8785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0.svg"/><Relationship Id="rId3" Type="http://schemas.openxmlformats.org/officeDocument/2006/relationships/image" Target="../media/image70.svg"/><Relationship Id="rId7" Type="http://schemas.openxmlformats.org/officeDocument/2006/relationships/image" Target="../media/image74.svg"/><Relationship Id="rId12" Type="http://schemas.openxmlformats.org/officeDocument/2006/relationships/image" Target="../media/image79.png"/><Relationship Id="rId2" Type="http://schemas.openxmlformats.org/officeDocument/2006/relationships/image" Target="../media/image69.png"/><Relationship Id="rId1" Type="http://schemas.openxmlformats.org/officeDocument/2006/relationships/hyperlink" Target="https://journals.plos.org/plosone/article?id=10.1371/journal.pone.0285902" TargetMode="External"/><Relationship Id="rId6" Type="http://schemas.openxmlformats.org/officeDocument/2006/relationships/image" Target="../media/image73.png"/><Relationship Id="rId11" Type="http://schemas.openxmlformats.org/officeDocument/2006/relationships/image" Target="../media/image78.svg"/><Relationship Id="rId5" Type="http://schemas.openxmlformats.org/officeDocument/2006/relationships/image" Target="../media/image72.svg"/><Relationship Id="rId15" Type="http://schemas.openxmlformats.org/officeDocument/2006/relationships/image" Target="../media/image82.sv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svg"/><Relationship Id="rId14" Type="http://schemas.openxmlformats.org/officeDocument/2006/relationships/image" Target="../media/image81.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hyperlink" Target="https://journals.plos.org/plosone/article?id=10.1371/journal.pone.0285902" TargetMode="External"/><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B3ED0A-2850-452B-ACDB-80820D6FF64D}" type="doc">
      <dgm:prSet loTypeId="urn:microsoft.com/office/officeart/2005/8/layout/process1" loCatId="process" qsTypeId="urn:microsoft.com/office/officeart/2005/8/quickstyle/simple1" qsCatId="simple" csTypeId="urn:microsoft.com/office/officeart/2005/8/colors/colorful1#1" csCatId="colorful" phldr="1"/>
      <dgm:spPr/>
    </dgm:pt>
    <dgm:pt modelId="{01FB0DBB-46B8-44B2-81D5-F63672C115AB}">
      <dgm:prSet phldrT="[Text]"/>
      <dgm:spPr/>
      <dgm:t>
        <a:bodyPr/>
        <a:lstStyle/>
        <a:p>
          <a:r>
            <a:rPr lang="en-US" b="0"/>
            <a:t>Community engagement</a:t>
          </a:r>
          <a:endParaRPr lang="en-GB" b="0"/>
        </a:p>
      </dgm:t>
    </dgm:pt>
    <dgm:pt modelId="{B2AACC35-507C-4EC7-9E9A-FCA34D2143A4}" type="parTrans" cxnId="{7A515639-7982-4210-8B33-8D7B95479F86}">
      <dgm:prSet/>
      <dgm:spPr/>
      <dgm:t>
        <a:bodyPr/>
        <a:lstStyle/>
        <a:p>
          <a:endParaRPr lang="en-GB"/>
        </a:p>
      </dgm:t>
    </dgm:pt>
    <dgm:pt modelId="{3D4558F6-730E-4350-A45B-CAAED2B0DD31}" type="sibTrans" cxnId="{7A515639-7982-4210-8B33-8D7B95479F86}">
      <dgm:prSet/>
      <dgm:spPr/>
      <dgm:t>
        <a:bodyPr/>
        <a:lstStyle/>
        <a:p>
          <a:endParaRPr lang="en-GB"/>
        </a:p>
      </dgm:t>
    </dgm:pt>
    <dgm:pt modelId="{B8769C85-D236-4D54-B0DB-01060BA791F3}" type="pres">
      <dgm:prSet presAssocID="{71B3ED0A-2850-452B-ACDB-80820D6FF64D}" presName="Name0" presStyleCnt="0">
        <dgm:presLayoutVars>
          <dgm:dir/>
          <dgm:resizeHandles val="exact"/>
        </dgm:presLayoutVars>
      </dgm:prSet>
      <dgm:spPr/>
    </dgm:pt>
    <dgm:pt modelId="{92A5A2B2-C0C2-4788-8B43-312CD3A4B1AB}" type="pres">
      <dgm:prSet presAssocID="{01FB0DBB-46B8-44B2-81D5-F63672C115AB}" presName="node" presStyleLbl="node1" presStyleIdx="0" presStyleCnt="1" custScaleX="136479" custLinFactY="-100000" custLinFactNeighborX="48604" custLinFactNeighborY="-122046">
        <dgm:presLayoutVars>
          <dgm:bulletEnabled val="1"/>
        </dgm:presLayoutVars>
      </dgm:prSet>
      <dgm:spPr/>
    </dgm:pt>
  </dgm:ptLst>
  <dgm:cxnLst>
    <dgm:cxn modelId="{9B2C1123-7026-4545-98E2-44C18D75594F}" type="presOf" srcId="{71B3ED0A-2850-452B-ACDB-80820D6FF64D}" destId="{B8769C85-D236-4D54-B0DB-01060BA791F3}" srcOrd="0" destOrd="0" presId="urn:microsoft.com/office/officeart/2005/8/layout/process1"/>
    <dgm:cxn modelId="{F4F9AE26-D404-4885-94F9-3418608CB3A7}" type="presOf" srcId="{01FB0DBB-46B8-44B2-81D5-F63672C115AB}" destId="{92A5A2B2-C0C2-4788-8B43-312CD3A4B1AB}" srcOrd="0" destOrd="0" presId="urn:microsoft.com/office/officeart/2005/8/layout/process1"/>
    <dgm:cxn modelId="{7A515639-7982-4210-8B33-8D7B95479F86}" srcId="{71B3ED0A-2850-452B-ACDB-80820D6FF64D}" destId="{01FB0DBB-46B8-44B2-81D5-F63672C115AB}" srcOrd="0" destOrd="0" parTransId="{B2AACC35-507C-4EC7-9E9A-FCA34D2143A4}" sibTransId="{3D4558F6-730E-4350-A45B-CAAED2B0DD31}"/>
    <dgm:cxn modelId="{3B25D659-E7BA-432B-9EC2-14766AE1CC82}" type="presParOf" srcId="{B8769C85-D236-4D54-B0DB-01060BA791F3}" destId="{92A5A2B2-C0C2-4788-8B43-312CD3A4B1AB}"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B3ED0A-2850-452B-ACDB-80820D6FF64D}" type="doc">
      <dgm:prSet loTypeId="urn:microsoft.com/office/officeart/2005/8/layout/process1" loCatId="process" qsTypeId="urn:microsoft.com/office/officeart/2005/8/quickstyle/simple1" qsCatId="simple" csTypeId="urn:microsoft.com/office/officeart/2005/8/colors/colorful1#1" csCatId="colorful" phldr="1"/>
      <dgm:spPr/>
    </dgm:pt>
    <dgm:pt modelId="{01FB0DBB-46B8-44B2-81D5-F63672C115AB}">
      <dgm:prSet phldrT="[Text]"/>
      <dgm:spPr/>
      <dgm:t>
        <a:bodyPr/>
        <a:lstStyle/>
        <a:p>
          <a:r>
            <a:rPr lang="en-US" b="0"/>
            <a:t>Community engagement</a:t>
          </a:r>
          <a:endParaRPr lang="en-GB" b="0"/>
        </a:p>
      </dgm:t>
    </dgm:pt>
    <dgm:pt modelId="{B2AACC35-507C-4EC7-9E9A-FCA34D2143A4}" type="parTrans" cxnId="{7A515639-7982-4210-8B33-8D7B95479F86}">
      <dgm:prSet/>
      <dgm:spPr/>
      <dgm:t>
        <a:bodyPr/>
        <a:lstStyle/>
        <a:p>
          <a:endParaRPr lang="en-GB"/>
        </a:p>
      </dgm:t>
    </dgm:pt>
    <dgm:pt modelId="{3D4558F6-730E-4350-A45B-CAAED2B0DD31}" type="sibTrans" cxnId="{7A515639-7982-4210-8B33-8D7B95479F86}">
      <dgm:prSet/>
      <dgm:spPr/>
      <dgm:t>
        <a:bodyPr/>
        <a:lstStyle/>
        <a:p>
          <a:endParaRPr lang="en-GB"/>
        </a:p>
      </dgm:t>
    </dgm:pt>
    <dgm:pt modelId="{B8769C85-D236-4D54-B0DB-01060BA791F3}" type="pres">
      <dgm:prSet presAssocID="{71B3ED0A-2850-452B-ACDB-80820D6FF64D}" presName="Name0" presStyleCnt="0">
        <dgm:presLayoutVars>
          <dgm:dir/>
          <dgm:resizeHandles val="exact"/>
        </dgm:presLayoutVars>
      </dgm:prSet>
      <dgm:spPr/>
    </dgm:pt>
    <dgm:pt modelId="{92A5A2B2-C0C2-4788-8B43-312CD3A4B1AB}" type="pres">
      <dgm:prSet presAssocID="{01FB0DBB-46B8-44B2-81D5-F63672C115AB}" presName="node" presStyleLbl="node1" presStyleIdx="0" presStyleCnt="1" custScaleX="136479" custLinFactY="-100000" custLinFactNeighborX="48604" custLinFactNeighborY="-122046">
        <dgm:presLayoutVars>
          <dgm:bulletEnabled val="1"/>
        </dgm:presLayoutVars>
      </dgm:prSet>
      <dgm:spPr/>
    </dgm:pt>
  </dgm:ptLst>
  <dgm:cxnLst>
    <dgm:cxn modelId="{9B2C1123-7026-4545-98E2-44C18D75594F}" type="presOf" srcId="{71B3ED0A-2850-452B-ACDB-80820D6FF64D}" destId="{B8769C85-D236-4D54-B0DB-01060BA791F3}" srcOrd="0" destOrd="0" presId="urn:microsoft.com/office/officeart/2005/8/layout/process1"/>
    <dgm:cxn modelId="{F4F9AE26-D404-4885-94F9-3418608CB3A7}" type="presOf" srcId="{01FB0DBB-46B8-44B2-81D5-F63672C115AB}" destId="{92A5A2B2-C0C2-4788-8B43-312CD3A4B1AB}" srcOrd="0" destOrd="0" presId="urn:microsoft.com/office/officeart/2005/8/layout/process1"/>
    <dgm:cxn modelId="{7A515639-7982-4210-8B33-8D7B95479F86}" srcId="{71B3ED0A-2850-452B-ACDB-80820D6FF64D}" destId="{01FB0DBB-46B8-44B2-81D5-F63672C115AB}" srcOrd="0" destOrd="0" parTransId="{B2AACC35-507C-4EC7-9E9A-FCA34D2143A4}" sibTransId="{3D4558F6-730E-4350-A45B-CAAED2B0DD31}"/>
    <dgm:cxn modelId="{3B25D659-E7BA-432B-9EC2-14766AE1CC82}" type="presParOf" srcId="{B8769C85-D236-4D54-B0DB-01060BA791F3}" destId="{92A5A2B2-C0C2-4788-8B43-312CD3A4B1AB}" srcOrd="0"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B3ED0A-2850-452B-ACDB-80820D6FF64D}" type="doc">
      <dgm:prSet loTypeId="urn:microsoft.com/office/officeart/2005/8/layout/process1" loCatId="process" qsTypeId="urn:microsoft.com/office/officeart/2005/8/quickstyle/simple1" qsCatId="simple" csTypeId="urn:microsoft.com/office/officeart/2005/8/colors/colorful1#1" csCatId="colorful" phldr="1"/>
      <dgm:spPr/>
    </dgm:pt>
    <dgm:pt modelId="{01FB0DBB-46B8-44B2-81D5-F63672C115AB}">
      <dgm:prSet phldrT="[Text]"/>
      <dgm:spPr/>
      <dgm:t>
        <a:bodyPr/>
        <a:lstStyle/>
        <a:p>
          <a:r>
            <a:rPr lang="en-US" b="0"/>
            <a:t>Community engagement</a:t>
          </a:r>
          <a:endParaRPr lang="en-GB" b="0"/>
        </a:p>
      </dgm:t>
    </dgm:pt>
    <dgm:pt modelId="{B2AACC35-507C-4EC7-9E9A-FCA34D2143A4}" type="parTrans" cxnId="{7A515639-7982-4210-8B33-8D7B95479F86}">
      <dgm:prSet/>
      <dgm:spPr/>
      <dgm:t>
        <a:bodyPr/>
        <a:lstStyle/>
        <a:p>
          <a:endParaRPr lang="en-GB"/>
        </a:p>
      </dgm:t>
    </dgm:pt>
    <dgm:pt modelId="{3D4558F6-730E-4350-A45B-CAAED2B0DD31}" type="sibTrans" cxnId="{7A515639-7982-4210-8B33-8D7B95479F86}">
      <dgm:prSet/>
      <dgm:spPr/>
      <dgm:t>
        <a:bodyPr/>
        <a:lstStyle/>
        <a:p>
          <a:endParaRPr lang="en-GB"/>
        </a:p>
      </dgm:t>
    </dgm:pt>
    <dgm:pt modelId="{B8769C85-D236-4D54-B0DB-01060BA791F3}" type="pres">
      <dgm:prSet presAssocID="{71B3ED0A-2850-452B-ACDB-80820D6FF64D}" presName="Name0" presStyleCnt="0">
        <dgm:presLayoutVars>
          <dgm:dir/>
          <dgm:resizeHandles val="exact"/>
        </dgm:presLayoutVars>
      </dgm:prSet>
      <dgm:spPr/>
    </dgm:pt>
    <dgm:pt modelId="{92A5A2B2-C0C2-4788-8B43-312CD3A4B1AB}" type="pres">
      <dgm:prSet presAssocID="{01FB0DBB-46B8-44B2-81D5-F63672C115AB}" presName="node" presStyleLbl="node1" presStyleIdx="0" presStyleCnt="1" custScaleX="136479" custLinFactY="-100000" custLinFactNeighborX="48604" custLinFactNeighborY="-122046">
        <dgm:presLayoutVars>
          <dgm:bulletEnabled val="1"/>
        </dgm:presLayoutVars>
      </dgm:prSet>
      <dgm:spPr/>
    </dgm:pt>
  </dgm:ptLst>
  <dgm:cxnLst>
    <dgm:cxn modelId="{9B2C1123-7026-4545-98E2-44C18D75594F}" type="presOf" srcId="{71B3ED0A-2850-452B-ACDB-80820D6FF64D}" destId="{B8769C85-D236-4D54-B0DB-01060BA791F3}" srcOrd="0" destOrd="0" presId="urn:microsoft.com/office/officeart/2005/8/layout/process1"/>
    <dgm:cxn modelId="{F4F9AE26-D404-4885-94F9-3418608CB3A7}" type="presOf" srcId="{01FB0DBB-46B8-44B2-81D5-F63672C115AB}" destId="{92A5A2B2-C0C2-4788-8B43-312CD3A4B1AB}" srcOrd="0" destOrd="0" presId="urn:microsoft.com/office/officeart/2005/8/layout/process1"/>
    <dgm:cxn modelId="{7A515639-7982-4210-8B33-8D7B95479F86}" srcId="{71B3ED0A-2850-452B-ACDB-80820D6FF64D}" destId="{01FB0DBB-46B8-44B2-81D5-F63672C115AB}" srcOrd="0" destOrd="0" parTransId="{B2AACC35-507C-4EC7-9E9A-FCA34D2143A4}" sibTransId="{3D4558F6-730E-4350-A45B-CAAED2B0DD31}"/>
    <dgm:cxn modelId="{3B25D659-E7BA-432B-9EC2-14766AE1CC82}" type="presParOf" srcId="{B8769C85-D236-4D54-B0DB-01060BA791F3}" destId="{92A5A2B2-C0C2-4788-8B43-312CD3A4B1AB}" srcOrd="0"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B3ED0A-2850-452B-ACDB-80820D6FF64D}" type="doc">
      <dgm:prSet loTypeId="urn:microsoft.com/office/officeart/2005/8/layout/process1" loCatId="process" qsTypeId="urn:microsoft.com/office/officeart/2005/8/quickstyle/simple1" qsCatId="simple" csTypeId="urn:microsoft.com/office/officeart/2005/8/colors/colorful1#1" csCatId="colorful" phldr="1"/>
      <dgm:spPr/>
    </dgm:pt>
    <dgm:pt modelId="{01FB0DBB-46B8-44B2-81D5-F63672C115AB}">
      <dgm:prSet phldrT="[Text]"/>
      <dgm:spPr/>
      <dgm:t>
        <a:bodyPr/>
        <a:lstStyle/>
        <a:p>
          <a:r>
            <a:rPr lang="en-US" b="0"/>
            <a:t>Community engagement</a:t>
          </a:r>
          <a:endParaRPr lang="en-GB" b="0"/>
        </a:p>
      </dgm:t>
    </dgm:pt>
    <dgm:pt modelId="{B2AACC35-507C-4EC7-9E9A-FCA34D2143A4}" type="parTrans" cxnId="{7A515639-7982-4210-8B33-8D7B95479F86}">
      <dgm:prSet/>
      <dgm:spPr/>
      <dgm:t>
        <a:bodyPr/>
        <a:lstStyle/>
        <a:p>
          <a:endParaRPr lang="en-GB"/>
        </a:p>
      </dgm:t>
    </dgm:pt>
    <dgm:pt modelId="{3D4558F6-730E-4350-A45B-CAAED2B0DD31}" type="sibTrans" cxnId="{7A515639-7982-4210-8B33-8D7B95479F86}">
      <dgm:prSet/>
      <dgm:spPr/>
      <dgm:t>
        <a:bodyPr/>
        <a:lstStyle/>
        <a:p>
          <a:endParaRPr lang="en-GB"/>
        </a:p>
      </dgm:t>
    </dgm:pt>
    <dgm:pt modelId="{B8769C85-D236-4D54-B0DB-01060BA791F3}" type="pres">
      <dgm:prSet presAssocID="{71B3ED0A-2850-452B-ACDB-80820D6FF64D}" presName="Name0" presStyleCnt="0">
        <dgm:presLayoutVars>
          <dgm:dir/>
          <dgm:resizeHandles val="exact"/>
        </dgm:presLayoutVars>
      </dgm:prSet>
      <dgm:spPr/>
    </dgm:pt>
    <dgm:pt modelId="{92A5A2B2-C0C2-4788-8B43-312CD3A4B1AB}" type="pres">
      <dgm:prSet presAssocID="{01FB0DBB-46B8-44B2-81D5-F63672C115AB}" presName="node" presStyleLbl="node1" presStyleIdx="0" presStyleCnt="1" custScaleX="136479" custLinFactY="-100000" custLinFactNeighborX="48604" custLinFactNeighborY="-122046">
        <dgm:presLayoutVars>
          <dgm:bulletEnabled val="1"/>
        </dgm:presLayoutVars>
      </dgm:prSet>
      <dgm:spPr/>
    </dgm:pt>
  </dgm:ptLst>
  <dgm:cxnLst>
    <dgm:cxn modelId="{9B2C1123-7026-4545-98E2-44C18D75594F}" type="presOf" srcId="{71B3ED0A-2850-452B-ACDB-80820D6FF64D}" destId="{B8769C85-D236-4D54-B0DB-01060BA791F3}" srcOrd="0" destOrd="0" presId="urn:microsoft.com/office/officeart/2005/8/layout/process1"/>
    <dgm:cxn modelId="{F4F9AE26-D404-4885-94F9-3418608CB3A7}" type="presOf" srcId="{01FB0DBB-46B8-44B2-81D5-F63672C115AB}" destId="{92A5A2B2-C0C2-4788-8B43-312CD3A4B1AB}" srcOrd="0" destOrd="0" presId="urn:microsoft.com/office/officeart/2005/8/layout/process1"/>
    <dgm:cxn modelId="{7A515639-7982-4210-8B33-8D7B95479F86}" srcId="{71B3ED0A-2850-452B-ACDB-80820D6FF64D}" destId="{01FB0DBB-46B8-44B2-81D5-F63672C115AB}" srcOrd="0" destOrd="0" parTransId="{B2AACC35-507C-4EC7-9E9A-FCA34D2143A4}" sibTransId="{3D4558F6-730E-4350-A45B-CAAED2B0DD31}"/>
    <dgm:cxn modelId="{3B25D659-E7BA-432B-9EC2-14766AE1CC82}" type="presParOf" srcId="{B8769C85-D236-4D54-B0DB-01060BA791F3}" destId="{92A5A2B2-C0C2-4788-8B43-312CD3A4B1AB}" srcOrd="0"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DADC20-BAD9-4956-839B-330DA0AC831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0DABBC4-053B-41B0-BF4B-D612C285598C}">
      <dgm:prSet custT="1"/>
      <dgm:spPr/>
      <dgm:t>
        <a:bodyPr/>
        <a:lstStyle/>
        <a:p>
          <a:pPr>
            <a:lnSpc>
              <a:spcPct val="100000"/>
            </a:lnSpc>
          </a:pPr>
          <a:r>
            <a:rPr lang="en-US" sz="1200"/>
            <a:t>The ENCASE project is , a controlled, pre-post intervention study to change attitudes toward child marriage in Southwestern Nigeria using targeted radio programming (drama). It is a collaboration between researchers at the College of Medicine, University of Ibadan and McGill University Canada. </a:t>
          </a:r>
        </a:p>
      </dgm:t>
    </dgm:pt>
    <dgm:pt modelId="{7B5E9520-4990-470F-B1DB-332277CC828B}" type="parTrans" cxnId="{80D15893-538C-48B6-A978-C1535FF69A58}">
      <dgm:prSet/>
      <dgm:spPr/>
      <dgm:t>
        <a:bodyPr/>
        <a:lstStyle/>
        <a:p>
          <a:endParaRPr lang="en-US"/>
        </a:p>
      </dgm:t>
    </dgm:pt>
    <dgm:pt modelId="{F2689A91-F791-40C2-A47B-A0BCE15164CA}" type="sibTrans" cxnId="{80D15893-538C-48B6-A978-C1535FF69A58}">
      <dgm:prSet/>
      <dgm:spPr/>
      <dgm:t>
        <a:bodyPr/>
        <a:lstStyle/>
        <a:p>
          <a:endParaRPr lang="en-US"/>
        </a:p>
      </dgm:t>
    </dgm:pt>
    <dgm:pt modelId="{DF7E3CC0-5F81-4A4B-B62E-9D0192299EA0}">
      <dgm:prSet custT="1"/>
      <dgm:spPr/>
      <dgm:t>
        <a:bodyPr/>
        <a:lstStyle/>
        <a:p>
          <a:pPr>
            <a:lnSpc>
              <a:spcPct val="100000"/>
            </a:lnSpc>
          </a:pPr>
          <a:r>
            <a:rPr lang="en-US" sz="1200"/>
            <a:t>The ENCASE Project is funded by Grand Challenges Canada (Stars in Global Health Award)</a:t>
          </a:r>
        </a:p>
      </dgm:t>
    </dgm:pt>
    <dgm:pt modelId="{13072BC9-AE6D-4610-8695-5C4BDEF47953}" type="parTrans" cxnId="{70749BBD-D906-4A7A-A112-92404287C606}">
      <dgm:prSet/>
      <dgm:spPr/>
      <dgm:t>
        <a:bodyPr/>
        <a:lstStyle/>
        <a:p>
          <a:endParaRPr lang="en-US"/>
        </a:p>
      </dgm:t>
    </dgm:pt>
    <dgm:pt modelId="{3EE5B8B5-3C34-493F-AC03-0CDA7F2EAC21}" type="sibTrans" cxnId="{70749BBD-D906-4A7A-A112-92404287C606}">
      <dgm:prSet/>
      <dgm:spPr/>
      <dgm:t>
        <a:bodyPr/>
        <a:lstStyle/>
        <a:p>
          <a:endParaRPr lang="en-US"/>
        </a:p>
      </dgm:t>
    </dgm:pt>
    <dgm:pt modelId="{EDFB1100-A6C9-4168-847D-FA5D7BD9316B}">
      <dgm:prSet custT="1"/>
      <dgm:spPr/>
      <dgm:t>
        <a:bodyPr/>
        <a:lstStyle/>
        <a:p>
          <a:pPr>
            <a:lnSpc>
              <a:spcPct val="100000"/>
            </a:lnSpc>
          </a:pPr>
          <a:r>
            <a:rPr lang="en-US" sz="1200"/>
            <a:t>We conducted an exploratory sequential mixed-method study  in two randomly selected cities in Southwestern Nigeria namely Sabo and </a:t>
          </a:r>
          <a:r>
            <a:rPr lang="en-US" sz="1200" err="1"/>
            <a:t>Bodija</a:t>
          </a:r>
          <a:r>
            <a:rPr lang="en-US" sz="1200"/>
            <a:t>, Ibadan: the intervention site and  Sabo and </a:t>
          </a:r>
          <a:r>
            <a:rPr lang="en-US" sz="1200" err="1"/>
            <a:t>Shasha</a:t>
          </a:r>
          <a:r>
            <a:rPr lang="en-US" sz="1200"/>
            <a:t> , Akure: the control site. </a:t>
          </a:r>
        </a:p>
      </dgm:t>
    </dgm:pt>
    <dgm:pt modelId="{BD6AE56B-D94D-4CE6-9F09-422BD6F44E4F}" type="parTrans" cxnId="{BC2DC88A-E016-4051-BC05-840C8EB46C24}">
      <dgm:prSet/>
      <dgm:spPr/>
      <dgm:t>
        <a:bodyPr/>
        <a:lstStyle/>
        <a:p>
          <a:endParaRPr lang="en-US"/>
        </a:p>
      </dgm:t>
    </dgm:pt>
    <dgm:pt modelId="{326EBF71-B84D-4B6B-8B96-02ABC6AAF746}" type="sibTrans" cxnId="{BC2DC88A-E016-4051-BC05-840C8EB46C24}">
      <dgm:prSet/>
      <dgm:spPr/>
      <dgm:t>
        <a:bodyPr/>
        <a:lstStyle/>
        <a:p>
          <a:endParaRPr lang="en-US"/>
        </a:p>
      </dgm:t>
    </dgm:pt>
    <dgm:pt modelId="{F54461CC-690E-4234-8872-7B6A58CAD47E}">
      <dgm:prSet custT="1"/>
      <dgm:spPr/>
      <dgm:t>
        <a:bodyPr/>
        <a:lstStyle/>
        <a:p>
          <a:pPr>
            <a:lnSpc>
              <a:spcPct val="100000"/>
            </a:lnSpc>
          </a:pPr>
          <a:r>
            <a:rPr lang="en-US" sz="1200"/>
            <a:t>A </a:t>
          </a:r>
          <a:r>
            <a:rPr lang="en-US" sz="1200" b="1"/>
            <a:t>Situation Analysis (qualitative) in depth </a:t>
          </a:r>
          <a:r>
            <a:rPr lang="en-US" sz="1200"/>
            <a:t>interviews and focus group discussions with community  leaders and stakeholders  and these  gave insights into the local perceptions about the consequences and  drivers of child marriage </a:t>
          </a:r>
        </a:p>
      </dgm:t>
    </dgm:pt>
    <dgm:pt modelId="{DEF4D192-AA2F-4140-80B1-1655E29D8976}" type="parTrans" cxnId="{909B3B3F-CE00-4FA1-AD68-326426588961}">
      <dgm:prSet/>
      <dgm:spPr/>
      <dgm:t>
        <a:bodyPr/>
        <a:lstStyle/>
        <a:p>
          <a:endParaRPr lang="en-US"/>
        </a:p>
      </dgm:t>
    </dgm:pt>
    <dgm:pt modelId="{8896096B-18C6-42BF-AA5D-E3B7FED61F66}" type="sibTrans" cxnId="{909B3B3F-CE00-4FA1-AD68-326426588961}">
      <dgm:prSet/>
      <dgm:spPr/>
      <dgm:t>
        <a:bodyPr/>
        <a:lstStyle/>
        <a:p>
          <a:endParaRPr lang="en-US"/>
        </a:p>
      </dgm:t>
    </dgm:pt>
    <dgm:pt modelId="{C100DB45-99A9-429C-88E5-89D2C31A6B45}">
      <dgm:prSet custT="1"/>
      <dgm:spPr/>
      <dgm:t>
        <a:bodyPr/>
        <a:lstStyle/>
        <a:p>
          <a:pPr>
            <a:lnSpc>
              <a:spcPct val="100000"/>
            </a:lnSpc>
          </a:pPr>
          <a:r>
            <a:rPr lang="en-US" sz="1200" b="1"/>
            <a:t>Baseline Survey   1600 respondents </a:t>
          </a:r>
          <a:endParaRPr lang="en-US" sz="1200"/>
        </a:p>
      </dgm:t>
    </dgm:pt>
    <dgm:pt modelId="{56EF46A8-A9FF-4220-AD71-E79A76321C87}" type="parTrans" cxnId="{43364D3B-1C11-4729-B36B-CE25AEA003D6}">
      <dgm:prSet/>
      <dgm:spPr/>
      <dgm:t>
        <a:bodyPr/>
        <a:lstStyle/>
        <a:p>
          <a:endParaRPr lang="en-US"/>
        </a:p>
      </dgm:t>
    </dgm:pt>
    <dgm:pt modelId="{364D8545-4F32-43CD-90D7-A0E05D905B61}" type="sibTrans" cxnId="{43364D3B-1C11-4729-B36B-CE25AEA003D6}">
      <dgm:prSet/>
      <dgm:spPr/>
      <dgm:t>
        <a:bodyPr/>
        <a:lstStyle/>
        <a:p>
          <a:endParaRPr lang="en-US"/>
        </a:p>
      </dgm:t>
    </dgm:pt>
    <dgm:pt modelId="{62A5A4FF-6695-4DCA-86B3-61C828379BC1}">
      <dgm:prSet custT="1"/>
      <dgm:spPr/>
      <dgm:t>
        <a:bodyPr/>
        <a:lstStyle/>
        <a:p>
          <a:pPr>
            <a:lnSpc>
              <a:spcPct val="100000"/>
            </a:lnSpc>
          </a:pPr>
          <a:r>
            <a:rPr lang="en-US" sz="1200" b="1"/>
            <a:t>Intervention: BURINA  radio drama             Aired on 3 radio stations over  a period of 13 weeks </a:t>
          </a:r>
          <a:endParaRPr lang="en-US" sz="1200"/>
        </a:p>
      </dgm:t>
    </dgm:pt>
    <dgm:pt modelId="{2D9CF0A0-59A1-4283-8375-863BA5DEBAF7}" type="parTrans" cxnId="{0F4E6AF9-F039-4D74-B889-6DB26E668AB3}">
      <dgm:prSet/>
      <dgm:spPr/>
      <dgm:t>
        <a:bodyPr/>
        <a:lstStyle/>
        <a:p>
          <a:endParaRPr lang="en-US"/>
        </a:p>
      </dgm:t>
    </dgm:pt>
    <dgm:pt modelId="{906324FF-576E-4A5E-80B6-60AA77A6E5C3}" type="sibTrans" cxnId="{0F4E6AF9-F039-4D74-B889-6DB26E668AB3}">
      <dgm:prSet/>
      <dgm:spPr/>
      <dgm:t>
        <a:bodyPr/>
        <a:lstStyle/>
        <a:p>
          <a:endParaRPr lang="en-US"/>
        </a:p>
      </dgm:t>
    </dgm:pt>
    <dgm:pt modelId="{F159A1A0-8714-409C-951D-90E5C200C85D}">
      <dgm:prSet custT="1"/>
      <dgm:spPr/>
      <dgm:t>
        <a:bodyPr/>
        <a:lstStyle/>
        <a:p>
          <a:pPr>
            <a:lnSpc>
              <a:spcPct val="100000"/>
            </a:lnSpc>
          </a:pPr>
          <a:r>
            <a:rPr lang="en-US" sz="1200" b="1"/>
            <a:t>Endline Survey.  1600 respondents </a:t>
          </a:r>
          <a:endParaRPr lang="en-US" sz="1200"/>
        </a:p>
      </dgm:t>
    </dgm:pt>
    <dgm:pt modelId="{4C010E9A-6044-40B9-98BF-56D2E2BC1143}" type="parTrans" cxnId="{54284E3C-8D99-431D-A6F9-1B12A09857E9}">
      <dgm:prSet/>
      <dgm:spPr/>
      <dgm:t>
        <a:bodyPr/>
        <a:lstStyle/>
        <a:p>
          <a:endParaRPr lang="en-US"/>
        </a:p>
      </dgm:t>
    </dgm:pt>
    <dgm:pt modelId="{87CF4708-C6AD-45BD-AC61-4FD89029FFED}" type="sibTrans" cxnId="{54284E3C-8D99-431D-A6F9-1B12A09857E9}">
      <dgm:prSet/>
      <dgm:spPr/>
      <dgm:t>
        <a:bodyPr/>
        <a:lstStyle/>
        <a:p>
          <a:endParaRPr lang="en-US"/>
        </a:p>
      </dgm:t>
    </dgm:pt>
    <dgm:pt modelId="{72874422-F020-8143-8110-5A474D9E3A96}">
      <dgm:prSet custT="1"/>
      <dgm:spPr/>
      <dgm:t>
        <a:bodyPr/>
        <a:lstStyle/>
        <a:p>
          <a:pPr>
            <a:lnSpc>
              <a:spcPct val="100000"/>
            </a:lnSpc>
          </a:pPr>
          <a:r>
            <a:rPr lang="en-US" sz="1200"/>
            <a:t>Find the link to our protocol: </a:t>
          </a:r>
          <a:r>
            <a:rPr lang="en-US" sz="1200">
              <a:hlinkClick xmlns:r="http://schemas.openxmlformats.org/officeDocument/2006/relationships" r:id="rId1"/>
            </a:rPr>
            <a:t>https://journals.plos.org/plosone/article?id=10.1371/journal.pone.0285902</a:t>
          </a:r>
          <a:endParaRPr lang="en-US" sz="1200"/>
        </a:p>
      </dgm:t>
    </dgm:pt>
    <dgm:pt modelId="{0C3F70DF-C2B1-A847-A7E5-00AE16221375}" type="parTrans" cxnId="{8E8C0D2F-9BD1-A74B-B272-F382D80F78B4}">
      <dgm:prSet/>
      <dgm:spPr/>
      <dgm:t>
        <a:bodyPr/>
        <a:lstStyle/>
        <a:p>
          <a:endParaRPr lang="en-GB"/>
        </a:p>
      </dgm:t>
    </dgm:pt>
    <dgm:pt modelId="{9A66B013-106B-ED44-B35D-ADF1AD8FF36F}" type="sibTrans" cxnId="{8E8C0D2F-9BD1-A74B-B272-F382D80F78B4}">
      <dgm:prSet/>
      <dgm:spPr/>
      <dgm:t>
        <a:bodyPr/>
        <a:lstStyle/>
        <a:p>
          <a:endParaRPr lang="en-GB"/>
        </a:p>
      </dgm:t>
    </dgm:pt>
    <dgm:pt modelId="{09F27AD2-1C9F-D244-A0AE-045969FBFE38}">
      <dgm:prSet custT="1"/>
      <dgm:spPr/>
      <dgm:t>
        <a:bodyPr/>
        <a:lstStyle/>
        <a:p>
          <a:pPr>
            <a:lnSpc>
              <a:spcPct val="100000"/>
            </a:lnSpc>
          </a:pPr>
          <a:r>
            <a:rPr lang="en-US" sz="1200"/>
            <a:t>Target Population: Hausa/Fulani group residing in the selected communities</a:t>
          </a:r>
          <a:r>
            <a:rPr lang="en-US" sz="1100"/>
            <a:t>. </a:t>
          </a:r>
          <a:endParaRPr lang="en-GB" sz="1100"/>
        </a:p>
      </dgm:t>
    </dgm:pt>
    <dgm:pt modelId="{573E5C7B-AD77-CF4B-9632-FE2361D698C6}" type="parTrans" cxnId="{C52E7997-50E4-7546-BE53-939D3C6F1E25}">
      <dgm:prSet/>
      <dgm:spPr/>
      <dgm:t>
        <a:bodyPr/>
        <a:lstStyle/>
        <a:p>
          <a:endParaRPr lang="en-GB"/>
        </a:p>
      </dgm:t>
    </dgm:pt>
    <dgm:pt modelId="{1DC17857-FDDF-6A4D-9CF8-71986915AF1D}" type="sibTrans" cxnId="{C52E7997-50E4-7546-BE53-939D3C6F1E25}">
      <dgm:prSet/>
      <dgm:spPr/>
      <dgm:t>
        <a:bodyPr/>
        <a:lstStyle/>
        <a:p>
          <a:endParaRPr lang="en-GB"/>
        </a:p>
      </dgm:t>
    </dgm:pt>
    <dgm:pt modelId="{3D8C375D-895B-4047-A8AF-B95D74AA972C}" type="pres">
      <dgm:prSet presAssocID="{3ADADC20-BAD9-4956-839B-330DA0AC831B}" presName="root" presStyleCnt="0">
        <dgm:presLayoutVars>
          <dgm:dir/>
          <dgm:resizeHandles val="exact"/>
        </dgm:presLayoutVars>
      </dgm:prSet>
      <dgm:spPr/>
    </dgm:pt>
    <dgm:pt modelId="{A26AB2A9-1B87-4AF9-9CF4-15BFA2D91953}" type="pres">
      <dgm:prSet presAssocID="{60DABBC4-053B-41B0-BF4B-D612C285598C}" presName="compNode" presStyleCnt="0"/>
      <dgm:spPr/>
    </dgm:pt>
    <dgm:pt modelId="{5DB8F632-C41E-40C7-ABCD-BA3C70BD7045}" type="pres">
      <dgm:prSet presAssocID="{60DABBC4-053B-41B0-BF4B-D612C285598C}" presName="iconRect" presStyleLbl="node1" presStyleIdx="0" presStyleCnt="9" custLinFactY="-132608" custLinFactNeighborX="-87620" custLinFactNeighborY="-200000"/>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Radio"/>
        </a:ext>
      </dgm:extLst>
    </dgm:pt>
    <dgm:pt modelId="{475BAACE-E0A0-4E35-AA69-A034060EEF81}" type="pres">
      <dgm:prSet presAssocID="{60DABBC4-053B-41B0-BF4B-D612C285598C}" presName="spaceRect" presStyleCnt="0"/>
      <dgm:spPr/>
    </dgm:pt>
    <dgm:pt modelId="{1F1EB830-28F5-4940-8D7F-F5D74757FE27}" type="pres">
      <dgm:prSet presAssocID="{60DABBC4-053B-41B0-BF4B-D612C285598C}" presName="textRect" presStyleLbl="revTx" presStyleIdx="0" presStyleCnt="9" custScaleX="180735" custScaleY="326476">
        <dgm:presLayoutVars>
          <dgm:chMax val="1"/>
          <dgm:chPref val="1"/>
        </dgm:presLayoutVars>
      </dgm:prSet>
      <dgm:spPr/>
    </dgm:pt>
    <dgm:pt modelId="{C429343C-8B4B-4EA7-8666-3F62E161E855}" type="pres">
      <dgm:prSet presAssocID="{F2689A91-F791-40C2-A47B-A0BCE15164CA}" presName="sibTrans" presStyleCnt="0"/>
      <dgm:spPr/>
    </dgm:pt>
    <dgm:pt modelId="{3DAD1832-58A8-4234-9D34-2B81D6FCC4FD}" type="pres">
      <dgm:prSet presAssocID="{DF7E3CC0-5F81-4A4B-B62E-9D0192299EA0}" presName="compNode" presStyleCnt="0"/>
      <dgm:spPr/>
    </dgm:pt>
    <dgm:pt modelId="{C38F32A6-73D4-48A3-80F9-3F8D909198CF}" type="pres">
      <dgm:prSet presAssocID="{DF7E3CC0-5F81-4A4B-B62E-9D0192299EA0}" presName="iconRect" presStyleLbl="node1" presStyleIdx="1" presStyleCnt="9" custLinFactY="-117019" custLinFactNeighborX="35397" custLinFactNeighborY="-200000"/>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Star"/>
        </a:ext>
      </dgm:extLst>
    </dgm:pt>
    <dgm:pt modelId="{2A9E5744-FF47-41A2-BEC1-C46EF7DB7416}" type="pres">
      <dgm:prSet presAssocID="{DF7E3CC0-5F81-4A4B-B62E-9D0192299EA0}" presName="spaceRect" presStyleCnt="0"/>
      <dgm:spPr/>
    </dgm:pt>
    <dgm:pt modelId="{DD6B0E4B-0D50-4FA2-97E8-1491F85D6746}" type="pres">
      <dgm:prSet presAssocID="{DF7E3CC0-5F81-4A4B-B62E-9D0192299EA0}" presName="textRect" presStyleLbl="revTx" presStyleIdx="1" presStyleCnt="9" custScaleY="368821">
        <dgm:presLayoutVars>
          <dgm:chMax val="1"/>
          <dgm:chPref val="1"/>
        </dgm:presLayoutVars>
      </dgm:prSet>
      <dgm:spPr/>
    </dgm:pt>
    <dgm:pt modelId="{C6533475-F28F-453E-B165-CA35D5B61914}" type="pres">
      <dgm:prSet presAssocID="{3EE5B8B5-3C34-493F-AC03-0CDA7F2EAC21}" presName="sibTrans" presStyleCnt="0"/>
      <dgm:spPr/>
    </dgm:pt>
    <dgm:pt modelId="{BF5E4472-21ED-4081-9C8F-40957F5183AC}" type="pres">
      <dgm:prSet presAssocID="{EDFB1100-A6C9-4168-847D-FA5D7BD9316B}" presName="compNode" presStyleCnt="0"/>
      <dgm:spPr/>
    </dgm:pt>
    <dgm:pt modelId="{3AC0531F-2461-4F80-8F08-0B26E4D181F9}" type="pres">
      <dgm:prSet presAssocID="{EDFB1100-A6C9-4168-847D-FA5D7BD9316B}" presName="iconRect" presStyleLbl="node1" presStyleIdx="2" presStyleCnt="9" custLinFactY="-109801" custLinFactNeighborX="7790" custLinFactNeighborY="-200000"/>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Statistics"/>
        </a:ext>
      </dgm:extLst>
    </dgm:pt>
    <dgm:pt modelId="{E5536F03-3B14-42DA-8147-EF7F9744AD12}" type="pres">
      <dgm:prSet presAssocID="{EDFB1100-A6C9-4168-847D-FA5D7BD9316B}" presName="spaceRect" presStyleCnt="0"/>
      <dgm:spPr/>
    </dgm:pt>
    <dgm:pt modelId="{9C0D2ED0-3FFA-4D2E-A4A3-32C0A92B0290}" type="pres">
      <dgm:prSet presAssocID="{EDFB1100-A6C9-4168-847D-FA5D7BD9316B}" presName="textRect" presStyleLbl="revTx" presStyleIdx="2" presStyleCnt="9" custScaleY="367732">
        <dgm:presLayoutVars>
          <dgm:chMax val="1"/>
          <dgm:chPref val="1"/>
        </dgm:presLayoutVars>
      </dgm:prSet>
      <dgm:spPr/>
    </dgm:pt>
    <dgm:pt modelId="{E1DD47C0-BF0B-430B-9A45-20E2A30346B7}" type="pres">
      <dgm:prSet presAssocID="{326EBF71-B84D-4B6B-8B96-02ABC6AAF746}" presName="sibTrans" presStyleCnt="0"/>
      <dgm:spPr/>
    </dgm:pt>
    <dgm:pt modelId="{33EEB9F3-E9C6-F04A-8735-596E9B0E63A3}" type="pres">
      <dgm:prSet presAssocID="{09F27AD2-1C9F-D244-A0AE-045969FBFE38}" presName="compNode" presStyleCnt="0"/>
      <dgm:spPr/>
    </dgm:pt>
    <dgm:pt modelId="{AFE9CD55-AA63-BF4B-BC7C-670A33F840AD}" type="pres">
      <dgm:prSet presAssocID="{09F27AD2-1C9F-D244-A0AE-045969FBFE38}" presName="iconRect" presStyleLbl="node1" presStyleIdx="3" presStyleCnt="9" custFlipVert="0" custScaleX="139918" custScaleY="104754" custLinFactY="-142703" custLinFactNeighborX="10230" custLinFactNeighborY="-200000"/>
      <dgm:spPr/>
    </dgm:pt>
    <dgm:pt modelId="{69EB778E-77A6-A24B-8111-EF3D1ED1557F}" type="pres">
      <dgm:prSet presAssocID="{09F27AD2-1C9F-D244-A0AE-045969FBFE38}" presName="spaceRect" presStyleCnt="0"/>
      <dgm:spPr/>
    </dgm:pt>
    <dgm:pt modelId="{667425B0-C4E0-8142-984E-0D4E717B097A}" type="pres">
      <dgm:prSet presAssocID="{09F27AD2-1C9F-D244-A0AE-045969FBFE38}" presName="textRect" presStyleLbl="revTx" presStyleIdx="3" presStyleCnt="9" custScaleY="376778">
        <dgm:presLayoutVars>
          <dgm:chMax val="1"/>
          <dgm:chPref val="1"/>
        </dgm:presLayoutVars>
      </dgm:prSet>
      <dgm:spPr/>
    </dgm:pt>
    <dgm:pt modelId="{D306159A-9792-6743-A132-DBF2B7FA8BA4}" type="pres">
      <dgm:prSet presAssocID="{1DC17857-FDDF-6A4D-9CF8-71986915AF1D}" presName="sibTrans" presStyleCnt="0"/>
      <dgm:spPr/>
    </dgm:pt>
    <dgm:pt modelId="{0179F458-08C2-45CD-B233-5C7423D81822}" type="pres">
      <dgm:prSet presAssocID="{F54461CC-690E-4234-8872-7B6A58CAD47E}" presName="compNode" presStyleCnt="0"/>
      <dgm:spPr/>
    </dgm:pt>
    <dgm:pt modelId="{AA165A31-256A-49A1-B22A-52B7F04A5F58}" type="pres">
      <dgm:prSet presAssocID="{F54461CC-690E-4234-8872-7B6A58CAD47E}" presName="iconRect" presStyleLbl="node1" presStyleIdx="4" presStyleCnt="9" custLinFactY="-109801" custLinFactNeighborX="29210" custLinFactNeighborY="-200000"/>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Board Room"/>
        </a:ext>
      </dgm:extLst>
    </dgm:pt>
    <dgm:pt modelId="{07320AB9-DDAE-437D-987A-E31DFBF2328B}" type="pres">
      <dgm:prSet presAssocID="{F54461CC-690E-4234-8872-7B6A58CAD47E}" presName="spaceRect" presStyleCnt="0"/>
      <dgm:spPr/>
    </dgm:pt>
    <dgm:pt modelId="{C5E3AE3D-7A6D-43B6-B857-47F6D6294999}" type="pres">
      <dgm:prSet presAssocID="{F54461CC-690E-4234-8872-7B6A58CAD47E}" presName="textRect" presStyleLbl="revTx" presStyleIdx="4" presStyleCnt="9" custScaleY="405648">
        <dgm:presLayoutVars>
          <dgm:chMax val="1"/>
          <dgm:chPref val="1"/>
        </dgm:presLayoutVars>
      </dgm:prSet>
      <dgm:spPr/>
    </dgm:pt>
    <dgm:pt modelId="{6C355825-475E-4BFA-8B73-D027488A1707}" type="pres">
      <dgm:prSet presAssocID="{8896096B-18C6-42BF-AA5D-E3B7FED61F66}" presName="sibTrans" presStyleCnt="0"/>
      <dgm:spPr/>
    </dgm:pt>
    <dgm:pt modelId="{E7DCA3A7-F72A-4A3A-91E9-13CD517F4DB3}" type="pres">
      <dgm:prSet presAssocID="{C100DB45-99A9-429C-88E5-89D2C31A6B45}" presName="compNode" presStyleCnt="0"/>
      <dgm:spPr/>
    </dgm:pt>
    <dgm:pt modelId="{43A7A05C-1D6F-422D-BDFA-1170E591BDAF}" type="pres">
      <dgm:prSet presAssocID="{C100DB45-99A9-429C-88E5-89D2C31A6B45}" presName="iconRect" presStyleLbl="node1" presStyleIdx="5" presStyleCnt="9" custLinFactY="-120034" custLinFactNeighborX="4573" custLinFactNeighborY="-200000"/>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Bar chart"/>
        </a:ext>
      </dgm:extLst>
    </dgm:pt>
    <dgm:pt modelId="{DC7BA19C-70D2-42B7-A49B-89D4B093778B}" type="pres">
      <dgm:prSet presAssocID="{C100DB45-99A9-429C-88E5-89D2C31A6B45}" presName="spaceRect" presStyleCnt="0"/>
      <dgm:spPr/>
    </dgm:pt>
    <dgm:pt modelId="{561633CB-1AC1-4771-99FC-917643ADE26A}" type="pres">
      <dgm:prSet presAssocID="{C100DB45-99A9-429C-88E5-89D2C31A6B45}" presName="textRect" presStyleLbl="revTx" presStyleIdx="5" presStyleCnt="9" custScaleY="389865">
        <dgm:presLayoutVars>
          <dgm:chMax val="1"/>
          <dgm:chPref val="1"/>
        </dgm:presLayoutVars>
      </dgm:prSet>
      <dgm:spPr/>
    </dgm:pt>
    <dgm:pt modelId="{0DB4BBCD-E864-4410-8084-C985FB6FCCB9}" type="pres">
      <dgm:prSet presAssocID="{364D8545-4F32-43CD-90D7-A0E05D905B61}" presName="sibTrans" presStyleCnt="0"/>
      <dgm:spPr/>
    </dgm:pt>
    <dgm:pt modelId="{273BBD7A-29A6-46D0-A657-4E2CEC4996C7}" type="pres">
      <dgm:prSet presAssocID="{62A5A4FF-6695-4DCA-86B3-61C828379BC1}" presName="compNode" presStyleCnt="0"/>
      <dgm:spPr/>
    </dgm:pt>
    <dgm:pt modelId="{A06B24D5-0F6B-4B2F-A2DB-AD5849E08FD9}" type="pres">
      <dgm:prSet presAssocID="{62A5A4FF-6695-4DCA-86B3-61C828379BC1}" presName="iconRect" presStyleLbl="node1" presStyleIdx="6" presStyleCnt="9" custLinFactY="-120034" custLinFactNeighborX="-4572" custLinFactNeighborY="-200000"/>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dgm:spPr>
      <dgm:extLst>
        <a:ext uri="{E40237B7-FDA0-4F09-8148-C483321AD2D9}">
          <dgm14:cNvPr xmlns:dgm14="http://schemas.microsoft.com/office/drawing/2010/diagram" id="0" name="" descr="Speed Bump"/>
        </a:ext>
      </dgm:extLst>
    </dgm:pt>
    <dgm:pt modelId="{EBB9DF86-173A-4F83-AB42-DD68EB7CF0D1}" type="pres">
      <dgm:prSet presAssocID="{62A5A4FF-6695-4DCA-86B3-61C828379BC1}" presName="spaceRect" presStyleCnt="0"/>
      <dgm:spPr/>
    </dgm:pt>
    <dgm:pt modelId="{685C215B-60BB-43FC-ADA5-D57856DC4F87}" type="pres">
      <dgm:prSet presAssocID="{62A5A4FF-6695-4DCA-86B3-61C828379BC1}" presName="textRect" presStyleLbl="revTx" presStyleIdx="6" presStyleCnt="9" custScaleY="376712">
        <dgm:presLayoutVars>
          <dgm:chMax val="1"/>
          <dgm:chPref val="1"/>
        </dgm:presLayoutVars>
      </dgm:prSet>
      <dgm:spPr/>
    </dgm:pt>
    <dgm:pt modelId="{B9BCA2A3-2507-463B-82E8-93D201ACFA9B}" type="pres">
      <dgm:prSet presAssocID="{906324FF-576E-4A5E-80B6-60AA77A6E5C3}" presName="sibTrans" presStyleCnt="0"/>
      <dgm:spPr/>
    </dgm:pt>
    <dgm:pt modelId="{08BB700A-E390-4E61-BF40-CA4BB7CACD64}" type="pres">
      <dgm:prSet presAssocID="{F159A1A0-8714-409C-951D-90E5C200C85D}" presName="compNode" presStyleCnt="0"/>
      <dgm:spPr/>
    </dgm:pt>
    <dgm:pt modelId="{FD2A2FCE-41A9-4184-A980-A55F6AF77534}" type="pres">
      <dgm:prSet presAssocID="{F159A1A0-8714-409C-951D-90E5C200C85D}" presName="iconRect" presStyleLbl="node1" presStyleIdx="7" presStyleCnt="9" custLinFactY="-100000" custLinFactNeighborX="-6859" custLinFactNeighborY="-170034"/>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dgm:spPr>
      <dgm:extLst>
        <a:ext uri="{E40237B7-FDA0-4F09-8148-C483321AD2D9}">
          <dgm14:cNvPr xmlns:dgm14="http://schemas.microsoft.com/office/drawing/2010/diagram" id="0" name="" descr="Link"/>
        </a:ext>
      </dgm:extLst>
    </dgm:pt>
    <dgm:pt modelId="{276914D7-6E3E-4C18-90DA-34F79381A2BA}" type="pres">
      <dgm:prSet presAssocID="{F159A1A0-8714-409C-951D-90E5C200C85D}" presName="spaceRect" presStyleCnt="0"/>
      <dgm:spPr/>
    </dgm:pt>
    <dgm:pt modelId="{114CAF68-D178-4F07-A774-690869DA441D}" type="pres">
      <dgm:prSet presAssocID="{F159A1A0-8714-409C-951D-90E5C200C85D}" presName="textRect" presStyleLbl="revTx" presStyleIdx="7" presStyleCnt="9" custScaleY="345146">
        <dgm:presLayoutVars>
          <dgm:chMax val="1"/>
          <dgm:chPref val="1"/>
        </dgm:presLayoutVars>
      </dgm:prSet>
      <dgm:spPr/>
    </dgm:pt>
    <dgm:pt modelId="{BAA76D4D-8C03-4C40-AE46-19E544E009E7}" type="pres">
      <dgm:prSet presAssocID="{87CF4708-C6AD-45BD-AC61-4FD89029FFED}" presName="sibTrans" presStyleCnt="0"/>
      <dgm:spPr/>
    </dgm:pt>
    <dgm:pt modelId="{A5EE555C-DD52-B24D-BA63-95AA9351112F}" type="pres">
      <dgm:prSet presAssocID="{72874422-F020-8143-8110-5A474D9E3A96}" presName="compNode" presStyleCnt="0"/>
      <dgm:spPr/>
    </dgm:pt>
    <dgm:pt modelId="{F31ED866-8033-3E4A-A5D5-8E78F685D0DE}" type="pres">
      <dgm:prSet presAssocID="{72874422-F020-8143-8110-5A474D9E3A96}" presName="iconRect" presStyleLbl="node1" presStyleIdx="8" presStyleCnt="9" custLinFactY="-100000" custLinFactNeighborX="-9145" custLinFactNeighborY="-149213"/>
      <dgm:spPr/>
    </dgm:pt>
    <dgm:pt modelId="{6CDF9A9D-1144-4D41-ACB9-6C267BB48FCC}" type="pres">
      <dgm:prSet presAssocID="{72874422-F020-8143-8110-5A474D9E3A96}" presName="spaceRect" presStyleCnt="0"/>
      <dgm:spPr/>
    </dgm:pt>
    <dgm:pt modelId="{33E804BE-B47F-A644-B159-EE8E0EEC6939}" type="pres">
      <dgm:prSet presAssocID="{72874422-F020-8143-8110-5A474D9E3A96}" presName="textRect" presStyleLbl="revTx" presStyleIdx="8" presStyleCnt="9" custScaleY="308318" custLinFactNeighborX="-3810" custLinFactNeighborY="-3946">
        <dgm:presLayoutVars>
          <dgm:chMax val="1"/>
          <dgm:chPref val="1"/>
        </dgm:presLayoutVars>
      </dgm:prSet>
      <dgm:spPr/>
    </dgm:pt>
  </dgm:ptLst>
  <dgm:cxnLst>
    <dgm:cxn modelId="{8F9ECE1D-A040-7644-87B0-A62ECFBB056A}" type="presOf" srcId="{DF7E3CC0-5F81-4A4B-B62E-9D0192299EA0}" destId="{DD6B0E4B-0D50-4FA2-97E8-1491F85D6746}" srcOrd="0" destOrd="0" presId="urn:microsoft.com/office/officeart/2018/2/layout/IconLabelList"/>
    <dgm:cxn modelId="{8E8C0D2F-9BD1-A74B-B272-F382D80F78B4}" srcId="{3ADADC20-BAD9-4956-839B-330DA0AC831B}" destId="{72874422-F020-8143-8110-5A474D9E3A96}" srcOrd="8" destOrd="0" parTransId="{0C3F70DF-C2B1-A847-A7E5-00AE16221375}" sibTransId="{9A66B013-106B-ED44-B35D-ADF1AD8FF36F}"/>
    <dgm:cxn modelId="{43364D3B-1C11-4729-B36B-CE25AEA003D6}" srcId="{3ADADC20-BAD9-4956-839B-330DA0AC831B}" destId="{C100DB45-99A9-429C-88E5-89D2C31A6B45}" srcOrd="5" destOrd="0" parTransId="{56EF46A8-A9FF-4220-AD71-E79A76321C87}" sibTransId="{364D8545-4F32-43CD-90D7-A0E05D905B61}"/>
    <dgm:cxn modelId="{54284E3C-8D99-431D-A6F9-1B12A09857E9}" srcId="{3ADADC20-BAD9-4956-839B-330DA0AC831B}" destId="{F159A1A0-8714-409C-951D-90E5C200C85D}" srcOrd="7" destOrd="0" parTransId="{4C010E9A-6044-40B9-98BF-56D2E2BC1143}" sibTransId="{87CF4708-C6AD-45BD-AC61-4FD89029FFED}"/>
    <dgm:cxn modelId="{909B3B3F-CE00-4FA1-AD68-326426588961}" srcId="{3ADADC20-BAD9-4956-839B-330DA0AC831B}" destId="{F54461CC-690E-4234-8872-7B6A58CAD47E}" srcOrd="4" destOrd="0" parTransId="{DEF4D192-AA2F-4140-80B1-1655E29D8976}" sibTransId="{8896096B-18C6-42BF-AA5D-E3B7FED61F66}"/>
    <dgm:cxn modelId="{9BC83061-21F2-074C-A5DB-53D0E7A634B5}" type="presOf" srcId="{72874422-F020-8143-8110-5A474D9E3A96}" destId="{33E804BE-B47F-A644-B159-EE8E0EEC6939}" srcOrd="0" destOrd="0" presId="urn:microsoft.com/office/officeart/2018/2/layout/IconLabelList"/>
    <dgm:cxn modelId="{9B14A241-F2E3-6642-B422-9C59E4C44455}" type="presOf" srcId="{60DABBC4-053B-41B0-BF4B-D612C285598C}" destId="{1F1EB830-28F5-4940-8D7F-F5D74757FE27}" srcOrd="0" destOrd="0" presId="urn:microsoft.com/office/officeart/2018/2/layout/IconLabelList"/>
    <dgm:cxn modelId="{BC2DC88A-E016-4051-BC05-840C8EB46C24}" srcId="{3ADADC20-BAD9-4956-839B-330DA0AC831B}" destId="{EDFB1100-A6C9-4168-847D-FA5D7BD9316B}" srcOrd="2" destOrd="0" parTransId="{BD6AE56B-D94D-4CE6-9F09-422BD6F44E4F}" sibTransId="{326EBF71-B84D-4B6B-8B96-02ABC6AAF746}"/>
    <dgm:cxn modelId="{EF076C8E-8FCD-C148-8299-450E293F76C6}" type="presOf" srcId="{EDFB1100-A6C9-4168-847D-FA5D7BD9316B}" destId="{9C0D2ED0-3FFA-4D2E-A4A3-32C0A92B0290}" srcOrd="0" destOrd="0" presId="urn:microsoft.com/office/officeart/2018/2/layout/IconLabelList"/>
    <dgm:cxn modelId="{15845792-2DC8-C74B-97F6-89AA218DE706}" type="presOf" srcId="{C100DB45-99A9-429C-88E5-89D2C31A6B45}" destId="{561633CB-1AC1-4771-99FC-917643ADE26A}" srcOrd="0" destOrd="0" presId="urn:microsoft.com/office/officeart/2018/2/layout/IconLabelList"/>
    <dgm:cxn modelId="{80D15893-538C-48B6-A978-C1535FF69A58}" srcId="{3ADADC20-BAD9-4956-839B-330DA0AC831B}" destId="{60DABBC4-053B-41B0-BF4B-D612C285598C}" srcOrd="0" destOrd="0" parTransId="{7B5E9520-4990-470F-B1DB-332277CC828B}" sibTransId="{F2689A91-F791-40C2-A47B-A0BCE15164CA}"/>
    <dgm:cxn modelId="{6A767696-99E0-C543-A0FA-ACDE2127F41D}" type="presOf" srcId="{09F27AD2-1C9F-D244-A0AE-045969FBFE38}" destId="{667425B0-C4E0-8142-984E-0D4E717B097A}" srcOrd="0" destOrd="0" presId="urn:microsoft.com/office/officeart/2018/2/layout/IconLabelList"/>
    <dgm:cxn modelId="{C52E7997-50E4-7546-BE53-939D3C6F1E25}" srcId="{3ADADC20-BAD9-4956-839B-330DA0AC831B}" destId="{09F27AD2-1C9F-D244-A0AE-045969FBFE38}" srcOrd="3" destOrd="0" parTransId="{573E5C7B-AD77-CF4B-9632-FE2361D698C6}" sibTransId="{1DC17857-FDDF-6A4D-9CF8-71986915AF1D}"/>
    <dgm:cxn modelId="{3712B5A3-39F5-0D48-A9BF-15651F0035D1}" type="presOf" srcId="{F159A1A0-8714-409C-951D-90E5C200C85D}" destId="{114CAF68-D178-4F07-A774-690869DA441D}" srcOrd="0" destOrd="0" presId="urn:microsoft.com/office/officeart/2018/2/layout/IconLabelList"/>
    <dgm:cxn modelId="{02B6DFA6-9332-3648-98CF-04943C24879B}" type="presOf" srcId="{F54461CC-690E-4234-8872-7B6A58CAD47E}" destId="{C5E3AE3D-7A6D-43B6-B857-47F6D6294999}" srcOrd="0" destOrd="0" presId="urn:microsoft.com/office/officeart/2018/2/layout/IconLabelList"/>
    <dgm:cxn modelId="{75CD85BC-7EC7-5B40-AABD-3A8D125E066E}" type="presOf" srcId="{62A5A4FF-6695-4DCA-86B3-61C828379BC1}" destId="{685C215B-60BB-43FC-ADA5-D57856DC4F87}" srcOrd="0" destOrd="0" presId="urn:microsoft.com/office/officeart/2018/2/layout/IconLabelList"/>
    <dgm:cxn modelId="{70749BBD-D906-4A7A-A112-92404287C606}" srcId="{3ADADC20-BAD9-4956-839B-330DA0AC831B}" destId="{DF7E3CC0-5F81-4A4B-B62E-9D0192299EA0}" srcOrd="1" destOrd="0" parTransId="{13072BC9-AE6D-4610-8695-5C4BDEF47953}" sibTransId="{3EE5B8B5-3C34-493F-AC03-0CDA7F2EAC21}"/>
    <dgm:cxn modelId="{750833DA-E891-4F88-84C7-34996F7F2BC9}" type="presOf" srcId="{3ADADC20-BAD9-4956-839B-330DA0AC831B}" destId="{3D8C375D-895B-4047-A8AF-B95D74AA972C}" srcOrd="0" destOrd="0" presId="urn:microsoft.com/office/officeart/2018/2/layout/IconLabelList"/>
    <dgm:cxn modelId="{0F4E6AF9-F039-4D74-B889-6DB26E668AB3}" srcId="{3ADADC20-BAD9-4956-839B-330DA0AC831B}" destId="{62A5A4FF-6695-4DCA-86B3-61C828379BC1}" srcOrd="6" destOrd="0" parTransId="{2D9CF0A0-59A1-4283-8375-863BA5DEBAF7}" sibTransId="{906324FF-576E-4A5E-80B6-60AA77A6E5C3}"/>
    <dgm:cxn modelId="{1A63BA08-9ABB-A544-B455-837000B2FDBC}" type="presParOf" srcId="{3D8C375D-895B-4047-A8AF-B95D74AA972C}" destId="{A26AB2A9-1B87-4AF9-9CF4-15BFA2D91953}" srcOrd="0" destOrd="0" presId="urn:microsoft.com/office/officeart/2018/2/layout/IconLabelList"/>
    <dgm:cxn modelId="{B810FE94-2B20-5447-9F5B-F2E882AE9D6A}" type="presParOf" srcId="{A26AB2A9-1B87-4AF9-9CF4-15BFA2D91953}" destId="{5DB8F632-C41E-40C7-ABCD-BA3C70BD7045}" srcOrd="0" destOrd="0" presId="urn:microsoft.com/office/officeart/2018/2/layout/IconLabelList"/>
    <dgm:cxn modelId="{854FEF83-712B-884A-AD55-2B87BA96741A}" type="presParOf" srcId="{A26AB2A9-1B87-4AF9-9CF4-15BFA2D91953}" destId="{475BAACE-E0A0-4E35-AA69-A034060EEF81}" srcOrd="1" destOrd="0" presId="urn:microsoft.com/office/officeart/2018/2/layout/IconLabelList"/>
    <dgm:cxn modelId="{B17C0C6B-B9BC-4C4C-A3B5-81BC692F78C7}" type="presParOf" srcId="{A26AB2A9-1B87-4AF9-9CF4-15BFA2D91953}" destId="{1F1EB830-28F5-4940-8D7F-F5D74757FE27}" srcOrd="2" destOrd="0" presId="urn:microsoft.com/office/officeart/2018/2/layout/IconLabelList"/>
    <dgm:cxn modelId="{C7885EE1-2FF6-8648-B292-BBA4AE2FACBB}" type="presParOf" srcId="{3D8C375D-895B-4047-A8AF-B95D74AA972C}" destId="{C429343C-8B4B-4EA7-8666-3F62E161E855}" srcOrd="1" destOrd="0" presId="urn:microsoft.com/office/officeart/2018/2/layout/IconLabelList"/>
    <dgm:cxn modelId="{12CD5970-F5A3-4646-B6B5-326F375F8CB4}" type="presParOf" srcId="{3D8C375D-895B-4047-A8AF-B95D74AA972C}" destId="{3DAD1832-58A8-4234-9D34-2B81D6FCC4FD}" srcOrd="2" destOrd="0" presId="urn:microsoft.com/office/officeart/2018/2/layout/IconLabelList"/>
    <dgm:cxn modelId="{F6DFAFF3-908C-1647-A5DD-4F7C350E4341}" type="presParOf" srcId="{3DAD1832-58A8-4234-9D34-2B81D6FCC4FD}" destId="{C38F32A6-73D4-48A3-80F9-3F8D909198CF}" srcOrd="0" destOrd="0" presId="urn:microsoft.com/office/officeart/2018/2/layout/IconLabelList"/>
    <dgm:cxn modelId="{ABBCCBB6-07D9-0342-8075-D21D25DE5538}" type="presParOf" srcId="{3DAD1832-58A8-4234-9D34-2B81D6FCC4FD}" destId="{2A9E5744-FF47-41A2-BEC1-C46EF7DB7416}" srcOrd="1" destOrd="0" presId="urn:microsoft.com/office/officeart/2018/2/layout/IconLabelList"/>
    <dgm:cxn modelId="{6BA107B8-279D-8646-96B9-13900C94C335}" type="presParOf" srcId="{3DAD1832-58A8-4234-9D34-2B81D6FCC4FD}" destId="{DD6B0E4B-0D50-4FA2-97E8-1491F85D6746}" srcOrd="2" destOrd="0" presId="urn:microsoft.com/office/officeart/2018/2/layout/IconLabelList"/>
    <dgm:cxn modelId="{9894CF75-03E5-0E43-959E-14452130C67A}" type="presParOf" srcId="{3D8C375D-895B-4047-A8AF-B95D74AA972C}" destId="{C6533475-F28F-453E-B165-CA35D5B61914}" srcOrd="3" destOrd="0" presId="urn:microsoft.com/office/officeart/2018/2/layout/IconLabelList"/>
    <dgm:cxn modelId="{860EE61A-E019-1C4C-8BAB-8FE7E3BE7131}" type="presParOf" srcId="{3D8C375D-895B-4047-A8AF-B95D74AA972C}" destId="{BF5E4472-21ED-4081-9C8F-40957F5183AC}" srcOrd="4" destOrd="0" presId="urn:microsoft.com/office/officeart/2018/2/layout/IconLabelList"/>
    <dgm:cxn modelId="{B97E3EC6-427B-234A-AB91-8C9B07F029CD}" type="presParOf" srcId="{BF5E4472-21ED-4081-9C8F-40957F5183AC}" destId="{3AC0531F-2461-4F80-8F08-0B26E4D181F9}" srcOrd="0" destOrd="0" presId="urn:microsoft.com/office/officeart/2018/2/layout/IconLabelList"/>
    <dgm:cxn modelId="{E5BFE955-F40C-1246-98C7-0333921227D7}" type="presParOf" srcId="{BF5E4472-21ED-4081-9C8F-40957F5183AC}" destId="{E5536F03-3B14-42DA-8147-EF7F9744AD12}" srcOrd="1" destOrd="0" presId="urn:microsoft.com/office/officeart/2018/2/layout/IconLabelList"/>
    <dgm:cxn modelId="{7ACF0459-3EF6-2849-B573-04BD362CB15C}" type="presParOf" srcId="{BF5E4472-21ED-4081-9C8F-40957F5183AC}" destId="{9C0D2ED0-3FFA-4D2E-A4A3-32C0A92B0290}" srcOrd="2" destOrd="0" presId="urn:microsoft.com/office/officeart/2018/2/layout/IconLabelList"/>
    <dgm:cxn modelId="{DFD24D80-3C3F-4A40-A7DC-318F9FCDFE68}" type="presParOf" srcId="{3D8C375D-895B-4047-A8AF-B95D74AA972C}" destId="{E1DD47C0-BF0B-430B-9A45-20E2A30346B7}" srcOrd="5" destOrd="0" presId="urn:microsoft.com/office/officeart/2018/2/layout/IconLabelList"/>
    <dgm:cxn modelId="{BEA55C5A-A460-5E4D-A0E8-D9B96B4E0637}" type="presParOf" srcId="{3D8C375D-895B-4047-A8AF-B95D74AA972C}" destId="{33EEB9F3-E9C6-F04A-8735-596E9B0E63A3}" srcOrd="6" destOrd="0" presId="urn:microsoft.com/office/officeart/2018/2/layout/IconLabelList"/>
    <dgm:cxn modelId="{D412B5C5-6971-3445-948F-DC2B420B4E11}" type="presParOf" srcId="{33EEB9F3-E9C6-F04A-8735-596E9B0E63A3}" destId="{AFE9CD55-AA63-BF4B-BC7C-670A33F840AD}" srcOrd="0" destOrd="0" presId="urn:microsoft.com/office/officeart/2018/2/layout/IconLabelList"/>
    <dgm:cxn modelId="{E947F697-2E8A-F941-A924-F8B9A12AD97A}" type="presParOf" srcId="{33EEB9F3-E9C6-F04A-8735-596E9B0E63A3}" destId="{69EB778E-77A6-A24B-8111-EF3D1ED1557F}" srcOrd="1" destOrd="0" presId="urn:microsoft.com/office/officeart/2018/2/layout/IconLabelList"/>
    <dgm:cxn modelId="{066192C1-FFEB-8F47-9809-ECC0A1EA696C}" type="presParOf" srcId="{33EEB9F3-E9C6-F04A-8735-596E9B0E63A3}" destId="{667425B0-C4E0-8142-984E-0D4E717B097A}" srcOrd="2" destOrd="0" presId="urn:microsoft.com/office/officeart/2018/2/layout/IconLabelList"/>
    <dgm:cxn modelId="{8A4007FA-68E7-1346-990B-D1B34ECE09FC}" type="presParOf" srcId="{3D8C375D-895B-4047-A8AF-B95D74AA972C}" destId="{D306159A-9792-6743-A132-DBF2B7FA8BA4}" srcOrd="7" destOrd="0" presId="urn:microsoft.com/office/officeart/2018/2/layout/IconLabelList"/>
    <dgm:cxn modelId="{D7EE6D9C-2C9C-814F-BB95-FC5546B9F291}" type="presParOf" srcId="{3D8C375D-895B-4047-A8AF-B95D74AA972C}" destId="{0179F458-08C2-45CD-B233-5C7423D81822}" srcOrd="8" destOrd="0" presId="urn:microsoft.com/office/officeart/2018/2/layout/IconLabelList"/>
    <dgm:cxn modelId="{77B1FCD5-8832-964C-A81B-170CC3F49CE6}" type="presParOf" srcId="{0179F458-08C2-45CD-B233-5C7423D81822}" destId="{AA165A31-256A-49A1-B22A-52B7F04A5F58}" srcOrd="0" destOrd="0" presId="urn:microsoft.com/office/officeart/2018/2/layout/IconLabelList"/>
    <dgm:cxn modelId="{3ED1B2C4-ED13-6246-BDA5-4480A0F9B3BF}" type="presParOf" srcId="{0179F458-08C2-45CD-B233-5C7423D81822}" destId="{07320AB9-DDAE-437D-987A-E31DFBF2328B}" srcOrd="1" destOrd="0" presId="urn:microsoft.com/office/officeart/2018/2/layout/IconLabelList"/>
    <dgm:cxn modelId="{DE961893-8696-AB42-825E-3491E32CA218}" type="presParOf" srcId="{0179F458-08C2-45CD-B233-5C7423D81822}" destId="{C5E3AE3D-7A6D-43B6-B857-47F6D6294999}" srcOrd="2" destOrd="0" presId="urn:microsoft.com/office/officeart/2018/2/layout/IconLabelList"/>
    <dgm:cxn modelId="{1780DE6E-62D4-1542-8770-C1D331FAE591}" type="presParOf" srcId="{3D8C375D-895B-4047-A8AF-B95D74AA972C}" destId="{6C355825-475E-4BFA-8B73-D027488A1707}" srcOrd="9" destOrd="0" presId="urn:microsoft.com/office/officeart/2018/2/layout/IconLabelList"/>
    <dgm:cxn modelId="{F8D1E98B-660C-2C4F-9AB5-613923AFB569}" type="presParOf" srcId="{3D8C375D-895B-4047-A8AF-B95D74AA972C}" destId="{E7DCA3A7-F72A-4A3A-91E9-13CD517F4DB3}" srcOrd="10" destOrd="0" presId="urn:microsoft.com/office/officeart/2018/2/layout/IconLabelList"/>
    <dgm:cxn modelId="{08241144-B088-A144-9D8C-BD0E66B5C2F7}" type="presParOf" srcId="{E7DCA3A7-F72A-4A3A-91E9-13CD517F4DB3}" destId="{43A7A05C-1D6F-422D-BDFA-1170E591BDAF}" srcOrd="0" destOrd="0" presId="urn:microsoft.com/office/officeart/2018/2/layout/IconLabelList"/>
    <dgm:cxn modelId="{3BE2E7A2-4B75-5644-9F97-F97520A09225}" type="presParOf" srcId="{E7DCA3A7-F72A-4A3A-91E9-13CD517F4DB3}" destId="{DC7BA19C-70D2-42B7-A49B-89D4B093778B}" srcOrd="1" destOrd="0" presId="urn:microsoft.com/office/officeart/2018/2/layout/IconLabelList"/>
    <dgm:cxn modelId="{8102AF18-FF12-4645-B96B-C53A51D906AD}" type="presParOf" srcId="{E7DCA3A7-F72A-4A3A-91E9-13CD517F4DB3}" destId="{561633CB-1AC1-4771-99FC-917643ADE26A}" srcOrd="2" destOrd="0" presId="urn:microsoft.com/office/officeart/2018/2/layout/IconLabelList"/>
    <dgm:cxn modelId="{AAA4F1AD-FDAA-5943-B236-E48590B91350}" type="presParOf" srcId="{3D8C375D-895B-4047-A8AF-B95D74AA972C}" destId="{0DB4BBCD-E864-4410-8084-C985FB6FCCB9}" srcOrd="11" destOrd="0" presId="urn:microsoft.com/office/officeart/2018/2/layout/IconLabelList"/>
    <dgm:cxn modelId="{68A7815E-A0C1-8E48-B4FD-897CE5FB9E85}" type="presParOf" srcId="{3D8C375D-895B-4047-A8AF-B95D74AA972C}" destId="{273BBD7A-29A6-46D0-A657-4E2CEC4996C7}" srcOrd="12" destOrd="0" presId="urn:microsoft.com/office/officeart/2018/2/layout/IconLabelList"/>
    <dgm:cxn modelId="{F9BAF212-3CF3-A744-AF46-55A19D458974}" type="presParOf" srcId="{273BBD7A-29A6-46D0-A657-4E2CEC4996C7}" destId="{A06B24D5-0F6B-4B2F-A2DB-AD5849E08FD9}" srcOrd="0" destOrd="0" presId="urn:microsoft.com/office/officeart/2018/2/layout/IconLabelList"/>
    <dgm:cxn modelId="{0B121377-6FC3-CF4B-B93C-D0A52E1D493F}" type="presParOf" srcId="{273BBD7A-29A6-46D0-A657-4E2CEC4996C7}" destId="{EBB9DF86-173A-4F83-AB42-DD68EB7CF0D1}" srcOrd="1" destOrd="0" presId="urn:microsoft.com/office/officeart/2018/2/layout/IconLabelList"/>
    <dgm:cxn modelId="{5291A6A7-0F4C-5B4B-BCB5-20D89AA0B868}" type="presParOf" srcId="{273BBD7A-29A6-46D0-A657-4E2CEC4996C7}" destId="{685C215B-60BB-43FC-ADA5-D57856DC4F87}" srcOrd="2" destOrd="0" presId="urn:microsoft.com/office/officeart/2018/2/layout/IconLabelList"/>
    <dgm:cxn modelId="{9562B531-F067-324B-95FD-FA29EE191F01}" type="presParOf" srcId="{3D8C375D-895B-4047-A8AF-B95D74AA972C}" destId="{B9BCA2A3-2507-463B-82E8-93D201ACFA9B}" srcOrd="13" destOrd="0" presId="urn:microsoft.com/office/officeart/2018/2/layout/IconLabelList"/>
    <dgm:cxn modelId="{1BFD6A5D-C2D6-864D-8E5B-97DECBAF85A3}" type="presParOf" srcId="{3D8C375D-895B-4047-A8AF-B95D74AA972C}" destId="{08BB700A-E390-4E61-BF40-CA4BB7CACD64}" srcOrd="14" destOrd="0" presId="urn:microsoft.com/office/officeart/2018/2/layout/IconLabelList"/>
    <dgm:cxn modelId="{2D5CD3CB-CCC0-694A-AA6E-F1EFCD9EE4D2}" type="presParOf" srcId="{08BB700A-E390-4E61-BF40-CA4BB7CACD64}" destId="{FD2A2FCE-41A9-4184-A980-A55F6AF77534}" srcOrd="0" destOrd="0" presId="urn:microsoft.com/office/officeart/2018/2/layout/IconLabelList"/>
    <dgm:cxn modelId="{CC0AC6D1-22EF-F745-A2DF-08D93F8028C9}" type="presParOf" srcId="{08BB700A-E390-4E61-BF40-CA4BB7CACD64}" destId="{276914D7-6E3E-4C18-90DA-34F79381A2BA}" srcOrd="1" destOrd="0" presId="urn:microsoft.com/office/officeart/2018/2/layout/IconLabelList"/>
    <dgm:cxn modelId="{FCAB3698-34F8-944D-A5BB-00288AE3D19E}" type="presParOf" srcId="{08BB700A-E390-4E61-BF40-CA4BB7CACD64}" destId="{114CAF68-D178-4F07-A774-690869DA441D}" srcOrd="2" destOrd="0" presId="urn:microsoft.com/office/officeart/2018/2/layout/IconLabelList"/>
    <dgm:cxn modelId="{1ADFFD6F-D5E5-6E4F-852B-19144D7B974E}" type="presParOf" srcId="{3D8C375D-895B-4047-A8AF-B95D74AA972C}" destId="{BAA76D4D-8C03-4C40-AE46-19E544E009E7}" srcOrd="15" destOrd="0" presId="urn:microsoft.com/office/officeart/2018/2/layout/IconLabelList"/>
    <dgm:cxn modelId="{83730998-2B94-444D-AC11-B6E3718B7985}" type="presParOf" srcId="{3D8C375D-895B-4047-A8AF-B95D74AA972C}" destId="{A5EE555C-DD52-B24D-BA63-95AA9351112F}" srcOrd="16" destOrd="0" presId="urn:microsoft.com/office/officeart/2018/2/layout/IconLabelList"/>
    <dgm:cxn modelId="{0E2B3E82-0329-D842-A297-2835AC1EEE12}" type="presParOf" srcId="{A5EE555C-DD52-B24D-BA63-95AA9351112F}" destId="{F31ED866-8033-3E4A-A5D5-8E78F685D0DE}" srcOrd="0" destOrd="0" presId="urn:microsoft.com/office/officeart/2018/2/layout/IconLabelList"/>
    <dgm:cxn modelId="{ABF69B16-2C0F-8540-B251-67FC4BD050BA}" type="presParOf" srcId="{A5EE555C-DD52-B24D-BA63-95AA9351112F}" destId="{6CDF9A9D-1144-4D41-ACB9-6C267BB48FCC}" srcOrd="1" destOrd="0" presId="urn:microsoft.com/office/officeart/2018/2/layout/IconLabelList"/>
    <dgm:cxn modelId="{04DF7716-939A-F24C-ACD0-129ACF8B0DC8}" type="presParOf" srcId="{A5EE555C-DD52-B24D-BA63-95AA9351112F}" destId="{33E804BE-B47F-A644-B159-EE8E0EEC693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A2B2-C0C2-4788-8B43-312CD3A4B1AB}">
      <dsp:nvSpPr>
        <dsp:cNvPr id="0" name=""/>
        <dsp:cNvSpPr/>
      </dsp:nvSpPr>
      <dsp:spPr>
        <a:xfrm>
          <a:off x="803" y="0"/>
          <a:ext cx="2018496" cy="762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Community engagement</a:t>
          </a:r>
          <a:endParaRPr lang="en-GB" sz="2000" b="0" kern="1200"/>
        </a:p>
      </dsp:txBody>
      <dsp:txXfrm>
        <a:off x="23121" y="22318"/>
        <a:ext cx="1973860" cy="7173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A2B2-C0C2-4788-8B43-312CD3A4B1AB}">
      <dsp:nvSpPr>
        <dsp:cNvPr id="0" name=""/>
        <dsp:cNvSpPr/>
      </dsp:nvSpPr>
      <dsp:spPr>
        <a:xfrm>
          <a:off x="803" y="0"/>
          <a:ext cx="2018496" cy="762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Community engagement</a:t>
          </a:r>
          <a:endParaRPr lang="en-GB" sz="2000" b="0" kern="1200"/>
        </a:p>
      </dsp:txBody>
      <dsp:txXfrm>
        <a:off x="23121" y="22318"/>
        <a:ext cx="1973860" cy="7173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A2B2-C0C2-4788-8B43-312CD3A4B1AB}">
      <dsp:nvSpPr>
        <dsp:cNvPr id="0" name=""/>
        <dsp:cNvSpPr/>
      </dsp:nvSpPr>
      <dsp:spPr>
        <a:xfrm>
          <a:off x="803" y="0"/>
          <a:ext cx="2018496" cy="762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Community engagement</a:t>
          </a:r>
          <a:endParaRPr lang="en-GB" sz="2000" b="0" kern="1200"/>
        </a:p>
      </dsp:txBody>
      <dsp:txXfrm>
        <a:off x="23121" y="22318"/>
        <a:ext cx="1973860" cy="717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A5A2B2-C0C2-4788-8B43-312CD3A4B1AB}">
      <dsp:nvSpPr>
        <dsp:cNvPr id="0" name=""/>
        <dsp:cNvSpPr/>
      </dsp:nvSpPr>
      <dsp:spPr>
        <a:xfrm>
          <a:off x="803" y="0"/>
          <a:ext cx="2018496" cy="762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Community engagement</a:t>
          </a:r>
          <a:endParaRPr lang="en-GB" sz="2000" b="0" kern="1200"/>
        </a:p>
      </dsp:txBody>
      <dsp:txXfrm>
        <a:off x="23121" y="22318"/>
        <a:ext cx="1973860" cy="7173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8F632-C41E-40C7-ABCD-BA3C70BD7045}">
      <dsp:nvSpPr>
        <dsp:cNvPr id="0" name=""/>
        <dsp:cNvSpPr/>
      </dsp:nvSpPr>
      <dsp:spPr>
        <a:xfrm>
          <a:off x="291102" y="0"/>
          <a:ext cx="446923" cy="4469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1EB830-28F5-4940-8D7F-F5D74757FE27}">
      <dsp:nvSpPr>
        <dsp:cNvPr id="0" name=""/>
        <dsp:cNvSpPr/>
      </dsp:nvSpPr>
      <dsp:spPr>
        <a:xfrm>
          <a:off x="8661" y="789569"/>
          <a:ext cx="1794995" cy="313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The ENCASE project is , a controlled, pre-post intervention study to change attitudes toward child marriage in Southwestern Nigeria using targeted radio programming (drama). It is a collaboration between researchers at the College of Medicine, University of Ibadan and McGill University Canada. </a:t>
          </a:r>
        </a:p>
      </dsp:txBody>
      <dsp:txXfrm>
        <a:off x="8661" y="789569"/>
        <a:ext cx="1794995" cy="3134783"/>
      </dsp:txXfrm>
    </dsp:sp>
    <dsp:sp modelId="{C38F32A6-73D4-48A3-80F9-3F8D909198CF}">
      <dsp:nvSpPr>
        <dsp:cNvPr id="0" name=""/>
        <dsp:cNvSpPr/>
      </dsp:nvSpPr>
      <dsp:spPr>
        <a:xfrm>
          <a:off x="2408777" y="0"/>
          <a:ext cx="446923" cy="4469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B0E4B-0D50-4FA2-97E8-1491F85D6746}">
      <dsp:nvSpPr>
        <dsp:cNvPr id="0" name=""/>
        <dsp:cNvSpPr/>
      </dsp:nvSpPr>
      <dsp:spPr>
        <a:xfrm>
          <a:off x="1977460" y="586274"/>
          <a:ext cx="993164" cy="3541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The ENCASE Project is funded by Grand Challenges Canada (Stars in Global Health Award)</a:t>
          </a:r>
        </a:p>
      </dsp:txBody>
      <dsp:txXfrm>
        <a:off x="1977460" y="586274"/>
        <a:ext cx="993164" cy="3541374"/>
      </dsp:txXfrm>
    </dsp:sp>
    <dsp:sp modelId="{3AC0531F-2461-4F80-8F08-0B26E4D181F9}">
      <dsp:nvSpPr>
        <dsp:cNvPr id="0" name=""/>
        <dsp:cNvSpPr/>
      </dsp:nvSpPr>
      <dsp:spPr>
        <a:xfrm>
          <a:off x="3452363" y="0"/>
          <a:ext cx="446923" cy="4469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D2ED0-3FFA-4D2E-A4A3-32C0A92B0290}">
      <dsp:nvSpPr>
        <dsp:cNvPr id="0" name=""/>
        <dsp:cNvSpPr/>
      </dsp:nvSpPr>
      <dsp:spPr>
        <a:xfrm>
          <a:off x="3144427" y="591502"/>
          <a:ext cx="993164" cy="3530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We conducted an exploratory sequential mixed-method study  in two randomly selected cities in Southwestern Nigeria namely Sabo and </a:t>
          </a:r>
          <a:r>
            <a:rPr lang="en-US" sz="1200" kern="1200" err="1"/>
            <a:t>Bodija</a:t>
          </a:r>
          <a:r>
            <a:rPr lang="en-US" sz="1200" kern="1200"/>
            <a:t>, Ibadan: the intervention site and  Sabo and </a:t>
          </a:r>
          <a:r>
            <a:rPr lang="en-US" sz="1200" kern="1200" err="1"/>
            <a:t>Shasha</a:t>
          </a:r>
          <a:r>
            <a:rPr lang="en-US" sz="1200" kern="1200"/>
            <a:t> , Akure: the control site. </a:t>
          </a:r>
        </a:p>
      </dsp:txBody>
      <dsp:txXfrm>
        <a:off x="3144427" y="591502"/>
        <a:ext cx="993164" cy="3530918"/>
      </dsp:txXfrm>
    </dsp:sp>
    <dsp:sp modelId="{AFE9CD55-AA63-BF4B-BC7C-670A33F840AD}">
      <dsp:nvSpPr>
        <dsp:cNvPr id="0" name=""/>
        <dsp:cNvSpPr/>
      </dsp:nvSpPr>
      <dsp:spPr>
        <a:xfrm>
          <a:off x="4541034" y="0"/>
          <a:ext cx="625326" cy="4681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7425B0-C4E0-8142-984E-0D4E717B097A}">
      <dsp:nvSpPr>
        <dsp:cNvPr id="0" name=""/>
        <dsp:cNvSpPr/>
      </dsp:nvSpPr>
      <dsp:spPr>
        <a:xfrm>
          <a:off x="4311395" y="548073"/>
          <a:ext cx="993164" cy="36177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Target Population: Hausa/Fulani group residing in the selected communities</a:t>
          </a:r>
          <a:r>
            <a:rPr lang="en-US" sz="1100" kern="1200"/>
            <a:t>. </a:t>
          </a:r>
          <a:endParaRPr lang="en-GB" sz="1100" kern="1200"/>
        </a:p>
      </dsp:txBody>
      <dsp:txXfrm>
        <a:off x="4311395" y="548073"/>
        <a:ext cx="993164" cy="3617776"/>
      </dsp:txXfrm>
    </dsp:sp>
    <dsp:sp modelId="{AA165A31-256A-49A1-B22A-52B7F04A5F58}">
      <dsp:nvSpPr>
        <dsp:cNvPr id="0" name=""/>
        <dsp:cNvSpPr/>
      </dsp:nvSpPr>
      <dsp:spPr>
        <a:xfrm>
          <a:off x="5882030" y="0"/>
          <a:ext cx="446923" cy="4469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3AE3D-7A6D-43B6-B857-47F6D6294999}">
      <dsp:nvSpPr>
        <dsp:cNvPr id="0" name=""/>
        <dsp:cNvSpPr/>
      </dsp:nvSpPr>
      <dsp:spPr>
        <a:xfrm>
          <a:off x="5478363" y="409469"/>
          <a:ext cx="993164" cy="3894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A </a:t>
          </a:r>
          <a:r>
            <a:rPr lang="en-US" sz="1200" b="1" kern="1200"/>
            <a:t>Situation Analysis (qualitative) in depth </a:t>
          </a:r>
          <a:r>
            <a:rPr lang="en-US" sz="1200" kern="1200"/>
            <a:t>interviews and focus group discussions with community  leaders and stakeholders  and these  gave insights into the local perceptions about the consequences and  drivers of child marriage </a:t>
          </a:r>
        </a:p>
      </dsp:txBody>
      <dsp:txXfrm>
        <a:off x="5478363" y="409469"/>
        <a:ext cx="993164" cy="3894983"/>
      </dsp:txXfrm>
    </dsp:sp>
    <dsp:sp modelId="{43A7A05C-1D6F-422D-BDFA-1170E591BDAF}">
      <dsp:nvSpPr>
        <dsp:cNvPr id="0" name=""/>
        <dsp:cNvSpPr/>
      </dsp:nvSpPr>
      <dsp:spPr>
        <a:xfrm>
          <a:off x="6938889" y="0"/>
          <a:ext cx="446923" cy="4469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633CB-1AC1-4771-99FC-917643ADE26A}">
      <dsp:nvSpPr>
        <dsp:cNvPr id="0" name=""/>
        <dsp:cNvSpPr/>
      </dsp:nvSpPr>
      <dsp:spPr>
        <a:xfrm>
          <a:off x="6645331" y="485243"/>
          <a:ext cx="993164" cy="3743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a:t>Baseline Survey   1600 respondents </a:t>
          </a:r>
          <a:endParaRPr lang="en-US" sz="1200" kern="1200"/>
        </a:p>
      </dsp:txBody>
      <dsp:txXfrm>
        <a:off x="6645331" y="485243"/>
        <a:ext cx="993164" cy="3743436"/>
      </dsp:txXfrm>
    </dsp:sp>
    <dsp:sp modelId="{A06B24D5-0F6B-4B2F-A2DB-AD5849E08FD9}">
      <dsp:nvSpPr>
        <dsp:cNvPr id="0" name=""/>
        <dsp:cNvSpPr/>
      </dsp:nvSpPr>
      <dsp:spPr>
        <a:xfrm>
          <a:off x="8064985" y="0"/>
          <a:ext cx="446923" cy="44692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5C215B-60BB-43FC-ADA5-D57856DC4F87}">
      <dsp:nvSpPr>
        <dsp:cNvPr id="0" name=""/>
        <dsp:cNvSpPr/>
      </dsp:nvSpPr>
      <dsp:spPr>
        <a:xfrm>
          <a:off x="7812299" y="548389"/>
          <a:ext cx="993164" cy="36171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a:t>Intervention: BURINA  radio drama             Aired on 3 radio stations over  a period of 13 weeks </a:t>
          </a:r>
          <a:endParaRPr lang="en-US" sz="1200" kern="1200"/>
        </a:p>
      </dsp:txBody>
      <dsp:txXfrm>
        <a:off x="7812299" y="548389"/>
        <a:ext cx="993164" cy="3617143"/>
      </dsp:txXfrm>
    </dsp:sp>
    <dsp:sp modelId="{FD2A2FCE-41A9-4184-A980-A55F6AF77534}">
      <dsp:nvSpPr>
        <dsp:cNvPr id="0" name=""/>
        <dsp:cNvSpPr/>
      </dsp:nvSpPr>
      <dsp:spPr>
        <a:xfrm>
          <a:off x="9221732" y="0"/>
          <a:ext cx="446923" cy="44692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4CAF68-D178-4F07-A774-690869DA441D}">
      <dsp:nvSpPr>
        <dsp:cNvPr id="0" name=""/>
        <dsp:cNvSpPr/>
      </dsp:nvSpPr>
      <dsp:spPr>
        <a:xfrm>
          <a:off x="8979266" y="699936"/>
          <a:ext cx="993164" cy="3314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a:t>Endline Survey.  1600 respondents </a:t>
          </a:r>
          <a:endParaRPr lang="en-US" sz="1200" kern="1200"/>
        </a:p>
      </dsp:txBody>
      <dsp:txXfrm>
        <a:off x="8979266" y="699936"/>
        <a:ext cx="993164" cy="3314050"/>
      </dsp:txXfrm>
    </dsp:sp>
    <dsp:sp modelId="{F31ED866-8033-3E4A-A5D5-8E78F685D0DE}">
      <dsp:nvSpPr>
        <dsp:cNvPr id="0" name=""/>
        <dsp:cNvSpPr/>
      </dsp:nvSpPr>
      <dsp:spPr>
        <a:xfrm>
          <a:off x="10378483" y="33316"/>
          <a:ext cx="446923" cy="446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804BE-B47F-A644-B159-EE8E0EEC6939}">
      <dsp:nvSpPr>
        <dsp:cNvPr id="0" name=""/>
        <dsp:cNvSpPr/>
      </dsp:nvSpPr>
      <dsp:spPr>
        <a:xfrm>
          <a:off x="10108395" y="838856"/>
          <a:ext cx="993164" cy="29604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t>Find the link to our protocol: </a:t>
          </a:r>
          <a:r>
            <a:rPr lang="en-US" sz="1200" kern="1200">
              <a:hlinkClick xmlns:r="http://schemas.openxmlformats.org/officeDocument/2006/relationships" r:id="rId15"/>
            </a:rPr>
            <a:t>https://journals.plos.org/plosone/article?id=10.1371/journal.pone.0285902</a:t>
          </a:r>
          <a:endParaRPr lang="en-US" sz="1200" kern="1200"/>
        </a:p>
      </dsp:txBody>
      <dsp:txXfrm>
        <a:off x="10108395" y="838856"/>
        <a:ext cx="993164" cy="29604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6.png"/></Relationships>
</file>

<file path=ppt/drawings/drawing1.xml><?xml version="1.0" encoding="utf-8"?>
<c:userShapes xmlns:c="http://schemas.openxmlformats.org/drawingml/2006/chart">
  <cdr:relSizeAnchor xmlns:cdr="http://schemas.openxmlformats.org/drawingml/2006/chartDrawing">
    <cdr:from>
      <cdr:x>0.18519</cdr:x>
      <cdr:y>0.16216</cdr:y>
    </cdr:from>
    <cdr:to>
      <cdr:x>0.22478</cdr:x>
      <cdr:y>0.22108</cdr:y>
    </cdr:to>
    <cdr:sp macro="" textlink="">
      <cdr:nvSpPr>
        <cdr:cNvPr id="3" name="Rectangle 2">
          <a:extLst xmlns:a="http://schemas.openxmlformats.org/drawingml/2006/main">
            <a:ext uri="{FF2B5EF4-FFF2-40B4-BE49-F238E27FC236}">
              <a16:creationId xmlns:a16="http://schemas.microsoft.com/office/drawing/2014/main" id="{9C6F391D-49ED-487C-E6C0-405D065612F8}"/>
            </a:ext>
          </a:extLst>
        </cdr:cNvPr>
        <cdr:cNvSpPr/>
      </cdr:nvSpPr>
      <cdr:spPr>
        <a:xfrm xmlns:a="http://schemas.openxmlformats.org/drawingml/2006/main">
          <a:off x="1524000" y="914400"/>
          <a:ext cx="325810" cy="33223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solidFill>
                <a:sysClr val="windowText" lastClr="000000"/>
              </a:solidFill>
            </a:rPr>
            <a:t>*</a:t>
          </a:r>
        </a:p>
      </cdr:txBody>
    </cdr:sp>
  </cdr:relSizeAnchor>
  <cdr:relSizeAnchor xmlns:cdr="http://schemas.openxmlformats.org/drawingml/2006/chartDrawing">
    <cdr:from>
      <cdr:x>0.49872</cdr:x>
      <cdr:y>0.06757</cdr:y>
    </cdr:from>
    <cdr:to>
      <cdr:x>0.53831</cdr:x>
      <cdr:y>0.12649</cdr:y>
    </cdr:to>
    <cdr:sp macro="" textlink="">
      <cdr:nvSpPr>
        <cdr:cNvPr id="2" name="Rectangle 1">
          <a:extLst xmlns:a="http://schemas.openxmlformats.org/drawingml/2006/main">
            <a:ext uri="{FF2B5EF4-FFF2-40B4-BE49-F238E27FC236}">
              <a16:creationId xmlns:a16="http://schemas.microsoft.com/office/drawing/2014/main" id="{B1AB55D7-BDC4-FFCB-E3D0-2C990BA78AAB}"/>
            </a:ext>
          </a:extLst>
        </cdr:cNvPr>
        <cdr:cNvSpPr/>
      </cdr:nvSpPr>
      <cdr:spPr>
        <a:xfrm xmlns:a="http://schemas.openxmlformats.org/drawingml/2006/main">
          <a:off x="4104295" y="381000"/>
          <a:ext cx="325810" cy="33223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sz="1400" b="1" dirty="0">
              <a:solidFill>
                <a:sysClr val="windowText" lastClr="000000"/>
              </a:solidFill>
            </a:rPr>
            <a:t>*</a:t>
          </a:r>
        </a:p>
      </cdr:txBody>
    </cdr:sp>
  </cdr:relSizeAnchor>
  <cdr:relSizeAnchor xmlns:cdr="http://schemas.openxmlformats.org/drawingml/2006/chartDrawing">
    <cdr:from>
      <cdr:x>0.56481</cdr:x>
      <cdr:y>0.08343</cdr:y>
    </cdr:from>
    <cdr:to>
      <cdr:x>0.60482</cdr:x>
      <cdr:y>0.16216</cdr:y>
    </cdr:to>
    <cdr:pic>
      <cdr:nvPicPr>
        <cdr:cNvPr id="5" name="chart">
          <a:extLst xmlns:a="http://schemas.openxmlformats.org/drawingml/2006/main">
            <a:ext uri="{FF2B5EF4-FFF2-40B4-BE49-F238E27FC236}">
              <a16:creationId xmlns:a16="http://schemas.microsoft.com/office/drawing/2014/main" id="{206AD633-1342-84AB-E022-3C0A75BADBBF}"/>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648200" y="470417"/>
          <a:ext cx="329213" cy="443983"/>
        </a:xfrm>
        <a:prstGeom xmlns:a="http://schemas.openxmlformats.org/drawingml/2006/main" prst="rect">
          <a:avLst/>
        </a:prstGeom>
      </cdr:spPr>
    </cdr:pic>
  </cdr:relSizeAnchor>
  <cdr:relSizeAnchor xmlns:cdr="http://schemas.openxmlformats.org/drawingml/2006/chartDrawing">
    <cdr:from>
      <cdr:x>0.80556</cdr:x>
      <cdr:y>0.0868</cdr:y>
    </cdr:from>
    <cdr:to>
      <cdr:x>0.84556</cdr:x>
      <cdr:y>0.16554</cdr:y>
    </cdr:to>
    <cdr:pic>
      <cdr:nvPicPr>
        <cdr:cNvPr id="6" name="chart">
          <a:extLst xmlns:a="http://schemas.openxmlformats.org/drawingml/2006/main">
            <a:ext uri="{FF2B5EF4-FFF2-40B4-BE49-F238E27FC236}">
              <a16:creationId xmlns:a16="http://schemas.microsoft.com/office/drawing/2014/main" id="{D06C95CB-7696-05B8-9EC0-B9D0D51DB86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629400" y="489467"/>
          <a:ext cx="329213" cy="443983"/>
        </a:xfrm>
        <a:prstGeom xmlns:a="http://schemas.openxmlformats.org/drawingml/2006/main" prst="rect">
          <a:avLst/>
        </a:prstGeom>
      </cdr:spPr>
    </cdr:pic>
  </cdr:relSizeAnchor>
  <cdr:relSizeAnchor xmlns:cdr="http://schemas.openxmlformats.org/drawingml/2006/chartDrawing">
    <cdr:from>
      <cdr:x>0.87037</cdr:x>
      <cdr:y>0.05405</cdr:y>
    </cdr:from>
    <cdr:to>
      <cdr:x>0.91037</cdr:x>
      <cdr:y>0.13279</cdr:y>
    </cdr:to>
    <cdr:pic>
      <cdr:nvPicPr>
        <cdr:cNvPr id="7" name="chart">
          <a:extLst xmlns:a="http://schemas.openxmlformats.org/drawingml/2006/main">
            <a:ext uri="{FF2B5EF4-FFF2-40B4-BE49-F238E27FC236}">
              <a16:creationId xmlns:a16="http://schemas.microsoft.com/office/drawing/2014/main" id="{78AAD701-E4AD-EDD8-0928-35E4A3FC5D8C}"/>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7162800" y="304800"/>
          <a:ext cx="329213" cy="44398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EA213-0F65-4945-984F-465961777182}"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FC19A7-5C67-4890-9C82-76FB8C152805}" type="slidenum">
              <a:rPr lang="en-GB" smtClean="0"/>
              <a:t>‹#›</a:t>
            </a:fld>
            <a:endParaRPr lang="en-GB"/>
          </a:p>
        </p:txBody>
      </p:sp>
    </p:spTree>
    <p:extLst>
      <p:ext uri="{BB962C8B-B14F-4D97-AF65-F5344CB8AC3E}">
        <p14:creationId xmlns:p14="http://schemas.microsoft.com/office/powerpoint/2010/main" val="42388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unicef.org/documents/leveraging-large-scale-sectoral-programmes-prevent-child-marriage-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unicef.org/documents/leveraging-large-scale-sectoral-programmes-prevent-child-marriage-0"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Nankali  - translation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i="1">
              <a:solidFill>
                <a:srgbClr val="353638"/>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1">
                <a:solidFill>
                  <a:srgbClr val="353638"/>
                </a:solidFill>
                <a:effectLst/>
                <a:latin typeface="Calibri" panose="020F0502020204030204" pitchFamily="34" charset="0"/>
                <a:ea typeface="Calibri" panose="020F0502020204030204" pitchFamily="34" charset="0"/>
              </a:rPr>
              <a:t>Translations are available in English, French and Spanish </a:t>
            </a:r>
            <a:r>
              <a:rPr lang="en-GB" sz="1800" i="1">
                <a:solidFill>
                  <a:srgbClr val="353638"/>
                </a:solidFill>
                <a:effectLst/>
                <a:latin typeface="Calibri" panose="020F0502020204030204" pitchFamily="34" charset="0"/>
                <a:ea typeface="Calibri" panose="020F0502020204030204" pitchFamily="34" charset="0"/>
              </a:rPr>
              <a:t>– please chose the channel of your choice clicking on the globe icon at the bottom of the screen.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353638"/>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a:solidFill>
                  <a:srgbClr val="242424"/>
                </a:solidFill>
                <a:effectLst/>
                <a:latin typeface="Segoe UI" panose="020B0502040204020203" pitchFamily="34" charset="0"/>
              </a:rPr>
              <a:t>This session will be recorded and recordings will be shared along with key notes from the session in the follow up resources communication</a:t>
            </a:r>
            <a:br>
              <a:rPr lang="en-GB"/>
            </a:br>
            <a:endParaRPr lang="en-GB"/>
          </a:p>
          <a:p>
            <a:endParaRPr lang="en-GB" b="1" i="0">
              <a:solidFill>
                <a:srgbClr val="242424"/>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58BF1D81-FD66-4763-A708-45D7DC1DB04A}" type="slidenum">
              <a:rPr lang="en-GB" smtClean="0"/>
              <a:t>1</a:t>
            </a:fld>
            <a:endParaRPr lang="en-GB"/>
          </a:p>
        </p:txBody>
      </p:sp>
    </p:spTree>
    <p:extLst>
      <p:ext uri="{BB962C8B-B14F-4D97-AF65-F5344CB8AC3E}">
        <p14:creationId xmlns:p14="http://schemas.microsoft.com/office/powerpoint/2010/main" val="1167338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84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solidFill>
                <a:srgbClr val="000000">
                  <a:lumMod val="75000"/>
                  <a:lumOff val="25000"/>
                </a:srgbClr>
              </a:solidFill>
              <a:latin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197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600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28C41-B684-42CE-951B-2C69883A19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450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A144A2B0-94AA-4B71-B7CB-F20CF5F727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ACBA0F94-63C3-436E-BE41-D8B419B360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a:extLst>
              <a:ext uri="{FF2B5EF4-FFF2-40B4-BE49-F238E27FC236}">
                <a16:creationId xmlns:a16="http://schemas.microsoft.com/office/drawing/2014/main" id="{7B5E9DB4-F432-4DF5-B60E-FA98EB81D8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anose="020B0603020102020204" pitchFamily="34" charset="0"/>
                <a:cs typeface="Arial" panose="020B0604020202020204" pitchFamily="34" charset="0"/>
              </a:defRPr>
            </a:lvl1pPr>
            <a:lvl2pPr marL="742950" indent="-285750">
              <a:defRPr>
                <a:solidFill>
                  <a:schemeClr val="tx1"/>
                </a:solidFill>
                <a:latin typeface="Franklin Gothic Medium" panose="020B0603020102020204" pitchFamily="34" charset="0"/>
                <a:cs typeface="Arial" panose="020B0604020202020204" pitchFamily="34" charset="0"/>
              </a:defRPr>
            </a:lvl2pPr>
            <a:lvl3pPr marL="1143000" indent="-228600">
              <a:defRPr>
                <a:solidFill>
                  <a:schemeClr val="tx1"/>
                </a:solidFill>
                <a:latin typeface="Franklin Gothic Medium" panose="020B0603020102020204" pitchFamily="34" charset="0"/>
                <a:cs typeface="Arial" panose="020B0604020202020204" pitchFamily="34" charset="0"/>
              </a:defRPr>
            </a:lvl3pPr>
            <a:lvl4pPr marL="1600200" indent="-228600">
              <a:defRPr>
                <a:solidFill>
                  <a:schemeClr val="tx1"/>
                </a:solidFill>
                <a:latin typeface="Franklin Gothic Medium" panose="020B0603020102020204" pitchFamily="34" charset="0"/>
                <a:cs typeface="Arial" panose="020B0604020202020204" pitchFamily="34" charset="0"/>
              </a:defRPr>
            </a:lvl4pPr>
            <a:lvl5pPr marL="2057400" indent="-22860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6B73D4-E4DE-4B36-8ED1-9F15B28808C6}"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interventions run for 2 years and included a combination of girl-level, household-level and community level interventions from different sectors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38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E7C9960-E647-4D1A-AB8F-8A7013845D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247D1B76-291E-49EB-8412-1982ED0E4C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The intervention consisted of four different components: a community-based violence prevention program, an education conditional cash transfer (CCT), health focused girl's empowerment clubs and wealth creation for girls via financial education and savings activities. </a:t>
            </a:r>
            <a:endParaRPr lang="en-GB" altLang="en-US"/>
          </a:p>
        </p:txBody>
      </p:sp>
      <p:sp>
        <p:nvSpPr>
          <p:cNvPr id="51204" name="Slide Number Placeholder 3">
            <a:extLst>
              <a:ext uri="{FF2B5EF4-FFF2-40B4-BE49-F238E27FC236}">
                <a16:creationId xmlns:a16="http://schemas.microsoft.com/office/drawing/2014/main" id="{66091AE8-CD5D-4E9D-A1F6-36BADAC9B9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Medium" panose="020B0603020102020204" pitchFamily="34" charset="0"/>
                <a:cs typeface="Arial" panose="020B0604020202020204" pitchFamily="34" charset="0"/>
              </a:defRPr>
            </a:lvl1pPr>
            <a:lvl2pPr marL="742950" indent="-285750">
              <a:defRPr>
                <a:solidFill>
                  <a:schemeClr val="tx1"/>
                </a:solidFill>
                <a:latin typeface="Franklin Gothic Medium" panose="020B0603020102020204" pitchFamily="34" charset="0"/>
                <a:cs typeface="Arial" panose="020B0604020202020204" pitchFamily="34" charset="0"/>
              </a:defRPr>
            </a:lvl2pPr>
            <a:lvl3pPr marL="1143000" indent="-228600">
              <a:defRPr>
                <a:solidFill>
                  <a:schemeClr val="tx1"/>
                </a:solidFill>
                <a:latin typeface="Franklin Gothic Medium" panose="020B0603020102020204" pitchFamily="34" charset="0"/>
                <a:cs typeface="Arial" panose="020B0604020202020204" pitchFamily="34" charset="0"/>
              </a:defRPr>
            </a:lvl3pPr>
            <a:lvl4pPr marL="1600200" indent="-228600">
              <a:defRPr>
                <a:solidFill>
                  <a:schemeClr val="tx1"/>
                </a:solidFill>
                <a:latin typeface="Franklin Gothic Medium" panose="020B0603020102020204" pitchFamily="34" charset="0"/>
                <a:cs typeface="Arial" panose="020B0604020202020204" pitchFamily="34" charset="0"/>
              </a:defRPr>
            </a:lvl4pPr>
            <a:lvl5pPr marL="2057400" indent="-228600">
              <a:defRPr>
                <a:solidFill>
                  <a:schemeClr val="tx1"/>
                </a:solidFill>
                <a:latin typeface="Franklin Gothic Medium" panose="020B06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3A4CE64-1475-45EA-A865-9856C2F8F755}" type="slidenum">
              <a:rPr kumimoji="0" lang="en-US" altLang="en-US"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Overall, two years after the intervention,  findings at the endline survey in 2019 highlighted that in </a:t>
            </a:r>
            <a:r>
              <a:rPr lang="en-US" err="1"/>
              <a:t>Wajir</a:t>
            </a:r>
            <a:endParaRPr lang="en-US"/>
          </a:p>
          <a:p>
            <a:r>
              <a:rPr lang="en-US"/>
              <a:t>-There was  sustained school enrollment 16% vs 45% , as well as improved literacy and numeracy for girls who participated in the three intervention arms</a:t>
            </a:r>
          </a:p>
          <a:p>
            <a:pPr marL="171450" indent="-171450">
              <a:buFontTx/>
              <a:buChar char="-"/>
            </a:pPr>
            <a:r>
              <a:rPr lang="en-US"/>
              <a:t>For girls who were out of school at baseline (2015), the CCT led to long-term improvements in delayed marriage at 50 % vs 30 % and delayed pregnancy at 34% vs 17%. </a:t>
            </a:r>
          </a:p>
          <a:p>
            <a:endParaRPr lang="en-US"/>
          </a:p>
          <a:p>
            <a:r>
              <a:rPr lang="en-US"/>
              <a:t>Also improvements in literacy (14% of control literate v. 31% of VE/VEH/VEHW)</a:t>
            </a:r>
          </a:p>
          <a:p>
            <a:r>
              <a:rPr lang="en-US"/>
              <a:t>Also improvement in numeracy (mean score of 4.6 for control v. 8.2 for VE/VEH/VEHW) – out of 20</a:t>
            </a:r>
          </a:p>
          <a:p>
            <a:endParaRPr lang="en-US"/>
          </a:p>
          <a:p>
            <a:r>
              <a:rPr lang="en-US"/>
              <a:t>Green bar is the control - % at </a:t>
            </a:r>
            <a:r>
              <a:rPr lang="en-US" err="1"/>
              <a:t>endline</a:t>
            </a:r>
            <a:endParaRPr lang="en-US"/>
          </a:p>
          <a:p>
            <a:r>
              <a:rPr lang="en-US"/>
              <a:t>Blue bar are the three intervention arms combined - % at </a:t>
            </a:r>
            <a:r>
              <a:rPr lang="en-US" err="1"/>
              <a:t>endline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815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see that the impacts from 2019 have largely remained</a:t>
            </a:r>
          </a:p>
          <a:p>
            <a:endParaRPr lang="en-US"/>
          </a:p>
          <a:p>
            <a:r>
              <a:rPr lang="en-US"/>
              <a:t>Girls in the program are now five times more likely to still be enrolled in school, 20 percentage points less likely to be married and thus less likely to have ever been pregnant.</a:t>
            </a:r>
          </a:p>
          <a:p>
            <a:endParaRPr lang="en-US"/>
          </a:p>
          <a:p>
            <a:r>
              <a:rPr lang="en-US"/>
              <a:t>We did look to see if there were effects on the children of the girls from the original AGI-K study. However, we did not see any main differences except that girls in the program were a bit less likely to have had a still birth (3% in VEHW compared to 10% in V-only reporting stillbirth).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3722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November 2019, we had a meeting with the County Executive Committee, where we shared the AGI-K findings and discussed a desire to scale up AGI_K in Wajir County. </a:t>
            </a:r>
          </a:p>
          <a:p>
            <a:r>
              <a:rPr lang="en-US"/>
              <a:t>In March 2020, just at the start of the pandemic we met with the Governor of Wajir, with county speakers, with the donors and a decision to fund the testing phase was agreed upon. </a:t>
            </a:r>
          </a:p>
          <a:p>
            <a:pPr>
              <a:spcBef>
                <a:spcPts val="0"/>
              </a:spcBef>
              <a:spcAft>
                <a:spcPts val="600"/>
              </a:spcAft>
            </a:pPr>
            <a:r>
              <a:rPr lang="en-US" sz="2400"/>
              <a:t>COVID-19- </a:t>
            </a:r>
            <a:r>
              <a:rPr lang="en-US" sz="2000"/>
              <a:t>Leveraged AGI-K cohorts to collect data on COVID-19/Cash transfer for school re-enrollment trial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7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err="1"/>
              <a:t>Welcome</a:t>
            </a:r>
            <a:r>
              <a:rPr lang="es-ES" b="1"/>
              <a:t> </a:t>
            </a:r>
            <a:r>
              <a:rPr lang="es-ES" b="1" err="1"/>
              <a:t>from</a:t>
            </a:r>
            <a:r>
              <a:rPr lang="es-ES" b="1"/>
              <a:t> </a:t>
            </a:r>
            <a:r>
              <a:rPr lang="es-ES" b="1" err="1"/>
              <a:t>Nankali</a:t>
            </a:r>
            <a:r>
              <a:rPr lang="es-ES" b="1"/>
              <a:t>: XXXX</a:t>
            </a:r>
          </a:p>
          <a:p>
            <a:endParaRPr lang="es-ES" b="1"/>
          </a:p>
          <a:p>
            <a:r>
              <a:rPr lang="es-ES" b="1"/>
              <a:t>CRANK </a:t>
            </a:r>
            <a:r>
              <a:rPr lang="es-ES" b="1" err="1"/>
              <a:t>platform</a:t>
            </a:r>
            <a:r>
              <a:rPr lang="es-ES" b="1"/>
              <a:t> - </a:t>
            </a:r>
            <a:r>
              <a:rPr lang="es-ES" b="0" err="1"/>
              <a:t>if</a:t>
            </a:r>
            <a:r>
              <a:rPr lang="es-ES" b="0"/>
              <a:t> </a:t>
            </a:r>
            <a:r>
              <a:rPr lang="es-ES" b="0" err="1"/>
              <a:t>you</a:t>
            </a:r>
            <a:r>
              <a:rPr lang="es-ES" b="0"/>
              <a:t> </a:t>
            </a:r>
            <a:r>
              <a:rPr lang="es-ES" b="0" err="1"/>
              <a:t>want</a:t>
            </a:r>
            <a:r>
              <a:rPr lang="es-ES" b="0"/>
              <a:t> </a:t>
            </a:r>
            <a:r>
              <a:rPr lang="es-ES" b="0" err="1"/>
              <a:t>to</a:t>
            </a:r>
            <a:r>
              <a:rPr lang="es-ES" b="0"/>
              <a:t> </a:t>
            </a:r>
            <a:r>
              <a:rPr lang="es-ES" b="0" err="1"/>
              <a:t>refer</a:t>
            </a:r>
            <a:r>
              <a:rPr lang="es-ES" b="0"/>
              <a:t> </a:t>
            </a:r>
            <a:r>
              <a:rPr lang="es-ES" b="0" err="1"/>
              <a:t>to</a:t>
            </a:r>
            <a:r>
              <a:rPr lang="es-ES" b="0"/>
              <a:t> </a:t>
            </a:r>
            <a:r>
              <a:rPr lang="es-ES" b="0" err="1"/>
              <a:t>any</a:t>
            </a:r>
            <a:r>
              <a:rPr lang="es-ES" b="0"/>
              <a:t> of </a:t>
            </a:r>
            <a:r>
              <a:rPr lang="es-ES" b="0" err="1"/>
              <a:t>these</a:t>
            </a:r>
            <a:r>
              <a:rPr lang="es-ES" b="0"/>
              <a:t> </a:t>
            </a:r>
            <a:r>
              <a:rPr lang="es-ES" b="0" err="1"/>
              <a:t>points</a:t>
            </a:r>
            <a:r>
              <a:rPr lang="es-ES" b="0"/>
              <a:t> </a:t>
            </a:r>
            <a:r>
              <a:rPr lang="es-ES" b="0" err="1"/>
              <a:t>Nankali</a:t>
            </a:r>
            <a:r>
              <a:rPr lang="es-ES" b="0"/>
              <a:t>, </a:t>
            </a:r>
            <a:r>
              <a:rPr lang="es-ES" b="0" err="1"/>
              <a:t>but</a:t>
            </a:r>
            <a:r>
              <a:rPr lang="es-ES" b="0"/>
              <a:t> </a:t>
            </a:r>
            <a:r>
              <a:rPr lang="es-ES" b="0" err="1"/>
              <a:t>please</a:t>
            </a:r>
            <a:r>
              <a:rPr lang="es-ES" b="0"/>
              <a:t> </a:t>
            </a:r>
            <a:r>
              <a:rPr lang="es-ES" b="0" err="1"/>
              <a:t>feel</a:t>
            </a:r>
            <a:r>
              <a:rPr lang="es-ES" b="0"/>
              <a:t> free </a:t>
            </a:r>
            <a:r>
              <a:rPr lang="es-ES" b="0" err="1"/>
              <a:t>to</a:t>
            </a:r>
            <a:r>
              <a:rPr lang="es-ES" b="0"/>
              <a:t> </a:t>
            </a:r>
            <a:r>
              <a:rPr lang="es-ES" b="0" err="1"/>
              <a:t>take</a:t>
            </a:r>
            <a:r>
              <a:rPr lang="es-ES" b="0"/>
              <a:t> </a:t>
            </a:r>
            <a:r>
              <a:rPr lang="es-ES" b="0" err="1"/>
              <a:t>your</a:t>
            </a:r>
            <a:r>
              <a:rPr lang="es-ES" b="0"/>
              <a:t> </a:t>
            </a:r>
            <a:r>
              <a:rPr lang="es-ES" b="0" err="1"/>
              <a:t>own</a:t>
            </a:r>
            <a:r>
              <a:rPr lang="es-ES" b="0"/>
              <a:t> </a:t>
            </a:r>
            <a:r>
              <a:rPr lang="es-ES" b="0" err="1"/>
              <a:t>approach</a:t>
            </a:r>
            <a:r>
              <a:rPr lang="es-ES" b="0"/>
              <a:t>:  </a:t>
            </a:r>
          </a:p>
          <a:p>
            <a:endParaRPr lang="es-ES" b="1"/>
          </a:p>
          <a:p>
            <a:pPr marL="628650" lvl="1" indent="-171450">
              <a:buFont typeface="Arial" panose="020B0604020202020204" pitchFamily="34" charset="0"/>
              <a:buChar char="•"/>
            </a:pPr>
            <a:r>
              <a:rPr lang="es-ES" b="1" err="1"/>
              <a:t>The</a:t>
            </a:r>
            <a:r>
              <a:rPr lang="es-ES" b="1"/>
              <a:t> CRANK  - </a:t>
            </a:r>
            <a:r>
              <a:rPr lang="es-ES" b="1" err="1"/>
              <a:t>provides</a:t>
            </a:r>
            <a:r>
              <a:rPr lang="es-ES" b="1"/>
              <a:t> a </a:t>
            </a:r>
            <a:r>
              <a:rPr lang="es-ES" b="1" err="1"/>
              <a:t>platform</a:t>
            </a:r>
            <a:r>
              <a:rPr lang="es-ES" b="1"/>
              <a:t> </a:t>
            </a:r>
            <a:r>
              <a:rPr lang="es-ES" b="1" err="1"/>
              <a:t>for</a:t>
            </a:r>
            <a:r>
              <a:rPr lang="es-ES" b="1"/>
              <a:t> a </a:t>
            </a:r>
            <a:r>
              <a:rPr lang="es-ES" b="1" err="1"/>
              <a:t>better</a:t>
            </a:r>
            <a:r>
              <a:rPr lang="es-ES" b="1"/>
              <a:t> </a:t>
            </a:r>
            <a:r>
              <a:rPr lang="es-ES" b="1" err="1"/>
              <a:t>coordinated</a:t>
            </a:r>
            <a:r>
              <a:rPr lang="es-ES" b="1"/>
              <a:t> and </a:t>
            </a:r>
            <a:r>
              <a:rPr lang="es-ES" b="1" err="1"/>
              <a:t>harmonised</a:t>
            </a:r>
            <a:r>
              <a:rPr lang="es-ES" b="1"/>
              <a:t> global </a:t>
            </a:r>
            <a:r>
              <a:rPr lang="es-ES" b="1" err="1"/>
              <a:t>research</a:t>
            </a:r>
            <a:r>
              <a:rPr lang="es-ES" b="1"/>
              <a:t> </a:t>
            </a:r>
            <a:r>
              <a:rPr lang="es-ES" b="1" err="1"/>
              <a:t>on</a:t>
            </a:r>
            <a:r>
              <a:rPr lang="es-ES" b="1"/>
              <a:t> </a:t>
            </a:r>
            <a:r>
              <a:rPr lang="es-ES" b="1" err="1"/>
              <a:t>child</a:t>
            </a:r>
            <a:r>
              <a:rPr lang="es-ES" b="1"/>
              <a:t> </a:t>
            </a:r>
            <a:r>
              <a:rPr lang="es-ES" b="1" err="1"/>
              <a:t>marriage</a:t>
            </a:r>
            <a:r>
              <a:rPr lang="es-ES" b="1"/>
              <a:t> </a:t>
            </a:r>
            <a:r>
              <a:rPr lang="en-GB"/>
              <a:t>responding to priority needs and gaps of policy makers and practitioners</a:t>
            </a:r>
            <a:endParaRPr lang="es-ES"/>
          </a:p>
          <a:p>
            <a:pPr lvl="1"/>
            <a:endParaRPr lang="es-ES" b="0"/>
          </a:p>
          <a:p>
            <a:pPr marL="628650" lvl="1" indent="-171450">
              <a:buFont typeface="Arial" panose="020B0604020202020204" pitchFamily="34" charset="0"/>
              <a:buChar char="•"/>
            </a:pPr>
            <a:r>
              <a:rPr lang="es-ES" b="0" err="1"/>
              <a:t>Promotes</a:t>
            </a:r>
            <a:r>
              <a:rPr lang="es-ES" b="0"/>
              <a:t> </a:t>
            </a:r>
            <a:r>
              <a:rPr lang="es-ES" b="1" err="1"/>
              <a:t>Reserach</a:t>
            </a:r>
            <a:r>
              <a:rPr lang="es-ES" b="1"/>
              <a:t> </a:t>
            </a:r>
            <a:r>
              <a:rPr lang="es-ES" b="1" err="1"/>
              <a:t>to</a:t>
            </a:r>
            <a:r>
              <a:rPr lang="es-ES" b="1"/>
              <a:t> </a:t>
            </a:r>
            <a:r>
              <a:rPr lang="es-ES" b="1" err="1"/>
              <a:t>Action</a:t>
            </a:r>
            <a:r>
              <a:rPr lang="es-ES"/>
              <a:t>: -  </a:t>
            </a:r>
            <a:r>
              <a:rPr lang="es-ES" err="1"/>
              <a:t>encourages</a:t>
            </a:r>
            <a:r>
              <a:rPr lang="es-ES"/>
              <a:t> </a:t>
            </a:r>
            <a:r>
              <a:rPr lang="es-ES" err="1"/>
              <a:t>uptake</a:t>
            </a:r>
            <a:r>
              <a:rPr lang="es-ES"/>
              <a:t> of </a:t>
            </a:r>
            <a:r>
              <a:rPr lang="es-ES" err="1"/>
              <a:t>latestest</a:t>
            </a:r>
            <a:r>
              <a:rPr lang="es-ES"/>
              <a:t> </a:t>
            </a:r>
            <a:r>
              <a:rPr lang="es-ES" err="1"/>
              <a:t>evidence</a:t>
            </a:r>
            <a:r>
              <a:rPr lang="es-ES"/>
              <a:t> </a:t>
            </a:r>
            <a:r>
              <a:rPr lang="es-ES" err="1"/>
              <a:t>on</a:t>
            </a:r>
            <a:r>
              <a:rPr lang="es-ES"/>
              <a:t> </a:t>
            </a:r>
            <a:r>
              <a:rPr lang="es-ES" err="1"/>
              <a:t>priority</a:t>
            </a:r>
            <a:r>
              <a:rPr lang="es-ES"/>
              <a:t> </a:t>
            </a:r>
            <a:r>
              <a:rPr lang="es-ES" err="1"/>
              <a:t>topics</a:t>
            </a:r>
            <a:r>
              <a:rPr lang="es-ES"/>
              <a:t> </a:t>
            </a:r>
            <a:r>
              <a:rPr lang="es-ES" err="1"/>
              <a:t>by</a:t>
            </a:r>
            <a:r>
              <a:rPr lang="es-ES"/>
              <a:t> </a:t>
            </a:r>
            <a:r>
              <a:rPr lang="es-ES" err="1"/>
              <a:t>policy</a:t>
            </a:r>
            <a:r>
              <a:rPr lang="es-ES"/>
              <a:t> </a:t>
            </a:r>
            <a:r>
              <a:rPr lang="es-ES" err="1"/>
              <a:t>makers</a:t>
            </a:r>
            <a:r>
              <a:rPr lang="es-ES"/>
              <a:t> and </a:t>
            </a:r>
            <a:r>
              <a:rPr lang="es-ES" err="1"/>
              <a:t>practitioners</a:t>
            </a:r>
            <a:r>
              <a:rPr lang="es-ES"/>
              <a:t> </a:t>
            </a:r>
            <a:r>
              <a:rPr lang="es-ES" err="1"/>
              <a:t>though</a:t>
            </a:r>
            <a:r>
              <a:rPr lang="es-ES"/>
              <a:t> </a:t>
            </a:r>
            <a:r>
              <a:rPr lang="es-ES" err="1"/>
              <a:t>our</a:t>
            </a:r>
            <a:r>
              <a:rPr lang="es-ES"/>
              <a:t> </a:t>
            </a:r>
            <a:r>
              <a:rPr lang="es-ES" err="1"/>
              <a:t>quarterly</a:t>
            </a:r>
            <a:r>
              <a:rPr lang="es-ES"/>
              <a:t> </a:t>
            </a:r>
            <a:r>
              <a:rPr lang="es-ES" err="1"/>
              <a:t>research</a:t>
            </a:r>
            <a:r>
              <a:rPr lang="es-ES"/>
              <a:t> meetings and </a:t>
            </a:r>
            <a:r>
              <a:rPr lang="es-ES" err="1"/>
              <a:t>resource</a:t>
            </a:r>
            <a:r>
              <a:rPr lang="es-ES"/>
              <a:t> </a:t>
            </a:r>
            <a:r>
              <a:rPr lang="es-ES" err="1"/>
              <a:t>pages</a:t>
            </a:r>
            <a:r>
              <a:rPr lang="es-ES"/>
              <a:t> </a:t>
            </a:r>
          </a:p>
          <a:p>
            <a:pPr lvl="1"/>
            <a:endParaRPr lang="en-US"/>
          </a:p>
          <a:p>
            <a:pPr marL="628650" lvl="1" indent="-171450">
              <a:buFont typeface="Arial"/>
              <a:buChar char="•"/>
            </a:pPr>
            <a:r>
              <a:rPr lang="es-ES" err="1"/>
              <a:t>It</a:t>
            </a:r>
            <a:r>
              <a:rPr lang="es-ES"/>
              <a:t> </a:t>
            </a:r>
            <a:r>
              <a:rPr lang="es-ES" err="1"/>
              <a:t>is</a:t>
            </a:r>
            <a:r>
              <a:rPr lang="es-ES"/>
              <a:t> </a:t>
            </a:r>
            <a:r>
              <a:rPr lang="es-ES" err="1"/>
              <a:t>also</a:t>
            </a:r>
            <a:r>
              <a:rPr lang="es-ES"/>
              <a:t> </a:t>
            </a:r>
            <a:r>
              <a:rPr lang="es-ES" b="1"/>
              <a:t>a </a:t>
            </a:r>
            <a:r>
              <a:rPr lang="es-ES" b="1" err="1"/>
              <a:t>knowledge</a:t>
            </a:r>
            <a:r>
              <a:rPr lang="es-ES" b="1"/>
              <a:t> </a:t>
            </a:r>
            <a:r>
              <a:rPr lang="es-ES" b="1" err="1"/>
              <a:t>management</a:t>
            </a:r>
            <a:r>
              <a:rPr lang="es-ES" b="1"/>
              <a:t> </a:t>
            </a:r>
            <a:r>
              <a:rPr lang="es-ES" b="1" err="1"/>
              <a:t>mechanism</a:t>
            </a:r>
            <a:r>
              <a:rPr lang="es-ES"/>
              <a:t> -  </a:t>
            </a:r>
            <a:r>
              <a:rPr lang="es-ES" err="1"/>
              <a:t>synthesising</a:t>
            </a:r>
            <a:r>
              <a:rPr lang="es-ES"/>
              <a:t> </a:t>
            </a:r>
            <a:r>
              <a:rPr lang="es-ES" err="1"/>
              <a:t>the</a:t>
            </a:r>
            <a:r>
              <a:rPr lang="es-ES"/>
              <a:t> </a:t>
            </a:r>
            <a:r>
              <a:rPr lang="es-ES" err="1"/>
              <a:t>latest</a:t>
            </a:r>
            <a:r>
              <a:rPr lang="es-ES"/>
              <a:t> </a:t>
            </a:r>
            <a:r>
              <a:rPr lang="es-ES" err="1"/>
              <a:t>evidence</a:t>
            </a:r>
            <a:r>
              <a:rPr lang="es-ES"/>
              <a:t> </a:t>
            </a:r>
            <a:r>
              <a:rPr lang="es-ES" err="1"/>
              <a:t>with</a:t>
            </a:r>
            <a:r>
              <a:rPr lang="es-ES"/>
              <a:t> </a:t>
            </a:r>
            <a:r>
              <a:rPr lang="es-ES" err="1"/>
              <a:t>key</a:t>
            </a:r>
            <a:r>
              <a:rPr lang="es-ES"/>
              <a:t> </a:t>
            </a:r>
            <a:r>
              <a:rPr lang="es-ES" err="1"/>
              <a:t>takeaways</a:t>
            </a:r>
            <a:r>
              <a:rPr lang="es-ES"/>
              <a:t> in </a:t>
            </a:r>
            <a:r>
              <a:rPr lang="es-ES" err="1"/>
              <a:t>our</a:t>
            </a:r>
            <a:r>
              <a:rPr lang="es-ES"/>
              <a:t> </a:t>
            </a:r>
            <a:r>
              <a:rPr lang="es-ES" err="1"/>
              <a:t>biannual</a:t>
            </a:r>
            <a:r>
              <a:rPr lang="es-ES"/>
              <a:t> </a:t>
            </a:r>
            <a:r>
              <a:rPr lang="es-ES" err="1"/>
              <a:t>Research</a:t>
            </a:r>
            <a:r>
              <a:rPr lang="es-ES"/>
              <a:t> </a:t>
            </a:r>
            <a:r>
              <a:rPr lang="es-ES" err="1"/>
              <a:t>Spotlights</a:t>
            </a:r>
            <a:r>
              <a:rPr lang="es-ES"/>
              <a:t> and </a:t>
            </a:r>
            <a:r>
              <a:rPr lang="es-ES" err="1"/>
              <a:t>through</a:t>
            </a:r>
            <a:r>
              <a:rPr lang="es-ES"/>
              <a:t> </a:t>
            </a:r>
            <a:r>
              <a:rPr lang="es-ES" err="1"/>
              <a:t>the</a:t>
            </a:r>
            <a:r>
              <a:rPr lang="es-ES"/>
              <a:t> CRANK </a:t>
            </a:r>
            <a:r>
              <a:rPr lang="en-GB"/>
              <a:t>Research Tracker facilitating member coordination on research and avoiding duplication of research efforts.</a:t>
            </a:r>
          </a:p>
          <a:p>
            <a:pPr marL="628650" lvl="1" indent="-171450">
              <a:buFont typeface="Arial"/>
              <a:buChar char="•"/>
            </a:pPr>
            <a:endParaRPr lang="en-GB"/>
          </a:p>
          <a:p>
            <a:pPr marL="0" indent="0">
              <a:buFont typeface="Arial"/>
              <a:buNone/>
            </a:pPr>
            <a:r>
              <a:rPr lang="en-GB" b="1"/>
              <a:t>Importance of this topic:</a:t>
            </a:r>
            <a:r>
              <a:rPr lang="es-ES" b="0"/>
              <a:t>- </a:t>
            </a:r>
            <a:r>
              <a:rPr lang="es-ES" b="0" err="1"/>
              <a:t>need</a:t>
            </a:r>
            <a:r>
              <a:rPr lang="es-ES" b="0"/>
              <a:t> </a:t>
            </a:r>
            <a:r>
              <a:rPr lang="es-ES" b="0" err="1"/>
              <a:t>to</a:t>
            </a:r>
            <a:r>
              <a:rPr lang="es-ES" b="0"/>
              <a:t> </a:t>
            </a:r>
            <a:r>
              <a:rPr lang="es-ES" b="0" err="1"/>
              <a:t>accelerate</a:t>
            </a:r>
            <a:r>
              <a:rPr lang="es-ES" b="0"/>
              <a:t> </a:t>
            </a:r>
            <a:r>
              <a:rPr lang="es-ES" b="0" err="1"/>
              <a:t>prevention</a:t>
            </a:r>
            <a:r>
              <a:rPr lang="es-ES" b="0"/>
              <a:t> of </a:t>
            </a:r>
            <a:r>
              <a:rPr lang="es-ES" b="0" err="1"/>
              <a:t>child</a:t>
            </a:r>
            <a:r>
              <a:rPr lang="es-ES" b="0"/>
              <a:t> </a:t>
            </a:r>
            <a:r>
              <a:rPr lang="es-ES" b="0" err="1"/>
              <a:t>marraige</a:t>
            </a:r>
            <a:r>
              <a:rPr lang="es-ES" b="0"/>
              <a:t> at </a:t>
            </a:r>
            <a:r>
              <a:rPr lang="es-ES" b="0" err="1"/>
              <a:t>scale</a:t>
            </a:r>
            <a:r>
              <a:rPr lang="es-ES" b="0"/>
              <a:t> </a:t>
            </a:r>
            <a:r>
              <a:rPr lang="es-ES" b="0" err="1"/>
              <a:t>if</a:t>
            </a:r>
            <a:r>
              <a:rPr lang="es-ES" b="0"/>
              <a:t> </a:t>
            </a:r>
            <a:r>
              <a:rPr lang="es-ES" b="0" err="1"/>
              <a:t>we</a:t>
            </a:r>
            <a:r>
              <a:rPr lang="es-ES" b="0"/>
              <a:t> are </a:t>
            </a:r>
            <a:r>
              <a:rPr lang="es-ES" b="0" err="1"/>
              <a:t>to</a:t>
            </a:r>
            <a:r>
              <a:rPr lang="es-ES" b="0"/>
              <a:t> </a:t>
            </a:r>
            <a:r>
              <a:rPr lang="es-ES" b="0" err="1"/>
              <a:t>meet</a:t>
            </a:r>
            <a:r>
              <a:rPr lang="es-ES" b="0"/>
              <a:t> </a:t>
            </a:r>
            <a:r>
              <a:rPr lang="es-ES" b="0" err="1"/>
              <a:t>our</a:t>
            </a:r>
            <a:r>
              <a:rPr lang="es-ES" b="0"/>
              <a:t> targets etc.  </a:t>
            </a:r>
            <a:r>
              <a:rPr lang="es-ES" b="0" err="1"/>
              <a:t>You</a:t>
            </a:r>
            <a:r>
              <a:rPr lang="es-ES" b="0"/>
              <a:t> can </a:t>
            </a:r>
            <a:r>
              <a:rPr lang="es-ES" b="0" err="1"/>
              <a:t>draw</a:t>
            </a:r>
            <a:r>
              <a:rPr lang="es-ES" b="0"/>
              <a:t> </a:t>
            </a:r>
            <a:r>
              <a:rPr lang="es-ES" b="0" err="1"/>
              <a:t>from</a:t>
            </a:r>
            <a:r>
              <a:rPr lang="es-ES" b="0"/>
              <a:t> </a:t>
            </a:r>
            <a:r>
              <a:rPr lang="es-ES" b="0" err="1"/>
              <a:t>some</a:t>
            </a:r>
            <a:r>
              <a:rPr lang="es-ES" b="0"/>
              <a:t> of </a:t>
            </a:r>
            <a:r>
              <a:rPr lang="es-ES" b="0" err="1"/>
              <a:t>this</a:t>
            </a:r>
            <a:r>
              <a:rPr lang="es-ES" b="0"/>
              <a:t> </a:t>
            </a:r>
            <a:r>
              <a:rPr lang="es-ES" b="0" err="1"/>
              <a:t>text</a:t>
            </a:r>
            <a:r>
              <a:rPr lang="es-ES" b="0"/>
              <a:t> </a:t>
            </a:r>
            <a:r>
              <a:rPr lang="es-ES" b="0" err="1"/>
              <a:t>if</a:t>
            </a:r>
            <a:r>
              <a:rPr lang="es-ES" b="0"/>
              <a:t> </a:t>
            </a:r>
            <a:r>
              <a:rPr lang="es-ES" b="0" err="1"/>
              <a:t>helpful</a:t>
            </a:r>
            <a:r>
              <a:rPr lang="es-ES" b="0"/>
              <a:t>:</a:t>
            </a:r>
          </a:p>
          <a:p>
            <a:endParaRPr lang="es-ES" b="0"/>
          </a:p>
          <a:p>
            <a:pPr marL="285750" indent="-285750">
              <a:spcBef>
                <a:spcPts val="1400"/>
              </a:spcBef>
              <a:spcAft>
                <a:spcPts val="14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Evidence tells us that accelerating progress to end child marriage is possible under the right conditions. Focusing on effective interventions with potential for scale is critical to accelerating large-scale change to end child marriage. </a:t>
            </a:r>
          </a:p>
          <a:p>
            <a:pPr marL="285750" indent="-285750">
              <a:buFont typeface="Arial" panose="020B0604020202020204" pitchFamily="34" charset="0"/>
              <a:buChar char="•"/>
            </a:pP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In today’s session we will discuss the evidence from two large scale interventions that have contributed to the prevention of child marriage, in two differing contexts.  We will present the success and learnings from two case studies -  one from Ethiopia, and the second from the state of West Bengal in India drawing from UNICEF’s recent report </a:t>
            </a:r>
            <a:r>
              <a:rPr lang="en-GB" sz="1800">
                <a:solidFill>
                  <a:srgbClr val="0563C1"/>
                </a:solidFill>
                <a:effectLst/>
                <a:latin typeface="Calibri" panose="020F0502020204030204" pitchFamily="34" charset="0"/>
                <a:ea typeface="Calibri" panose="020F0502020204030204" pitchFamily="34" charset="0"/>
                <a:hlinkClick r:id="rId3"/>
              </a:rPr>
              <a:t>Leveraging large scale sectoral programmes to prevent child marriage</a:t>
            </a:r>
            <a:endParaRPr lang="en-GB" sz="1800">
              <a:solidFill>
                <a:srgbClr val="0563C1"/>
              </a:solidFill>
              <a:effectLst/>
              <a:latin typeface="Calibri" panose="020F0502020204030204" pitchFamily="34" charset="0"/>
              <a:ea typeface="Calibri" panose="020F0502020204030204" pitchFamily="34" charset="0"/>
            </a:endParaRPr>
          </a:p>
          <a:p>
            <a:pPr marL="0" indent="0">
              <a:buFont typeface="Arial"/>
              <a:buNone/>
            </a:pPr>
            <a:endParaRPr lang="es-E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Please post your questions and comments in the chat and we will ensure these get picked up for the discussion. </a:t>
            </a:r>
            <a:r>
              <a:rPr lang="en-GB" b="1" i="0">
                <a:solidFill>
                  <a:srgbClr val="242424"/>
                </a:solidFill>
                <a:effectLst/>
                <a:latin typeface="Segoe UI" panose="020B0502040204020203" pitchFamily="34" charset="0"/>
              </a:rPr>
              <a:t> </a:t>
            </a:r>
            <a:r>
              <a:rPr lang="en-GB" b="0" i="0">
                <a:solidFill>
                  <a:srgbClr val="242424"/>
                </a:solidFill>
                <a:effectLst/>
                <a:latin typeface="Segoe UI" panose="020B0502040204020203" pitchFamily="34" charset="0"/>
              </a:rPr>
              <a:t>A gentle reminder to please use language that is respectful and inclusive. </a:t>
            </a:r>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2</a:t>
            </a:fld>
            <a:endParaRPr lang="es-ES"/>
          </a:p>
        </p:txBody>
      </p:sp>
    </p:spTree>
    <p:extLst>
      <p:ext uri="{BB962C8B-B14F-4D97-AF65-F5344CB8AC3E}">
        <p14:creationId xmlns:p14="http://schemas.microsoft.com/office/powerpoint/2010/main" val="3764973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phase to test three adaptation of the original AGI-K model to identify  a model that is beset suited for scale up by Wajir County Government vis a vis</a:t>
            </a:r>
          </a:p>
          <a:p>
            <a:endParaRPr lang="en-US"/>
          </a:p>
          <a:p>
            <a:r>
              <a:rPr lang="en-US"/>
              <a:t>1) Scale</a:t>
            </a:r>
          </a:p>
          <a:p>
            <a:r>
              <a:rPr lang="en-US"/>
              <a:t>2) Feasibility of implementation via government / community systems and structures</a:t>
            </a:r>
          </a:p>
          <a:p>
            <a:r>
              <a:rPr lang="en-US"/>
              <a:t>3) cost.</a:t>
            </a:r>
          </a:p>
          <a:p>
            <a:endParaRPr lang="en-US"/>
          </a:p>
          <a:p>
            <a:r>
              <a:rPr lang="en-US"/>
              <a:t>We are currently planning to conduct a formative assessment in </a:t>
            </a:r>
            <a:r>
              <a:rPr lang="en-US" err="1"/>
              <a:t>Dilmanyale</a:t>
            </a:r>
            <a:r>
              <a:rPr lang="en-US"/>
              <a:t> village in Wajir South  and Adan </a:t>
            </a:r>
            <a:r>
              <a:rPr lang="en-US" err="1"/>
              <a:t>Masajida</a:t>
            </a:r>
            <a:r>
              <a:rPr lang="en-US"/>
              <a:t> village in Wajir West to identify the most cost effective and feasible version of AGI-K that can be sustainably scaled up by Wajir County Government.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142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CC implemented through the existing CHU and through existing monthly community dialogue days, Girls empowered groups for in school and OOS girls being facilitated by CHVs who are part of the CHU  </a:t>
            </a:r>
          </a:p>
          <a:p>
            <a:pPr defTabSz="931774">
              <a:defRPr/>
            </a:pPr>
            <a:r>
              <a:rPr lang="en-US" sz="1200">
                <a:latin typeface="Times New Roman" panose="02020603050405020304" pitchFamily="18" charset="0"/>
                <a:ea typeface="Calibri" panose="020F0502020204030204" pitchFamily="34" charset="0"/>
                <a:cs typeface="Arial" panose="020B0604020202020204" pitchFamily="34" charset="0"/>
              </a:rPr>
              <a:t>For the Community level incentive Girls who are out of school at baseline will receive a one time cash  incentive if they enroll in school during the first term of the 2022 school year. The community will be given four options and asked to select one option either a – two </a:t>
            </a:r>
            <a:r>
              <a:rPr lang="en-US" sz="1200" b="1">
                <a:latin typeface="Times New Roman" panose="02020603050405020304" pitchFamily="18" charset="0"/>
                <a:ea typeface="Calibri" panose="020F0502020204030204" pitchFamily="34" charset="0"/>
                <a:cs typeface="Arial" panose="020B0604020202020204" pitchFamily="34" charset="0"/>
              </a:rPr>
              <a:t>school based </a:t>
            </a:r>
            <a:r>
              <a:rPr lang="en-US" sz="1200">
                <a:latin typeface="Times New Roman" panose="02020603050405020304" pitchFamily="18" charset="0"/>
                <a:ea typeface="Calibri" panose="020F0502020204030204" pitchFamily="34" charset="0"/>
                <a:cs typeface="Arial" panose="020B0604020202020204" pitchFamily="34" charset="0"/>
              </a:rPr>
              <a:t>and two </a:t>
            </a:r>
            <a:r>
              <a:rPr lang="en-US" sz="1200" b="1">
                <a:latin typeface="Times New Roman" panose="02020603050405020304" pitchFamily="18" charset="0"/>
                <a:ea typeface="Calibri" panose="020F0502020204030204" pitchFamily="34" charset="0"/>
                <a:cs typeface="Arial" panose="020B0604020202020204" pitchFamily="34" charset="0"/>
              </a:rPr>
              <a:t>community-based incentive</a:t>
            </a:r>
            <a:r>
              <a:rPr lang="en-US" sz="1200">
                <a:latin typeface="Times New Roman" panose="02020603050405020304" pitchFamily="18" charset="0"/>
                <a:ea typeface="Calibri" panose="020F0502020204030204" pitchFamily="34" charset="0"/>
                <a:cs typeface="Arial" panose="020B0604020202020204" pitchFamily="34" charset="0"/>
              </a:rPr>
              <a:t> (e.g. </a:t>
            </a:r>
            <a:r>
              <a:rPr lang="en-US" sz="1200">
                <a:effectLst/>
                <a:latin typeface="Arial" panose="020B0604020202020204" pitchFamily="34" charset="0"/>
                <a:ea typeface="Calibri" panose="020F0502020204030204" pitchFamily="34" charset="0"/>
              </a:rPr>
              <a:t>latrines, water storage and water piping</a:t>
            </a:r>
            <a:r>
              <a:rPr lang="en-US" sz="1200">
                <a:latin typeface="Times New Roman" panose="02020603050405020304" pitchFamily="18" charset="0"/>
                <a:ea typeface="Calibri" panose="020F0502020204030204" pitchFamily="34" charset="0"/>
                <a:cs typeface="Arial" panose="020B0604020202020204" pitchFamily="34" charset="0"/>
              </a:rPr>
              <a:t>) which will be implemented and monitored by the MoH.</a:t>
            </a:r>
          </a:p>
          <a:p>
            <a:pPr marL="0" marR="0" lvl="0" indent="0" algn="l" defTabSz="931774" rtl="0" eaLnBrk="1" fontAlgn="auto" latinLnBrk="0" hangingPunct="1">
              <a:lnSpc>
                <a:spcPct val="100000"/>
              </a:lnSpc>
              <a:spcBef>
                <a:spcPts val="0"/>
              </a:spcBef>
              <a:spcAft>
                <a:spcPts val="0"/>
              </a:spcAft>
              <a:buClrTx/>
              <a:buSzTx/>
              <a:buFontTx/>
              <a:buNone/>
              <a:tabLst/>
              <a:defRPr/>
            </a:pPr>
            <a:r>
              <a:rPr lang="en-US" sz="1200">
                <a:latin typeface="Times New Roman" panose="02020603050405020304" pitchFamily="18" charset="0"/>
                <a:ea typeface="Calibri" panose="020F0502020204030204" pitchFamily="34" charset="0"/>
                <a:cs typeface="Arial" panose="020B0604020202020204" pitchFamily="34" charset="0"/>
              </a:rPr>
              <a:t>All payments will be conditioned on girls being enrolled in school. Enrollment will be verified during the second week of each term and payments made be the end of the month. </a:t>
            </a:r>
          </a:p>
          <a:p>
            <a:pPr defTabSz="931774">
              <a:defRPr/>
            </a:pPr>
            <a:endParaRPr lang="en-US" sz="1200">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92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CHU – Community Health Units</a:t>
            </a:r>
          </a:p>
          <a:p>
            <a:endParaRPr lang="en-US"/>
          </a:p>
          <a:p>
            <a:pPr marL="174708" indent="-174708">
              <a:buFontTx/>
              <a:buChar char="-"/>
            </a:pPr>
            <a:r>
              <a:rPr lang="en-US"/>
              <a:t>Serve a defined geographical area / location</a:t>
            </a:r>
          </a:p>
          <a:p>
            <a:pPr marL="174708" indent="-174708">
              <a:buFontTx/>
              <a:buChar char="-"/>
            </a:pPr>
            <a:r>
              <a:rPr lang="en-US"/>
              <a:t>Average population per CHU is 5000 people / about 1000 households</a:t>
            </a:r>
          </a:p>
          <a:p>
            <a:pPr marL="174708" indent="-174708">
              <a:buFontTx/>
              <a:buChar char="-"/>
            </a:pPr>
            <a:r>
              <a:rPr lang="en-US"/>
              <a:t>Each CHU is lead by a Community Health Assistant</a:t>
            </a:r>
          </a:p>
          <a:p>
            <a:pPr marL="174708" indent="-174708">
              <a:buFontTx/>
              <a:buChar char="-"/>
            </a:pPr>
            <a:r>
              <a:rPr lang="en-US"/>
              <a:t>Each CHU is served by approximately 10 CHVs, but could be more depending on the population . </a:t>
            </a:r>
          </a:p>
          <a:p>
            <a:pPr marL="174708" indent="-174708">
              <a:buFontTx/>
              <a:buChar char="-"/>
            </a:pPr>
            <a:r>
              <a:rPr lang="en-US"/>
              <a:t>A CHV maybe in charge of up to 20 households. </a:t>
            </a:r>
          </a:p>
          <a:p>
            <a:pPr marL="174708" indent="-174708">
              <a:buFontTx/>
              <a:buChar char="-"/>
            </a:pPr>
            <a:endParaRPr lang="en-US"/>
          </a:p>
          <a:p>
            <a:r>
              <a:rPr lang="en-US"/>
              <a:t>CHA – Community Health Assistant – employed by the county government and are on payroll </a:t>
            </a:r>
          </a:p>
          <a:p>
            <a:pPr marL="174708" indent="-174708">
              <a:buFontTx/>
              <a:buChar char="-"/>
            </a:pPr>
            <a:r>
              <a:rPr lang="en-US"/>
              <a:t>Are part of the Community Health Unit Structure </a:t>
            </a:r>
          </a:p>
          <a:p>
            <a:pPr marL="174708" indent="-174708">
              <a:buFontTx/>
              <a:buChar char="-"/>
            </a:pPr>
            <a:r>
              <a:rPr lang="en-US"/>
              <a:t>Have an undergraduate degree in relevant field</a:t>
            </a:r>
          </a:p>
          <a:p>
            <a:pPr marL="174708" indent="-174708">
              <a:buFontTx/>
              <a:buChar char="-"/>
            </a:pPr>
            <a:r>
              <a:rPr lang="en-US"/>
              <a:t>Their duties include but are not limited to coordinating community health activities ; collating data from the household level; identifying and referring health cases to appropriate health facilities</a:t>
            </a:r>
          </a:p>
          <a:p>
            <a:pPr marL="174708" indent="-174708">
              <a:buFontTx/>
              <a:buChar char="-"/>
            </a:pPr>
            <a:endParaRPr lang="en-US"/>
          </a:p>
          <a:p>
            <a:pPr marL="174708" indent="-174708">
              <a:buFontTx/>
              <a:buChar char="-"/>
            </a:pPr>
            <a:endParaRPr lang="en-US"/>
          </a:p>
          <a:p>
            <a:pPr marL="174708" indent="-174708">
              <a:buFontTx/>
              <a:buChar char="-"/>
            </a:pPr>
            <a:r>
              <a:rPr lang="en-US"/>
              <a:t>Community Health Volunteers</a:t>
            </a:r>
          </a:p>
          <a:p>
            <a:pPr marL="174708" indent="-174708">
              <a:buFontTx/>
              <a:buChar char="-"/>
            </a:pPr>
            <a:r>
              <a:rPr lang="en-US"/>
              <a:t>Make visits to homes</a:t>
            </a:r>
          </a:p>
          <a:p>
            <a:pPr marL="174708" indent="-174708">
              <a:buFontTx/>
              <a:buChar char="-"/>
            </a:pPr>
            <a:r>
              <a:rPr lang="en-US"/>
              <a:t>Initiate dialogue with household members</a:t>
            </a:r>
          </a:p>
          <a:p>
            <a:pPr marL="174708" indent="-174708">
              <a:buFontTx/>
              <a:buChar char="-"/>
            </a:pPr>
            <a:r>
              <a:rPr lang="en-US"/>
              <a:t>Deliver key messages and undertake necessary action</a:t>
            </a:r>
          </a:p>
          <a:p>
            <a:pPr marL="174708" indent="-174708">
              <a:buFontTx/>
              <a:buChar char="-"/>
            </a:pPr>
            <a:r>
              <a:rPr lang="en-US"/>
              <a:t>They are not under the government payroll but are given incentives based on activity they are involved in. Some counties have enacted the Community Health and Strategy Bill to provide a legal framework to pay CHVs monthly stipend from the county budget. </a:t>
            </a:r>
          </a:p>
          <a:p>
            <a:pPr marL="174708" indent="-174708">
              <a:buFontTx/>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751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661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86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8750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759543-8C95-4E00-A89C-B6A5D896B1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3400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FD5F3-1DE1-4628-BACC-0CB1BCA94F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4651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2444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agenda will be presented on slide for people to refer to but no need to talk through it, has been sent out in advance.</a:t>
            </a:r>
          </a:p>
          <a:p>
            <a:pPr marL="0" indent="0">
              <a:buFont typeface="Arial" panose="020B0604020202020204" pitchFamily="34" charset="0"/>
              <a:buNone/>
            </a:pPr>
            <a:endParaRPr lang="en-GB"/>
          </a:p>
          <a:p>
            <a:pPr marL="171450" indent="-171450">
              <a:buFont typeface="Arial" panose="020B0604020202020204" pitchFamily="34" charset="0"/>
              <a:buChar char="•"/>
            </a:pPr>
            <a:r>
              <a:rPr lang="en-GB" b="1"/>
              <a:t>Welcome Rachel Yates and short intro</a:t>
            </a:r>
            <a:r>
              <a:rPr lang="en-GB"/>
              <a:t>– bio pending, hand over to Rachel for her 5 minutes on importance of scale.</a:t>
            </a:r>
          </a:p>
        </p:txBody>
      </p:sp>
      <p:sp>
        <p:nvSpPr>
          <p:cNvPr id="4" name="Slide Number Placeholder 3"/>
          <p:cNvSpPr>
            <a:spLocks noGrp="1"/>
          </p:cNvSpPr>
          <p:nvPr>
            <p:ph type="sldNum" sz="quarter" idx="5"/>
          </p:nvPr>
        </p:nvSpPr>
        <p:spPr/>
        <p:txBody>
          <a:bodyPr/>
          <a:lstStyle/>
          <a:p>
            <a:fld id="{58BF1D81-FD66-4763-A708-45D7DC1DB04A}" type="slidenum">
              <a:rPr lang="en-GB" smtClean="0"/>
              <a:t>3</a:t>
            </a:fld>
            <a:endParaRPr lang="en-GB"/>
          </a:p>
        </p:txBody>
      </p:sp>
    </p:spTree>
    <p:extLst>
      <p:ext uri="{BB962C8B-B14F-4D97-AF65-F5344CB8AC3E}">
        <p14:creationId xmlns:p14="http://schemas.microsoft.com/office/powerpoint/2010/main" val="710851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3679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552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3913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328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928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029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F8B17E-A2BE-4CBD-A9E2-2F0DE874B3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548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err="1"/>
              <a:t>Welcome</a:t>
            </a:r>
            <a:r>
              <a:rPr lang="es-ES" b="1"/>
              <a:t> </a:t>
            </a:r>
            <a:r>
              <a:rPr lang="es-ES" b="1" err="1"/>
              <a:t>from</a:t>
            </a:r>
            <a:r>
              <a:rPr lang="es-ES" b="1"/>
              <a:t> </a:t>
            </a:r>
            <a:r>
              <a:rPr lang="es-ES" b="1" err="1"/>
              <a:t>Nankali</a:t>
            </a:r>
            <a:r>
              <a:rPr lang="es-ES" b="1"/>
              <a:t>: XXXX</a:t>
            </a:r>
          </a:p>
          <a:p>
            <a:endParaRPr lang="es-ES" b="1"/>
          </a:p>
          <a:p>
            <a:r>
              <a:rPr lang="es-ES" b="1"/>
              <a:t>CRANK </a:t>
            </a:r>
            <a:r>
              <a:rPr lang="es-ES" b="1" err="1"/>
              <a:t>platform</a:t>
            </a:r>
            <a:r>
              <a:rPr lang="es-ES" b="1"/>
              <a:t> - </a:t>
            </a:r>
            <a:r>
              <a:rPr lang="es-ES" b="0" err="1"/>
              <a:t>if</a:t>
            </a:r>
            <a:r>
              <a:rPr lang="es-ES" b="0"/>
              <a:t> </a:t>
            </a:r>
            <a:r>
              <a:rPr lang="es-ES" b="0" err="1"/>
              <a:t>you</a:t>
            </a:r>
            <a:r>
              <a:rPr lang="es-ES" b="0"/>
              <a:t> </a:t>
            </a:r>
            <a:r>
              <a:rPr lang="es-ES" b="0" err="1"/>
              <a:t>want</a:t>
            </a:r>
            <a:r>
              <a:rPr lang="es-ES" b="0"/>
              <a:t> </a:t>
            </a:r>
            <a:r>
              <a:rPr lang="es-ES" b="0" err="1"/>
              <a:t>to</a:t>
            </a:r>
            <a:r>
              <a:rPr lang="es-ES" b="0"/>
              <a:t> </a:t>
            </a:r>
            <a:r>
              <a:rPr lang="es-ES" b="0" err="1"/>
              <a:t>refer</a:t>
            </a:r>
            <a:r>
              <a:rPr lang="es-ES" b="0"/>
              <a:t> </a:t>
            </a:r>
            <a:r>
              <a:rPr lang="es-ES" b="0" err="1"/>
              <a:t>to</a:t>
            </a:r>
            <a:r>
              <a:rPr lang="es-ES" b="0"/>
              <a:t> </a:t>
            </a:r>
            <a:r>
              <a:rPr lang="es-ES" b="0" err="1"/>
              <a:t>any</a:t>
            </a:r>
            <a:r>
              <a:rPr lang="es-ES" b="0"/>
              <a:t> of </a:t>
            </a:r>
            <a:r>
              <a:rPr lang="es-ES" b="0" err="1"/>
              <a:t>these</a:t>
            </a:r>
            <a:r>
              <a:rPr lang="es-ES" b="0"/>
              <a:t> </a:t>
            </a:r>
            <a:r>
              <a:rPr lang="es-ES" b="0" err="1"/>
              <a:t>points</a:t>
            </a:r>
            <a:r>
              <a:rPr lang="es-ES" b="0"/>
              <a:t> </a:t>
            </a:r>
            <a:r>
              <a:rPr lang="es-ES" b="0" err="1"/>
              <a:t>Nankali</a:t>
            </a:r>
            <a:r>
              <a:rPr lang="es-ES" b="0"/>
              <a:t>, </a:t>
            </a:r>
            <a:r>
              <a:rPr lang="es-ES" b="0" err="1"/>
              <a:t>but</a:t>
            </a:r>
            <a:r>
              <a:rPr lang="es-ES" b="0"/>
              <a:t> </a:t>
            </a:r>
            <a:r>
              <a:rPr lang="es-ES" b="0" err="1"/>
              <a:t>please</a:t>
            </a:r>
            <a:r>
              <a:rPr lang="es-ES" b="0"/>
              <a:t> </a:t>
            </a:r>
            <a:r>
              <a:rPr lang="es-ES" b="0" err="1"/>
              <a:t>feel</a:t>
            </a:r>
            <a:r>
              <a:rPr lang="es-ES" b="0"/>
              <a:t> free </a:t>
            </a:r>
            <a:r>
              <a:rPr lang="es-ES" b="0" err="1"/>
              <a:t>to</a:t>
            </a:r>
            <a:r>
              <a:rPr lang="es-ES" b="0"/>
              <a:t> </a:t>
            </a:r>
            <a:r>
              <a:rPr lang="es-ES" b="0" err="1"/>
              <a:t>take</a:t>
            </a:r>
            <a:r>
              <a:rPr lang="es-ES" b="0"/>
              <a:t> </a:t>
            </a:r>
            <a:r>
              <a:rPr lang="es-ES" b="0" err="1"/>
              <a:t>your</a:t>
            </a:r>
            <a:r>
              <a:rPr lang="es-ES" b="0"/>
              <a:t> </a:t>
            </a:r>
            <a:r>
              <a:rPr lang="es-ES" b="0" err="1"/>
              <a:t>own</a:t>
            </a:r>
            <a:r>
              <a:rPr lang="es-ES" b="0"/>
              <a:t> </a:t>
            </a:r>
            <a:r>
              <a:rPr lang="es-ES" b="0" err="1"/>
              <a:t>approach</a:t>
            </a:r>
            <a:r>
              <a:rPr lang="es-ES" b="0"/>
              <a:t>:  </a:t>
            </a:r>
          </a:p>
          <a:p>
            <a:endParaRPr lang="es-ES" b="1"/>
          </a:p>
          <a:p>
            <a:pPr marL="628650" lvl="1" indent="-171450">
              <a:buFont typeface="Arial" panose="020B0604020202020204" pitchFamily="34" charset="0"/>
              <a:buChar char="•"/>
            </a:pPr>
            <a:r>
              <a:rPr lang="es-ES" b="1" err="1"/>
              <a:t>The</a:t>
            </a:r>
            <a:r>
              <a:rPr lang="es-ES" b="1"/>
              <a:t> CRANK  - </a:t>
            </a:r>
            <a:r>
              <a:rPr lang="es-ES" b="1" err="1"/>
              <a:t>provides</a:t>
            </a:r>
            <a:r>
              <a:rPr lang="es-ES" b="1"/>
              <a:t> a </a:t>
            </a:r>
            <a:r>
              <a:rPr lang="es-ES" b="1" err="1"/>
              <a:t>platform</a:t>
            </a:r>
            <a:r>
              <a:rPr lang="es-ES" b="1"/>
              <a:t> </a:t>
            </a:r>
            <a:r>
              <a:rPr lang="es-ES" b="1" err="1"/>
              <a:t>for</a:t>
            </a:r>
            <a:r>
              <a:rPr lang="es-ES" b="1"/>
              <a:t> a </a:t>
            </a:r>
            <a:r>
              <a:rPr lang="es-ES" b="1" err="1"/>
              <a:t>better</a:t>
            </a:r>
            <a:r>
              <a:rPr lang="es-ES" b="1"/>
              <a:t> </a:t>
            </a:r>
            <a:r>
              <a:rPr lang="es-ES" b="1" err="1"/>
              <a:t>coordinated</a:t>
            </a:r>
            <a:r>
              <a:rPr lang="es-ES" b="1"/>
              <a:t> and </a:t>
            </a:r>
            <a:r>
              <a:rPr lang="es-ES" b="1" err="1"/>
              <a:t>harmonised</a:t>
            </a:r>
            <a:r>
              <a:rPr lang="es-ES" b="1"/>
              <a:t> global </a:t>
            </a:r>
            <a:r>
              <a:rPr lang="es-ES" b="1" err="1"/>
              <a:t>research</a:t>
            </a:r>
            <a:r>
              <a:rPr lang="es-ES" b="1"/>
              <a:t> </a:t>
            </a:r>
            <a:r>
              <a:rPr lang="es-ES" b="1" err="1"/>
              <a:t>on</a:t>
            </a:r>
            <a:r>
              <a:rPr lang="es-ES" b="1"/>
              <a:t> </a:t>
            </a:r>
            <a:r>
              <a:rPr lang="es-ES" b="1" err="1"/>
              <a:t>child</a:t>
            </a:r>
            <a:r>
              <a:rPr lang="es-ES" b="1"/>
              <a:t> </a:t>
            </a:r>
            <a:r>
              <a:rPr lang="es-ES" b="1" err="1"/>
              <a:t>marriage</a:t>
            </a:r>
            <a:r>
              <a:rPr lang="es-ES" b="1"/>
              <a:t> </a:t>
            </a:r>
            <a:r>
              <a:rPr lang="en-GB"/>
              <a:t>responding to priority needs and gaps of policy makers and practitioners</a:t>
            </a:r>
            <a:endParaRPr lang="es-ES"/>
          </a:p>
          <a:p>
            <a:pPr lvl="1"/>
            <a:endParaRPr lang="es-ES" b="0"/>
          </a:p>
          <a:p>
            <a:pPr marL="628650" lvl="1" indent="-171450">
              <a:buFont typeface="Arial" panose="020B0604020202020204" pitchFamily="34" charset="0"/>
              <a:buChar char="•"/>
            </a:pPr>
            <a:r>
              <a:rPr lang="es-ES" b="0" err="1"/>
              <a:t>Promotes</a:t>
            </a:r>
            <a:r>
              <a:rPr lang="es-ES" b="0"/>
              <a:t> </a:t>
            </a:r>
            <a:r>
              <a:rPr lang="es-ES" b="1" err="1"/>
              <a:t>Reserach</a:t>
            </a:r>
            <a:r>
              <a:rPr lang="es-ES" b="1"/>
              <a:t> </a:t>
            </a:r>
            <a:r>
              <a:rPr lang="es-ES" b="1" err="1"/>
              <a:t>to</a:t>
            </a:r>
            <a:r>
              <a:rPr lang="es-ES" b="1"/>
              <a:t> </a:t>
            </a:r>
            <a:r>
              <a:rPr lang="es-ES" b="1" err="1"/>
              <a:t>Action</a:t>
            </a:r>
            <a:r>
              <a:rPr lang="es-ES"/>
              <a:t>: -  </a:t>
            </a:r>
            <a:r>
              <a:rPr lang="es-ES" err="1"/>
              <a:t>encourages</a:t>
            </a:r>
            <a:r>
              <a:rPr lang="es-ES"/>
              <a:t> </a:t>
            </a:r>
            <a:r>
              <a:rPr lang="es-ES" err="1"/>
              <a:t>uptake</a:t>
            </a:r>
            <a:r>
              <a:rPr lang="es-ES"/>
              <a:t> of </a:t>
            </a:r>
            <a:r>
              <a:rPr lang="es-ES" err="1"/>
              <a:t>latestest</a:t>
            </a:r>
            <a:r>
              <a:rPr lang="es-ES"/>
              <a:t> </a:t>
            </a:r>
            <a:r>
              <a:rPr lang="es-ES" err="1"/>
              <a:t>evidence</a:t>
            </a:r>
            <a:r>
              <a:rPr lang="es-ES"/>
              <a:t> </a:t>
            </a:r>
            <a:r>
              <a:rPr lang="es-ES" err="1"/>
              <a:t>on</a:t>
            </a:r>
            <a:r>
              <a:rPr lang="es-ES"/>
              <a:t> </a:t>
            </a:r>
            <a:r>
              <a:rPr lang="es-ES" err="1"/>
              <a:t>priority</a:t>
            </a:r>
            <a:r>
              <a:rPr lang="es-ES"/>
              <a:t> </a:t>
            </a:r>
            <a:r>
              <a:rPr lang="es-ES" err="1"/>
              <a:t>topics</a:t>
            </a:r>
            <a:r>
              <a:rPr lang="es-ES"/>
              <a:t> </a:t>
            </a:r>
            <a:r>
              <a:rPr lang="es-ES" err="1"/>
              <a:t>by</a:t>
            </a:r>
            <a:r>
              <a:rPr lang="es-ES"/>
              <a:t> </a:t>
            </a:r>
            <a:r>
              <a:rPr lang="es-ES" err="1"/>
              <a:t>policy</a:t>
            </a:r>
            <a:r>
              <a:rPr lang="es-ES"/>
              <a:t> </a:t>
            </a:r>
            <a:r>
              <a:rPr lang="es-ES" err="1"/>
              <a:t>makers</a:t>
            </a:r>
            <a:r>
              <a:rPr lang="es-ES"/>
              <a:t> and </a:t>
            </a:r>
            <a:r>
              <a:rPr lang="es-ES" err="1"/>
              <a:t>practitioners</a:t>
            </a:r>
            <a:r>
              <a:rPr lang="es-ES"/>
              <a:t> </a:t>
            </a:r>
            <a:r>
              <a:rPr lang="es-ES" err="1"/>
              <a:t>though</a:t>
            </a:r>
            <a:r>
              <a:rPr lang="es-ES"/>
              <a:t> </a:t>
            </a:r>
            <a:r>
              <a:rPr lang="es-ES" err="1"/>
              <a:t>our</a:t>
            </a:r>
            <a:r>
              <a:rPr lang="es-ES"/>
              <a:t> </a:t>
            </a:r>
            <a:r>
              <a:rPr lang="es-ES" err="1"/>
              <a:t>quarterly</a:t>
            </a:r>
            <a:r>
              <a:rPr lang="es-ES"/>
              <a:t> </a:t>
            </a:r>
            <a:r>
              <a:rPr lang="es-ES" err="1"/>
              <a:t>research</a:t>
            </a:r>
            <a:r>
              <a:rPr lang="es-ES"/>
              <a:t> meetings and </a:t>
            </a:r>
            <a:r>
              <a:rPr lang="es-ES" err="1"/>
              <a:t>resource</a:t>
            </a:r>
            <a:r>
              <a:rPr lang="es-ES"/>
              <a:t> </a:t>
            </a:r>
            <a:r>
              <a:rPr lang="es-ES" err="1"/>
              <a:t>pages</a:t>
            </a:r>
            <a:r>
              <a:rPr lang="es-ES"/>
              <a:t> </a:t>
            </a:r>
          </a:p>
          <a:p>
            <a:pPr lvl="1"/>
            <a:endParaRPr lang="en-US"/>
          </a:p>
          <a:p>
            <a:pPr marL="628650" lvl="1" indent="-171450">
              <a:buFont typeface="Arial"/>
              <a:buChar char="•"/>
            </a:pPr>
            <a:r>
              <a:rPr lang="es-ES" err="1"/>
              <a:t>It</a:t>
            </a:r>
            <a:r>
              <a:rPr lang="es-ES"/>
              <a:t> </a:t>
            </a:r>
            <a:r>
              <a:rPr lang="es-ES" err="1"/>
              <a:t>is</a:t>
            </a:r>
            <a:r>
              <a:rPr lang="es-ES"/>
              <a:t> </a:t>
            </a:r>
            <a:r>
              <a:rPr lang="es-ES" err="1"/>
              <a:t>also</a:t>
            </a:r>
            <a:r>
              <a:rPr lang="es-ES"/>
              <a:t> </a:t>
            </a:r>
            <a:r>
              <a:rPr lang="es-ES" b="1"/>
              <a:t>a </a:t>
            </a:r>
            <a:r>
              <a:rPr lang="es-ES" b="1" err="1"/>
              <a:t>knowledge</a:t>
            </a:r>
            <a:r>
              <a:rPr lang="es-ES" b="1"/>
              <a:t> </a:t>
            </a:r>
            <a:r>
              <a:rPr lang="es-ES" b="1" err="1"/>
              <a:t>management</a:t>
            </a:r>
            <a:r>
              <a:rPr lang="es-ES" b="1"/>
              <a:t> </a:t>
            </a:r>
            <a:r>
              <a:rPr lang="es-ES" b="1" err="1"/>
              <a:t>mechanism</a:t>
            </a:r>
            <a:r>
              <a:rPr lang="es-ES"/>
              <a:t> -  </a:t>
            </a:r>
            <a:r>
              <a:rPr lang="es-ES" err="1"/>
              <a:t>synthesising</a:t>
            </a:r>
            <a:r>
              <a:rPr lang="es-ES"/>
              <a:t> </a:t>
            </a:r>
            <a:r>
              <a:rPr lang="es-ES" err="1"/>
              <a:t>the</a:t>
            </a:r>
            <a:r>
              <a:rPr lang="es-ES"/>
              <a:t> </a:t>
            </a:r>
            <a:r>
              <a:rPr lang="es-ES" err="1"/>
              <a:t>latest</a:t>
            </a:r>
            <a:r>
              <a:rPr lang="es-ES"/>
              <a:t> </a:t>
            </a:r>
            <a:r>
              <a:rPr lang="es-ES" err="1"/>
              <a:t>evidence</a:t>
            </a:r>
            <a:r>
              <a:rPr lang="es-ES"/>
              <a:t> </a:t>
            </a:r>
            <a:r>
              <a:rPr lang="es-ES" err="1"/>
              <a:t>with</a:t>
            </a:r>
            <a:r>
              <a:rPr lang="es-ES"/>
              <a:t> </a:t>
            </a:r>
            <a:r>
              <a:rPr lang="es-ES" err="1"/>
              <a:t>key</a:t>
            </a:r>
            <a:r>
              <a:rPr lang="es-ES"/>
              <a:t> </a:t>
            </a:r>
            <a:r>
              <a:rPr lang="es-ES" err="1"/>
              <a:t>takeaways</a:t>
            </a:r>
            <a:r>
              <a:rPr lang="es-ES"/>
              <a:t> in </a:t>
            </a:r>
            <a:r>
              <a:rPr lang="es-ES" err="1"/>
              <a:t>our</a:t>
            </a:r>
            <a:r>
              <a:rPr lang="es-ES"/>
              <a:t> </a:t>
            </a:r>
            <a:r>
              <a:rPr lang="es-ES" err="1"/>
              <a:t>biannual</a:t>
            </a:r>
            <a:r>
              <a:rPr lang="es-ES"/>
              <a:t> </a:t>
            </a:r>
            <a:r>
              <a:rPr lang="es-ES" err="1"/>
              <a:t>Research</a:t>
            </a:r>
            <a:r>
              <a:rPr lang="es-ES"/>
              <a:t> </a:t>
            </a:r>
            <a:r>
              <a:rPr lang="es-ES" err="1"/>
              <a:t>Spotlights</a:t>
            </a:r>
            <a:r>
              <a:rPr lang="es-ES"/>
              <a:t> and </a:t>
            </a:r>
            <a:r>
              <a:rPr lang="es-ES" err="1"/>
              <a:t>through</a:t>
            </a:r>
            <a:r>
              <a:rPr lang="es-ES"/>
              <a:t> </a:t>
            </a:r>
            <a:r>
              <a:rPr lang="es-ES" err="1"/>
              <a:t>the</a:t>
            </a:r>
            <a:r>
              <a:rPr lang="es-ES"/>
              <a:t> CRANK </a:t>
            </a:r>
            <a:r>
              <a:rPr lang="en-GB"/>
              <a:t>Research Tracker facilitating member coordination on research and avoiding duplication of research efforts.</a:t>
            </a:r>
          </a:p>
          <a:p>
            <a:pPr marL="628650" lvl="1" indent="-171450">
              <a:buFont typeface="Arial"/>
              <a:buChar char="•"/>
            </a:pPr>
            <a:endParaRPr lang="en-GB"/>
          </a:p>
          <a:p>
            <a:pPr marL="0" indent="0">
              <a:buFont typeface="Arial"/>
              <a:buNone/>
            </a:pPr>
            <a:r>
              <a:rPr lang="en-GB" b="1"/>
              <a:t>Importance of this topic:</a:t>
            </a:r>
            <a:r>
              <a:rPr lang="es-ES" b="0"/>
              <a:t>- </a:t>
            </a:r>
            <a:r>
              <a:rPr lang="es-ES" b="0" err="1"/>
              <a:t>need</a:t>
            </a:r>
            <a:r>
              <a:rPr lang="es-ES" b="0"/>
              <a:t> </a:t>
            </a:r>
            <a:r>
              <a:rPr lang="es-ES" b="0" err="1"/>
              <a:t>to</a:t>
            </a:r>
            <a:r>
              <a:rPr lang="es-ES" b="0"/>
              <a:t> </a:t>
            </a:r>
            <a:r>
              <a:rPr lang="es-ES" b="0" err="1"/>
              <a:t>accelerate</a:t>
            </a:r>
            <a:r>
              <a:rPr lang="es-ES" b="0"/>
              <a:t> </a:t>
            </a:r>
            <a:r>
              <a:rPr lang="es-ES" b="0" err="1"/>
              <a:t>prevention</a:t>
            </a:r>
            <a:r>
              <a:rPr lang="es-ES" b="0"/>
              <a:t> of </a:t>
            </a:r>
            <a:r>
              <a:rPr lang="es-ES" b="0" err="1"/>
              <a:t>child</a:t>
            </a:r>
            <a:r>
              <a:rPr lang="es-ES" b="0"/>
              <a:t> </a:t>
            </a:r>
            <a:r>
              <a:rPr lang="es-ES" b="0" err="1"/>
              <a:t>marraige</a:t>
            </a:r>
            <a:r>
              <a:rPr lang="es-ES" b="0"/>
              <a:t> at </a:t>
            </a:r>
            <a:r>
              <a:rPr lang="es-ES" b="0" err="1"/>
              <a:t>scale</a:t>
            </a:r>
            <a:r>
              <a:rPr lang="es-ES" b="0"/>
              <a:t> </a:t>
            </a:r>
            <a:r>
              <a:rPr lang="es-ES" b="0" err="1"/>
              <a:t>if</a:t>
            </a:r>
            <a:r>
              <a:rPr lang="es-ES" b="0"/>
              <a:t> </a:t>
            </a:r>
            <a:r>
              <a:rPr lang="es-ES" b="0" err="1"/>
              <a:t>we</a:t>
            </a:r>
            <a:r>
              <a:rPr lang="es-ES" b="0"/>
              <a:t> are </a:t>
            </a:r>
            <a:r>
              <a:rPr lang="es-ES" b="0" err="1"/>
              <a:t>to</a:t>
            </a:r>
            <a:r>
              <a:rPr lang="es-ES" b="0"/>
              <a:t> </a:t>
            </a:r>
            <a:r>
              <a:rPr lang="es-ES" b="0" err="1"/>
              <a:t>meet</a:t>
            </a:r>
            <a:r>
              <a:rPr lang="es-ES" b="0"/>
              <a:t> </a:t>
            </a:r>
            <a:r>
              <a:rPr lang="es-ES" b="0" err="1"/>
              <a:t>our</a:t>
            </a:r>
            <a:r>
              <a:rPr lang="es-ES" b="0"/>
              <a:t> targets etc.  </a:t>
            </a:r>
            <a:r>
              <a:rPr lang="es-ES" b="0" err="1"/>
              <a:t>You</a:t>
            </a:r>
            <a:r>
              <a:rPr lang="es-ES" b="0"/>
              <a:t> can </a:t>
            </a:r>
            <a:r>
              <a:rPr lang="es-ES" b="0" err="1"/>
              <a:t>draw</a:t>
            </a:r>
            <a:r>
              <a:rPr lang="es-ES" b="0"/>
              <a:t> </a:t>
            </a:r>
            <a:r>
              <a:rPr lang="es-ES" b="0" err="1"/>
              <a:t>from</a:t>
            </a:r>
            <a:r>
              <a:rPr lang="es-ES" b="0"/>
              <a:t> </a:t>
            </a:r>
            <a:r>
              <a:rPr lang="es-ES" b="0" err="1"/>
              <a:t>some</a:t>
            </a:r>
            <a:r>
              <a:rPr lang="es-ES" b="0"/>
              <a:t> of </a:t>
            </a:r>
            <a:r>
              <a:rPr lang="es-ES" b="0" err="1"/>
              <a:t>this</a:t>
            </a:r>
            <a:r>
              <a:rPr lang="es-ES" b="0"/>
              <a:t> </a:t>
            </a:r>
            <a:r>
              <a:rPr lang="es-ES" b="0" err="1"/>
              <a:t>text</a:t>
            </a:r>
            <a:r>
              <a:rPr lang="es-ES" b="0"/>
              <a:t> </a:t>
            </a:r>
            <a:r>
              <a:rPr lang="es-ES" b="0" err="1"/>
              <a:t>if</a:t>
            </a:r>
            <a:r>
              <a:rPr lang="es-ES" b="0"/>
              <a:t> </a:t>
            </a:r>
            <a:r>
              <a:rPr lang="es-ES" b="0" err="1"/>
              <a:t>helpful</a:t>
            </a:r>
            <a:r>
              <a:rPr lang="es-ES" b="0"/>
              <a:t>:</a:t>
            </a:r>
          </a:p>
          <a:p>
            <a:endParaRPr lang="es-ES" b="0"/>
          </a:p>
          <a:p>
            <a:pPr marL="285750" indent="-285750">
              <a:spcBef>
                <a:spcPts val="1400"/>
              </a:spcBef>
              <a:spcAft>
                <a:spcPts val="1400"/>
              </a:spcAft>
              <a:buFont typeface="Arial" panose="020B0604020202020204" pitchFamily="34" charset="0"/>
              <a:buChar char="•"/>
            </a:pPr>
            <a:r>
              <a:rPr lang="en-GB" sz="1800">
                <a:effectLst/>
                <a:latin typeface="Calibri" panose="020F0502020204030204" pitchFamily="34" charset="0"/>
                <a:ea typeface="Calibri" panose="020F0502020204030204" pitchFamily="34" charset="0"/>
              </a:rPr>
              <a:t>Evidence tells us that accelerating progress to end child marriage is possible under the right conditions. Focusing on effective interventions with potential for scale is critical to accelerating large-scale change to end child marriage. </a:t>
            </a:r>
          </a:p>
          <a:p>
            <a:pPr marL="285750" indent="-285750">
              <a:buFont typeface="Arial" panose="020B0604020202020204" pitchFamily="34" charset="0"/>
              <a:buChar char="•"/>
            </a:pPr>
            <a:endParaRPr lang="en-GB" sz="1800">
              <a:effectLst/>
              <a:latin typeface="Calibri" panose="020F0502020204030204" pitchFamily="34" charset="0"/>
              <a:ea typeface="Calibri" panose="020F0502020204030204" pitchFamily="34" charset="0"/>
            </a:endParaRPr>
          </a:p>
          <a:p>
            <a:pPr marL="285750" indent="-285750">
              <a:buFont typeface="Arial" panose="020B0604020202020204" pitchFamily="34" charset="0"/>
              <a:buChar char="•"/>
            </a:pPr>
            <a:r>
              <a:rPr lang="en-GB" sz="1800">
                <a:effectLst/>
                <a:latin typeface="Calibri" panose="020F0502020204030204" pitchFamily="34" charset="0"/>
                <a:ea typeface="Calibri" panose="020F0502020204030204" pitchFamily="34" charset="0"/>
              </a:rPr>
              <a:t>In today’s session we will discuss the evidence from two large scale interventions that have contributed to the prevention of child marriage, in two differing contexts.  We will present the success and learnings from two case studies -  one from Ethiopia, and the second from the state of West Bengal in India drawing from UNICEF’s recent report </a:t>
            </a:r>
            <a:r>
              <a:rPr lang="en-GB" sz="1800">
                <a:solidFill>
                  <a:srgbClr val="0563C1"/>
                </a:solidFill>
                <a:effectLst/>
                <a:latin typeface="Calibri" panose="020F0502020204030204" pitchFamily="34" charset="0"/>
                <a:ea typeface="Calibri" panose="020F0502020204030204" pitchFamily="34" charset="0"/>
                <a:hlinkClick r:id="rId3"/>
              </a:rPr>
              <a:t>Leveraging large scale sectoral programmes to prevent child marriage</a:t>
            </a:r>
            <a:endParaRPr lang="en-GB" sz="1800">
              <a:solidFill>
                <a:srgbClr val="0563C1"/>
              </a:solidFill>
              <a:effectLst/>
              <a:latin typeface="Calibri" panose="020F0502020204030204" pitchFamily="34" charset="0"/>
              <a:ea typeface="Calibri" panose="020F0502020204030204" pitchFamily="34" charset="0"/>
            </a:endParaRPr>
          </a:p>
          <a:p>
            <a:pPr marL="0" indent="0">
              <a:buFont typeface="Arial"/>
              <a:buNone/>
            </a:pPr>
            <a:endParaRPr lang="es-E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t>Please post your questions and comments in the chat and we will ensure these get picked up for the discussion. </a:t>
            </a:r>
            <a:r>
              <a:rPr lang="en-GB" b="1" i="0">
                <a:solidFill>
                  <a:srgbClr val="242424"/>
                </a:solidFill>
                <a:effectLst/>
                <a:latin typeface="Segoe UI" panose="020B0502040204020203" pitchFamily="34" charset="0"/>
              </a:rPr>
              <a:t> </a:t>
            </a:r>
            <a:r>
              <a:rPr lang="en-GB" b="0" i="0">
                <a:solidFill>
                  <a:srgbClr val="242424"/>
                </a:solidFill>
                <a:effectLst/>
                <a:latin typeface="Segoe UI" panose="020B0502040204020203" pitchFamily="34" charset="0"/>
              </a:rPr>
              <a:t>A gentle reminder to please use language that is respectful and inclusive. </a:t>
            </a:r>
          </a:p>
          <a:p>
            <a:endParaRPr lang="es-ES">
              <a:cs typeface="Calibri"/>
            </a:endParaRPr>
          </a:p>
        </p:txBody>
      </p:sp>
      <p:sp>
        <p:nvSpPr>
          <p:cNvPr id="4" name="Slide Number Placeholder 3"/>
          <p:cNvSpPr>
            <a:spLocks noGrp="1"/>
          </p:cNvSpPr>
          <p:nvPr>
            <p:ph type="sldNum" sz="quarter" idx="5"/>
          </p:nvPr>
        </p:nvSpPr>
        <p:spPr/>
        <p:txBody>
          <a:bodyPr/>
          <a:lstStyle/>
          <a:p>
            <a:fld id="{9F155332-0418-4610-A2E8-A7BBDA1A72B8}" type="slidenum">
              <a:rPr lang="es-ES" smtClean="0"/>
              <a:t>41</a:t>
            </a:fld>
            <a:endParaRPr lang="es-ES"/>
          </a:p>
        </p:txBody>
      </p:sp>
    </p:spTree>
    <p:extLst>
      <p:ext uri="{BB962C8B-B14F-4D97-AF65-F5344CB8AC3E}">
        <p14:creationId xmlns:p14="http://schemas.microsoft.com/office/powerpoint/2010/main" val="1587238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Literature review: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We focused on: Prevalence of CEFMU in different contexts, &amp; girls’ lives, rights and agency – that is, their ability to make and act on their decisions</a:t>
            </a:r>
          </a:p>
          <a:p>
            <a:r>
              <a:rPr lang="en-GB" sz="1200">
                <a:latin typeface="Calibri" panose="020F0502020204030204" pitchFamily="34" charset="0"/>
                <a:ea typeface="Calibri" panose="020F0502020204030204" pitchFamily="34" charset="0"/>
              </a:rPr>
              <a:t>- Over 90 resources reviewed</a:t>
            </a:r>
          </a:p>
          <a:p>
            <a:r>
              <a:rPr lang="en-GB" sz="1200">
                <a:latin typeface="Calibri" panose="020F0502020204030204" pitchFamily="34" charset="0"/>
                <a:ea typeface="Calibri" panose="020F0502020204030204" pitchFamily="34" charset="0"/>
              </a:rPr>
              <a:t>- We built this resource list with inputs from </a:t>
            </a:r>
            <a:r>
              <a:rPr lang="en-GB" sz="1200" i="1">
                <a:latin typeface="Calibri" panose="020F0502020204030204" pitchFamily="34" charset="0"/>
                <a:ea typeface="Calibri" panose="020F0502020204030204" pitchFamily="34" charset="0"/>
              </a:rPr>
              <a:t>Girls Not Brides </a:t>
            </a:r>
            <a:r>
              <a:rPr lang="en-GB" sz="1200">
                <a:latin typeface="Calibri" panose="020F0502020204030204" pitchFamily="34" charset="0"/>
                <a:ea typeface="Calibri" panose="020F0502020204030204" pitchFamily="34" charset="0"/>
              </a:rPr>
              <a:t>member organisations</a:t>
            </a:r>
          </a:p>
          <a:p>
            <a:r>
              <a:rPr lang="en-GB" sz="1200">
                <a:latin typeface="Calibri" panose="020F0502020204030204" pitchFamily="34" charset="0"/>
                <a:ea typeface="Calibri" panose="020F0502020204030204" pitchFamily="34" charset="0"/>
              </a:rPr>
              <a:t>- Priority given to literature focused on showing the experiences of civil society organisations</a:t>
            </a:r>
          </a:p>
          <a:p>
            <a:r>
              <a:rPr lang="en-GB" sz="1200">
                <a:latin typeface="Calibri" panose="020F0502020204030204" pitchFamily="34" charset="0"/>
                <a:ea typeface="Calibri" panose="020F0502020204030204" pitchFamily="34" charset="0"/>
              </a:rPr>
              <a:t>-</a:t>
            </a:r>
            <a:r>
              <a:rPr lang="en-GB" sz="1200">
                <a:latin typeface="Calibri" panose="020F0502020204030204" pitchFamily="34" charset="0"/>
              </a:rPr>
              <a:t> Builds on the scoping work and upcoming position statement developed by the CEFMU and Sexuality Working Group (of which we are a member)</a:t>
            </a:r>
            <a:endParaRPr lang="en-GB"/>
          </a:p>
          <a:p>
            <a:endParaRPr lang="en-GB"/>
          </a:p>
          <a:p>
            <a:r>
              <a:rPr lang="en-GB"/>
              <a:t>Looking closer at:</a:t>
            </a:r>
          </a:p>
          <a:p>
            <a:r>
              <a:rPr lang="en-GB"/>
              <a:t>- Impacts of CEFMU laws on informal unions in LAC</a:t>
            </a:r>
          </a:p>
          <a:p>
            <a:r>
              <a:rPr lang="en-GB"/>
              <a:t>- Impacts of laws that criminalise sex between consenting adolescents on CEFMU prevalence and girls’ lives, rights and agency</a:t>
            </a:r>
          </a:p>
          <a:p>
            <a:r>
              <a:rPr lang="en-GB"/>
              <a:t>- What’s needed for these laws to centre the rights and needs of all girls</a:t>
            </a:r>
          </a:p>
          <a:p>
            <a:r>
              <a:rPr lang="en-GB"/>
              <a:t>- Which safeguards are needed to minimise and mitigate the risks of CEFMU and sexual consent laws being used to punish girls and young people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BC781-F8BF-4965-88B8-EDE1E4F8CA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812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AFC19A7-5C67-4890-9C82-76FB8C152805}" type="slidenum">
              <a:rPr lang="en-GB" smtClean="0"/>
              <a:t>4</a:t>
            </a:fld>
            <a:endParaRPr lang="en-GB"/>
          </a:p>
        </p:txBody>
      </p:sp>
    </p:spTree>
    <p:extLst>
      <p:ext uri="{BB962C8B-B14F-4D97-AF65-F5344CB8AC3E}">
        <p14:creationId xmlns:p14="http://schemas.microsoft.com/office/powerpoint/2010/main" val="608681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t>Publications </a:t>
            </a:r>
          </a:p>
          <a:p>
            <a:r>
              <a:rPr lang="en-GB" u="none"/>
              <a:t>- S</a:t>
            </a:r>
            <a:r>
              <a:rPr lang="en-GB"/>
              <a:t>cheduled for January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 LAC brief </a:t>
            </a:r>
            <a:r>
              <a:rPr lang="en-GB" sz="1200">
                <a:latin typeface="Calibri" panose="020F0502020204030204" pitchFamily="34" charset="0"/>
                <a:ea typeface="Calibri" panose="020F0502020204030204" pitchFamily="34" charset="0"/>
              </a:rPr>
              <a:t> – intended as an advocacy tool for member organisations</a:t>
            </a:r>
          </a:p>
          <a:p>
            <a:endParaRPr lang="en-GB"/>
          </a:p>
          <a:p>
            <a:r>
              <a:rPr lang="en-GB" u="sng"/>
              <a:t>Implications for legal advocacy and reform:</a:t>
            </a:r>
          </a:p>
          <a:p>
            <a:r>
              <a:rPr lang="en-GB" sz="1200">
                <a:latin typeface="Calibri" panose="020F0502020204030204" pitchFamily="34" charset="0"/>
                <a:ea typeface="Calibri" panose="020F0502020204030204" pitchFamily="34" charset="0"/>
              </a:rPr>
              <a:t>- Legal reform can be a catalyst for change to advance girls’ rights and agency, but cannot work in isolation - a comprehensive approach is needed to address the complex drivers of CEFMU</a:t>
            </a:r>
          </a:p>
          <a:p>
            <a:r>
              <a:rPr lang="en-GB" sz="1200">
                <a:latin typeface="Calibri" panose="020F0502020204030204" pitchFamily="34" charset="0"/>
                <a:ea typeface="Calibri" panose="020F0502020204030204" pitchFamily="34" charset="0"/>
              </a:rPr>
              <a:t>- Application and implementation of the law needs to be differentiated and contextualised, based on girls’ realities</a:t>
            </a:r>
          </a:p>
          <a:p>
            <a:r>
              <a:rPr lang="en-GB" sz="1200">
                <a:latin typeface="Calibri" panose="020F0502020204030204" pitchFamily="34" charset="0"/>
                <a:ea typeface="Calibri" panose="020F0502020204030204" pitchFamily="34" charset="0"/>
              </a:rPr>
              <a:t>- Need for laws to differentiate between different types of marriage and union, with a strong focus on full, free and informed consent and the principle of evolving capacities</a:t>
            </a:r>
          </a:p>
          <a:p>
            <a:r>
              <a:rPr lang="en-GB" sz="1200">
                <a:latin typeface="Calibri" panose="020F0502020204030204" pitchFamily="34" charset="0"/>
                <a:ea typeface="Calibri" panose="020F0502020204030204" pitchFamily="34" charset="0"/>
              </a:rPr>
              <a:t>- Need to increase awareness of laws, improve girls’ access to justice systems and state support for survivors</a:t>
            </a:r>
          </a:p>
          <a:p>
            <a:r>
              <a:rPr lang="en-GB" sz="1200">
                <a:latin typeface="Calibri" panose="020F0502020204030204" pitchFamily="34" charset="0"/>
                <a:ea typeface="Calibri" panose="020F0502020204030204" pitchFamily="34" charset="0"/>
              </a:rPr>
              <a:t>- Civil society is important in ensuring state accountability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BC781-F8BF-4965-88B8-EDE1E4F8CA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90419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1079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20564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6602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dk1"/>
                </a:solidFill>
                <a:latin typeface="Calibri"/>
                <a:ea typeface="Calibri"/>
                <a:cs typeface="Calibri"/>
                <a:sym typeface="Calibri"/>
              </a:rPr>
              <a:t>Although Nigeria has a prevalence rate of 19.4% it represents 10% of the global burden of FGM/C, an estimated 19.9m women and girls</a:t>
            </a:r>
            <a:endParaRPr lang="en-US" sz="11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
        <p:nvSpPr>
          <p:cNvPr id="200" name="Google Shape;20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3729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nb-NO" sz="1200">
              <a:solidFill>
                <a:srgbClr val="000000">
                  <a:lumMod val="75000"/>
                  <a:lumOff val="25000"/>
                </a:srgbClr>
              </a:solidFill>
              <a:latin typeface="Arial" charset="0"/>
              <a:ea typeface="Arial" charset="0"/>
              <a:cs typeface="Arial" charset="0"/>
            </a:endParaRPr>
          </a:p>
          <a:p>
            <a:endParaRPr lang="nb-NO" sz="1200">
              <a:solidFill>
                <a:srgbClr val="000000">
                  <a:lumMod val="75000"/>
                  <a:lumOff val="25000"/>
                </a:srgbClr>
              </a:solidFill>
              <a:latin typeface="Arial" charset="0"/>
              <a:ea typeface="Arial" charset="0"/>
              <a:cs typeface="Arial"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800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680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column (1), we compare girls with free primary education to girls without access to free education. We find that free primary reduced child marriage and early childbearing. </a:t>
            </a:r>
          </a:p>
          <a:p>
            <a:endParaRPr lang="en-US"/>
          </a:p>
          <a:p>
            <a:r>
              <a:rPr lang="en-US"/>
              <a:t>In column (2), we compare girls with free secondary to girls without access to free education. We find far greater reductions across all 4 outcomes.</a:t>
            </a:r>
          </a:p>
          <a:p>
            <a:endParaRPr lang="en-US"/>
          </a:p>
          <a:p>
            <a:r>
              <a:rPr lang="en-US"/>
              <a:t>In column (3), we statistically compare the results of columns (1) and (2) and show that the greater impact of secondary is statistically significant across all outcomes.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37118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important assumption of DD models is that the trends in outcomes in the treated countries would have remained similar to that of control countries had they not passed these laws. We cannot test this formally but can be reasonably confident if we see similar trends in outcomes before these laws rolled out. </a:t>
            </a:r>
          </a:p>
          <a:p>
            <a:endParaRPr lang="en-US"/>
          </a:p>
          <a:p>
            <a:r>
              <a:rPr lang="en-US"/>
              <a:t>During the 15 years preceding the adoption of tuition-free policies, we see that the trends remained similar across treatment and comparison groups (except the probability of marriage before 15)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DCFD1-43F4-4C49-9BAA-E5809F544A4E}"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E7F2-CEDD-E4EF-F917-E9C93F750B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EF85F2B-77A8-F1DA-A304-2D68B1D0E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BF0176-DAC3-356F-D7BC-0441106FB89D}"/>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AD31B80A-B67A-4AE8-1522-C3211F2F32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5A009A-A087-7A3C-9458-BBA58F9FBE99}"/>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65723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8D7-6D8D-A5C0-6B48-5D776A9CF8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B873E-4FFE-5558-7B22-CA44E51D15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0319CB-316D-C8A9-F8D9-9B2F5F4CD39D}"/>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8E635192-AA76-9916-1F69-B7CCB2074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365506-4FB2-4E1D-237F-482E94614C0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96864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876605-6450-C9B2-46FD-BDAE201A5C6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CD73A2-DA94-A420-F80D-E0BAB2A26F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5B813A8-9F9F-112F-8466-CB8BB05D7EE2}"/>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8770B7D5-A1AD-CF19-D715-B0EAB581D9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7C3CC-4036-743D-4856-3011C6C1F8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716514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5868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92624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6923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EC7C30"/>
          </a:solidFill>
        </p:spPr>
        <p:txBody>
          <a:bodyPr wrap="square" lIns="0" tIns="0" rIns="0" bIns="0" rtlCol="0"/>
          <a:lstStyle/>
          <a:p>
            <a:endParaRPr/>
          </a:p>
        </p:txBody>
      </p:sp>
      <p:sp>
        <p:nvSpPr>
          <p:cNvPr id="17" name="bg object 17"/>
          <p:cNvSpPr/>
          <p:nvPr/>
        </p:nvSpPr>
        <p:spPr>
          <a:xfrm>
            <a:off x="2769108" y="219456"/>
            <a:ext cx="9423400" cy="6638925"/>
          </a:xfrm>
          <a:custGeom>
            <a:avLst/>
            <a:gdLst/>
            <a:ahLst/>
            <a:cxnLst/>
            <a:rect l="l" t="t" r="r" b="b"/>
            <a:pathLst>
              <a:path w="9423400" h="6638925">
                <a:moveTo>
                  <a:pt x="5670550" y="0"/>
                </a:moveTo>
                <a:lnTo>
                  <a:pt x="5621916" y="202"/>
                </a:lnTo>
                <a:lnTo>
                  <a:pt x="5573380" y="810"/>
                </a:lnTo>
                <a:lnTo>
                  <a:pt x="5524943" y="1821"/>
                </a:lnTo>
                <a:lnTo>
                  <a:pt x="5476607" y="3233"/>
                </a:lnTo>
                <a:lnTo>
                  <a:pt x="5428372" y="5046"/>
                </a:lnTo>
                <a:lnTo>
                  <a:pt x="5380241" y="7256"/>
                </a:lnTo>
                <a:lnTo>
                  <a:pt x="5332215" y="9863"/>
                </a:lnTo>
                <a:lnTo>
                  <a:pt x="5284296" y="12866"/>
                </a:lnTo>
                <a:lnTo>
                  <a:pt x="5236486" y="16262"/>
                </a:lnTo>
                <a:lnTo>
                  <a:pt x="5188785" y="20049"/>
                </a:lnTo>
                <a:lnTo>
                  <a:pt x="5141197" y="24227"/>
                </a:lnTo>
                <a:lnTo>
                  <a:pt x="5093722" y="28794"/>
                </a:lnTo>
                <a:lnTo>
                  <a:pt x="5046362" y="33747"/>
                </a:lnTo>
                <a:lnTo>
                  <a:pt x="4999118" y="39086"/>
                </a:lnTo>
                <a:lnTo>
                  <a:pt x="4951993" y="44809"/>
                </a:lnTo>
                <a:lnTo>
                  <a:pt x="4904988" y="50914"/>
                </a:lnTo>
                <a:lnTo>
                  <a:pt x="4858104" y="57400"/>
                </a:lnTo>
                <a:lnTo>
                  <a:pt x="4811344" y="64264"/>
                </a:lnTo>
                <a:lnTo>
                  <a:pt x="4764708" y="71506"/>
                </a:lnTo>
                <a:lnTo>
                  <a:pt x="4718199" y="79123"/>
                </a:lnTo>
                <a:lnTo>
                  <a:pt x="4671817" y="87115"/>
                </a:lnTo>
                <a:lnTo>
                  <a:pt x="4625565" y="95479"/>
                </a:lnTo>
                <a:lnTo>
                  <a:pt x="4579445" y="104214"/>
                </a:lnTo>
                <a:lnTo>
                  <a:pt x="4533457" y="113318"/>
                </a:lnTo>
                <a:lnTo>
                  <a:pt x="4487604" y="122790"/>
                </a:lnTo>
                <a:lnTo>
                  <a:pt x="4441887" y="132627"/>
                </a:lnTo>
                <a:lnTo>
                  <a:pt x="4396308" y="142830"/>
                </a:lnTo>
                <a:lnTo>
                  <a:pt x="4350868" y="153395"/>
                </a:lnTo>
                <a:lnTo>
                  <a:pt x="4305569" y="164321"/>
                </a:lnTo>
                <a:lnTo>
                  <a:pt x="4260413" y="175607"/>
                </a:lnTo>
                <a:lnTo>
                  <a:pt x="4215401" y="187251"/>
                </a:lnTo>
                <a:lnTo>
                  <a:pt x="4170535" y="199251"/>
                </a:lnTo>
                <a:lnTo>
                  <a:pt x="4125816" y="211606"/>
                </a:lnTo>
                <a:lnTo>
                  <a:pt x="4081247" y="224314"/>
                </a:lnTo>
                <a:lnTo>
                  <a:pt x="4036828" y="237373"/>
                </a:lnTo>
                <a:lnTo>
                  <a:pt x="3992561" y="250783"/>
                </a:lnTo>
                <a:lnTo>
                  <a:pt x="3948449" y="264540"/>
                </a:lnTo>
                <a:lnTo>
                  <a:pt x="3904492" y="278645"/>
                </a:lnTo>
                <a:lnTo>
                  <a:pt x="3860693" y="293094"/>
                </a:lnTo>
                <a:lnTo>
                  <a:pt x="3817052" y="307887"/>
                </a:lnTo>
                <a:lnTo>
                  <a:pt x="3773572" y="323022"/>
                </a:lnTo>
                <a:lnTo>
                  <a:pt x="3730254" y="338497"/>
                </a:lnTo>
                <a:lnTo>
                  <a:pt x="3687099" y="354310"/>
                </a:lnTo>
                <a:lnTo>
                  <a:pt x="3644110" y="370460"/>
                </a:lnTo>
                <a:lnTo>
                  <a:pt x="3601288" y="386946"/>
                </a:lnTo>
                <a:lnTo>
                  <a:pt x="3558635" y="403766"/>
                </a:lnTo>
                <a:lnTo>
                  <a:pt x="3516152" y="420918"/>
                </a:lnTo>
                <a:lnTo>
                  <a:pt x="3473840" y="438400"/>
                </a:lnTo>
                <a:lnTo>
                  <a:pt x="3431702" y="456211"/>
                </a:lnTo>
                <a:lnTo>
                  <a:pt x="3389740" y="474350"/>
                </a:lnTo>
                <a:lnTo>
                  <a:pt x="3347954" y="492814"/>
                </a:lnTo>
                <a:lnTo>
                  <a:pt x="3306346" y="511602"/>
                </a:lnTo>
                <a:lnTo>
                  <a:pt x="3264918" y="530713"/>
                </a:lnTo>
                <a:lnTo>
                  <a:pt x="3223672" y="550144"/>
                </a:lnTo>
                <a:lnTo>
                  <a:pt x="3182609" y="569895"/>
                </a:lnTo>
                <a:lnTo>
                  <a:pt x="3141731" y="589963"/>
                </a:lnTo>
                <a:lnTo>
                  <a:pt x="3101040" y="610348"/>
                </a:lnTo>
                <a:lnTo>
                  <a:pt x="3060536" y="631046"/>
                </a:lnTo>
                <a:lnTo>
                  <a:pt x="3020222" y="652058"/>
                </a:lnTo>
                <a:lnTo>
                  <a:pt x="2980100" y="673381"/>
                </a:lnTo>
                <a:lnTo>
                  <a:pt x="2940171" y="695013"/>
                </a:lnTo>
                <a:lnTo>
                  <a:pt x="2900436" y="716953"/>
                </a:lnTo>
                <a:lnTo>
                  <a:pt x="2860897" y="739200"/>
                </a:lnTo>
                <a:lnTo>
                  <a:pt x="2821556" y="761751"/>
                </a:lnTo>
                <a:lnTo>
                  <a:pt x="2782415" y="784605"/>
                </a:lnTo>
                <a:lnTo>
                  <a:pt x="2743475" y="807761"/>
                </a:lnTo>
                <a:lnTo>
                  <a:pt x="2704737" y="831217"/>
                </a:lnTo>
                <a:lnTo>
                  <a:pt x="2666204" y="854971"/>
                </a:lnTo>
                <a:lnTo>
                  <a:pt x="2627877" y="879021"/>
                </a:lnTo>
                <a:lnTo>
                  <a:pt x="2589757" y="903367"/>
                </a:lnTo>
                <a:lnTo>
                  <a:pt x="2551846" y="928006"/>
                </a:lnTo>
                <a:lnTo>
                  <a:pt x="2514147" y="952936"/>
                </a:lnTo>
                <a:lnTo>
                  <a:pt x="2476659" y="978157"/>
                </a:lnTo>
                <a:lnTo>
                  <a:pt x="2439386" y="1003667"/>
                </a:lnTo>
                <a:lnTo>
                  <a:pt x="2402329" y="1029463"/>
                </a:lnTo>
                <a:lnTo>
                  <a:pt x="2365489" y="1055545"/>
                </a:lnTo>
                <a:lnTo>
                  <a:pt x="2328867" y="1081911"/>
                </a:lnTo>
                <a:lnTo>
                  <a:pt x="2292467" y="1108559"/>
                </a:lnTo>
                <a:lnTo>
                  <a:pt x="2256288" y="1135487"/>
                </a:lnTo>
                <a:lnTo>
                  <a:pt x="2220334" y="1162694"/>
                </a:lnTo>
                <a:lnTo>
                  <a:pt x="2184605" y="1190178"/>
                </a:lnTo>
                <a:lnTo>
                  <a:pt x="2149103" y="1217938"/>
                </a:lnTo>
                <a:lnTo>
                  <a:pt x="2113829" y="1245972"/>
                </a:lnTo>
                <a:lnTo>
                  <a:pt x="2078786" y="1274279"/>
                </a:lnTo>
                <a:lnTo>
                  <a:pt x="2043975" y="1302856"/>
                </a:lnTo>
                <a:lnTo>
                  <a:pt x="2009397" y="1331702"/>
                </a:lnTo>
                <a:lnTo>
                  <a:pt x="1975055" y="1360816"/>
                </a:lnTo>
                <a:lnTo>
                  <a:pt x="1940949" y="1390196"/>
                </a:lnTo>
                <a:lnTo>
                  <a:pt x="1907082" y="1419841"/>
                </a:lnTo>
                <a:lnTo>
                  <a:pt x="1873455" y="1449748"/>
                </a:lnTo>
                <a:lnTo>
                  <a:pt x="1840069" y="1479916"/>
                </a:lnTo>
                <a:lnTo>
                  <a:pt x="1806927" y="1510344"/>
                </a:lnTo>
                <a:lnTo>
                  <a:pt x="1774030" y="1541030"/>
                </a:lnTo>
                <a:lnTo>
                  <a:pt x="1741379" y="1571972"/>
                </a:lnTo>
                <a:lnTo>
                  <a:pt x="1708977" y="1603168"/>
                </a:lnTo>
                <a:lnTo>
                  <a:pt x="1676824" y="1634618"/>
                </a:lnTo>
                <a:lnTo>
                  <a:pt x="1644923" y="1666319"/>
                </a:lnTo>
                <a:lnTo>
                  <a:pt x="1613275" y="1698271"/>
                </a:lnTo>
                <a:lnTo>
                  <a:pt x="1581881" y="1730470"/>
                </a:lnTo>
                <a:lnTo>
                  <a:pt x="1550744" y="1762916"/>
                </a:lnTo>
                <a:lnTo>
                  <a:pt x="1519864" y="1795607"/>
                </a:lnTo>
                <a:lnTo>
                  <a:pt x="1489245" y="1828541"/>
                </a:lnTo>
                <a:lnTo>
                  <a:pt x="1458886" y="1861717"/>
                </a:lnTo>
                <a:lnTo>
                  <a:pt x="1428790" y="1895133"/>
                </a:lnTo>
                <a:lnTo>
                  <a:pt x="1398959" y="1928788"/>
                </a:lnTo>
                <a:lnTo>
                  <a:pt x="1369393" y="1962679"/>
                </a:lnTo>
                <a:lnTo>
                  <a:pt x="1340096" y="1996806"/>
                </a:lnTo>
                <a:lnTo>
                  <a:pt x="1311067" y="2031167"/>
                </a:lnTo>
                <a:lnTo>
                  <a:pt x="1282310" y="2065760"/>
                </a:lnTo>
                <a:lnTo>
                  <a:pt x="1253824" y="2100583"/>
                </a:lnTo>
                <a:lnTo>
                  <a:pt x="1225614" y="2135635"/>
                </a:lnTo>
                <a:lnTo>
                  <a:pt x="1197679" y="2170914"/>
                </a:lnTo>
                <a:lnTo>
                  <a:pt x="1170021" y="2206419"/>
                </a:lnTo>
                <a:lnTo>
                  <a:pt x="1142642" y="2242148"/>
                </a:lnTo>
                <a:lnTo>
                  <a:pt x="1115544" y="2278100"/>
                </a:lnTo>
                <a:lnTo>
                  <a:pt x="1088728" y="2314272"/>
                </a:lnTo>
                <a:lnTo>
                  <a:pt x="1062197" y="2350663"/>
                </a:lnTo>
                <a:lnTo>
                  <a:pt x="1035950" y="2387272"/>
                </a:lnTo>
                <a:lnTo>
                  <a:pt x="1009991" y="2424097"/>
                </a:lnTo>
                <a:lnTo>
                  <a:pt x="984321" y="2461136"/>
                </a:lnTo>
                <a:lnTo>
                  <a:pt x="958941" y="2498388"/>
                </a:lnTo>
                <a:lnTo>
                  <a:pt x="933853" y="2535851"/>
                </a:lnTo>
                <a:lnTo>
                  <a:pt x="909058" y="2573523"/>
                </a:lnTo>
                <a:lnTo>
                  <a:pt x="884559" y="2611404"/>
                </a:lnTo>
                <a:lnTo>
                  <a:pt x="860357" y="2649490"/>
                </a:lnTo>
                <a:lnTo>
                  <a:pt x="836453" y="2687782"/>
                </a:lnTo>
                <a:lnTo>
                  <a:pt x="812850" y="2726276"/>
                </a:lnTo>
                <a:lnTo>
                  <a:pt x="789548" y="2764972"/>
                </a:lnTo>
                <a:lnTo>
                  <a:pt x="766550" y="2803867"/>
                </a:lnTo>
                <a:lnTo>
                  <a:pt x="743856" y="2842961"/>
                </a:lnTo>
                <a:lnTo>
                  <a:pt x="721470" y="2882251"/>
                </a:lnTo>
                <a:lnTo>
                  <a:pt x="699391" y="2921737"/>
                </a:lnTo>
                <a:lnTo>
                  <a:pt x="677623" y="2961415"/>
                </a:lnTo>
                <a:lnTo>
                  <a:pt x="656165" y="3001286"/>
                </a:lnTo>
                <a:lnTo>
                  <a:pt x="635021" y="3041346"/>
                </a:lnTo>
                <a:lnTo>
                  <a:pt x="614192" y="3081595"/>
                </a:lnTo>
                <a:lnTo>
                  <a:pt x="593679" y="3122031"/>
                </a:lnTo>
                <a:lnTo>
                  <a:pt x="573484" y="3162652"/>
                </a:lnTo>
                <a:lnTo>
                  <a:pt x="553609" y="3203457"/>
                </a:lnTo>
                <a:lnTo>
                  <a:pt x="534055" y="3244444"/>
                </a:lnTo>
                <a:lnTo>
                  <a:pt x="514824" y="3285612"/>
                </a:lnTo>
                <a:lnTo>
                  <a:pt x="495918" y="3326958"/>
                </a:lnTo>
                <a:lnTo>
                  <a:pt x="477337" y="3368481"/>
                </a:lnTo>
                <a:lnTo>
                  <a:pt x="459084" y="3410180"/>
                </a:lnTo>
                <a:lnTo>
                  <a:pt x="441161" y="3452053"/>
                </a:lnTo>
                <a:lnTo>
                  <a:pt x="423568" y="3494099"/>
                </a:lnTo>
                <a:lnTo>
                  <a:pt x="406309" y="3536315"/>
                </a:lnTo>
                <a:lnTo>
                  <a:pt x="389383" y="3578700"/>
                </a:lnTo>
                <a:lnTo>
                  <a:pt x="372793" y="3621253"/>
                </a:lnTo>
                <a:lnTo>
                  <a:pt x="356541" y="3663972"/>
                </a:lnTo>
                <a:lnTo>
                  <a:pt x="340628" y="3706855"/>
                </a:lnTo>
                <a:lnTo>
                  <a:pt x="325056" y="3749901"/>
                </a:lnTo>
                <a:lnTo>
                  <a:pt x="309826" y="3793108"/>
                </a:lnTo>
                <a:lnTo>
                  <a:pt x="294940" y="3836474"/>
                </a:lnTo>
                <a:lnTo>
                  <a:pt x="280399" y="3879998"/>
                </a:lnTo>
                <a:lnTo>
                  <a:pt x="266206" y="3923678"/>
                </a:lnTo>
                <a:lnTo>
                  <a:pt x="252362" y="3967513"/>
                </a:lnTo>
                <a:lnTo>
                  <a:pt x="238868" y="4011501"/>
                </a:lnTo>
                <a:lnTo>
                  <a:pt x="225726" y="4055641"/>
                </a:lnTo>
                <a:lnTo>
                  <a:pt x="212938" y="4099930"/>
                </a:lnTo>
                <a:lnTo>
                  <a:pt x="200505" y="4144367"/>
                </a:lnTo>
                <a:lnTo>
                  <a:pt x="188430" y="4188951"/>
                </a:lnTo>
                <a:lnTo>
                  <a:pt x="176713" y="4233680"/>
                </a:lnTo>
                <a:lnTo>
                  <a:pt x="165356" y="4278552"/>
                </a:lnTo>
                <a:lnTo>
                  <a:pt x="154361" y="4323566"/>
                </a:lnTo>
                <a:lnTo>
                  <a:pt x="143729" y="4368720"/>
                </a:lnTo>
                <a:lnTo>
                  <a:pt x="133462" y="4414013"/>
                </a:lnTo>
                <a:lnTo>
                  <a:pt x="123563" y="4459442"/>
                </a:lnTo>
                <a:lnTo>
                  <a:pt x="114031" y="4505007"/>
                </a:lnTo>
                <a:lnTo>
                  <a:pt x="104870" y="4550705"/>
                </a:lnTo>
                <a:lnTo>
                  <a:pt x="96080" y="4596535"/>
                </a:lnTo>
                <a:lnTo>
                  <a:pt x="87663" y="4642496"/>
                </a:lnTo>
                <a:lnTo>
                  <a:pt x="79621" y="4688586"/>
                </a:lnTo>
                <a:lnTo>
                  <a:pt x="71956" y="4734802"/>
                </a:lnTo>
                <a:lnTo>
                  <a:pt x="64668" y="4781144"/>
                </a:lnTo>
                <a:lnTo>
                  <a:pt x="57761" y="4827611"/>
                </a:lnTo>
                <a:lnTo>
                  <a:pt x="51235" y="4874199"/>
                </a:lnTo>
                <a:lnTo>
                  <a:pt x="45091" y="4920909"/>
                </a:lnTo>
                <a:lnTo>
                  <a:pt x="39332" y="4967737"/>
                </a:lnTo>
                <a:lnTo>
                  <a:pt x="33960" y="5014683"/>
                </a:lnTo>
                <a:lnTo>
                  <a:pt x="28975" y="5061745"/>
                </a:lnTo>
                <a:lnTo>
                  <a:pt x="24380" y="5108921"/>
                </a:lnTo>
                <a:lnTo>
                  <a:pt x="20176" y="5156210"/>
                </a:lnTo>
                <a:lnTo>
                  <a:pt x="16364" y="5203609"/>
                </a:lnTo>
                <a:lnTo>
                  <a:pt x="12947" y="5251119"/>
                </a:lnTo>
                <a:lnTo>
                  <a:pt x="9926" y="5298736"/>
                </a:lnTo>
                <a:lnTo>
                  <a:pt x="7302" y="5346459"/>
                </a:lnTo>
                <a:lnTo>
                  <a:pt x="5077" y="5394287"/>
                </a:lnTo>
                <a:lnTo>
                  <a:pt x="3254" y="5442218"/>
                </a:lnTo>
                <a:lnTo>
                  <a:pt x="1832" y="5490250"/>
                </a:lnTo>
                <a:lnTo>
                  <a:pt x="815" y="5538382"/>
                </a:lnTo>
                <a:lnTo>
                  <a:pt x="204" y="5586612"/>
                </a:lnTo>
                <a:lnTo>
                  <a:pt x="0" y="5634939"/>
                </a:lnTo>
                <a:lnTo>
                  <a:pt x="231" y="5686371"/>
                </a:lnTo>
                <a:lnTo>
                  <a:pt x="925" y="5737695"/>
                </a:lnTo>
                <a:lnTo>
                  <a:pt x="2078" y="5788907"/>
                </a:lnTo>
                <a:lnTo>
                  <a:pt x="3689" y="5840005"/>
                </a:lnTo>
                <a:lnTo>
                  <a:pt x="5755" y="5890989"/>
                </a:lnTo>
                <a:lnTo>
                  <a:pt x="8274" y="5941855"/>
                </a:lnTo>
                <a:lnTo>
                  <a:pt x="11245" y="5992603"/>
                </a:lnTo>
                <a:lnTo>
                  <a:pt x="14664" y="6043229"/>
                </a:lnTo>
                <a:lnTo>
                  <a:pt x="18530" y="6093732"/>
                </a:lnTo>
                <a:lnTo>
                  <a:pt x="22840" y="6144110"/>
                </a:lnTo>
                <a:lnTo>
                  <a:pt x="27593" y="6194361"/>
                </a:lnTo>
                <a:lnTo>
                  <a:pt x="32786" y="6244483"/>
                </a:lnTo>
                <a:lnTo>
                  <a:pt x="38417" y="6294475"/>
                </a:lnTo>
                <a:lnTo>
                  <a:pt x="44484" y="6344333"/>
                </a:lnTo>
                <a:lnTo>
                  <a:pt x="50984" y="6394056"/>
                </a:lnTo>
                <a:lnTo>
                  <a:pt x="57916" y="6443643"/>
                </a:lnTo>
                <a:lnTo>
                  <a:pt x="65278" y="6493090"/>
                </a:lnTo>
                <a:lnTo>
                  <a:pt x="91440" y="6638544"/>
                </a:lnTo>
                <a:lnTo>
                  <a:pt x="9422892" y="6638544"/>
                </a:lnTo>
                <a:lnTo>
                  <a:pt x="9422892" y="1411986"/>
                </a:lnTo>
                <a:lnTo>
                  <a:pt x="9277477" y="1286764"/>
                </a:lnTo>
                <a:lnTo>
                  <a:pt x="9239641" y="1256003"/>
                </a:lnTo>
                <a:lnTo>
                  <a:pt x="9201535" y="1225560"/>
                </a:lnTo>
                <a:lnTo>
                  <a:pt x="9163160" y="1195439"/>
                </a:lnTo>
                <a:lnTo>
                  <a:pt x="9124519" y="1165640"/>
                </a:lnTo>
                <a:lnTo>
                  <a:pt x="9085614" y="1136166"/>
                </a:lnTo>
                <a:lnTo>
                  <a:pt x="9046446" y="1107019"/>
                </a:lnTo>
                <a:lnTo>
                  <a:pt x="9007018" y="1078200"/>
                </a:lnTo>
                <a:lnTo>
                  <a:pt x="8967332" y="1049713"/>
                </a:lnTo>
                <a:lnTo>
                  <a:pt x="8927389" y="1021559"/>
                </a:lnTo>
                <a:lnTo>
                  <a:pt x="8887192" y="993739"/>
                </a:lnTo>
                <a:lnTo>
                  <a:pt x="8846744" y="966257"/>
                </a:lnTo>
                <a:lnTo>
                  <a:pt x="8806045" y="939114"/>
                </a:lnTo>
                <a:lnTo>
                  <a:pt x="8765099" y="912312"/>
                </a:lnTo>
                <a:lnTo>
                  <a:pt x="8723906" y="885854"/>
                </a:lnTo>
                <a:lnTo>
                  <a:pt x="8682470" y="859740"/>
                </a:lnTo>
                <a:lnTo>
                  <a:pt x="8640792" y="833974"/>
                </a:lnTo>
                <a:lnTo>
                  <a:pt x="8598874" y="808557"/>
                </a:lnTo>
                <a:lnTo>
                  <a:pt x="8556719" y="783492"/>
                </a:lnTo>
                <a:lnTo>
                  <a:pt x="8514328" y="758780"/>
                </a:lnTo>
                <a:lnTo>
                  <a:pt x="8471704" y="734423"/>
                </a:lnTo>
                <a:lnTo>
                  <a:pt x="8428848" y="710425"/>
                </a:lnTo>
                <a:lnTo>
                  <a:pt x="8385763" y="686785"/>
                </a:lnTo>
                <a:lnTo>
                  <a:pt x="8342451" y="663508"/>
                </a:lnTo>
                <a:lnTo>
                  <a:pt x="8298913" y="640594"/>
                </a:lnTo>
                <a:lnTo>
                  <a:pt x="8255152" y="618045"/>
                </a:lnTo>
                <a:lnTo>
                  <a:pt x="8211170" y="595865"/>
                </a:lnTo>
                <a:lnTo>
                  <a:pt x="8166969" y="574054"/>
                </a:lnTo>
                <a:lnTo>
                  <a:pt x="8122551" y="552615"/>
                </a:lnTo>
                <a:lnTo>
                  <a:pt x="8077919" y="531550"/>
                </a:lnTo>
                <a:lnTo>
                  <a:pt x="8033073" y="510861"/>
                </a:lnTo>
                <a:lnTo>
                  <a:pt x="7988016" y="490550"/>
                </a:lnTo>
                <a:lnTo>
                  <a:pt x="7942751" y="470619"/>
                </a:lnTo>
                <a:lnTo>
                  <a:pt x="7897279" y="451070"/>
                </a:lnTo>
                <a:lnTo>
                  <a:pt x="7851602" y="431905"/>
                </a:lnTo>
                <a:lnTo>
                  <a:pt x="7805723" y="413127"/>
                </a:lnTo>
                <a:lnTo>
                  <a:pt x="7759643" y="394737"/>
                </a:lnTo>
                <a:lnTo>
                  <a:pt x="7713365" y="376736"/>
                </a:lnTo>
                <a:lnTo>
                  <a:pt x="7666891" y="359129"/>
                </a:lnTo>
                <a:lnTo>
                  <a:pt x="7620222" y="341915"/>
                </a:lnTo>
                <a:lnTo>
                  <a:pt x="7573361" y="325098"/>
                </a:lnTo>
                <a:lnTo>
                  <a:pt x="7526309" y="308680"/>
                </a:lnTo>
                <a:lnTo>
                  <a:pt x="7479070" y="292662"/>
                </a:lnTo>
                <a:lnTo>
                  <a:pt x="7431644" y="277046"/>
                </a:lnTo>
                <a:lnTo>
                  <a:pt x="7384035" y="261835"/>
                </a:lnTo>
                <a:lnTo>
                  <a:pt x="7336244" y="247031"/>
                </a:lnTo>
                <a:lnTo>
                  <a:pt x="7288272" y="232635"/>
                </a:lnTo>
                <a:lnTo>
                  <a:pt x="7240123" y="218650"/>
                </a:lnTo>
                <a:lnTo>
                  <a:pt x="7191798" y="205078"/>
                </a:lnTo>
                <a:lnTo>
                  <a:pt x="7143300" y="191921"/>
                </a:lnTo>
                <a:lnTo>
                  <a:pt x="7094629" y="179180"/>
                </a:lnTo>
                <a:lnTo>
                  <a:pt x="7045790" y="166859"/>
                </a:lnTo>
                <a:lnTo>
                  <a:pt x="6996782" y="154958"/>
                </a:lnTo>
                <a:lnTo>
                  <a:pt x="6947610" y="143481"/>
                </a:lnTo>
                <a:lnTo>
                  <a:pt x="6898273" y="132428"/>
                </a:lnTo>
                <a:lnTo>
                  <a:pt x="6848776" y="121803"/>
                </a:lnTo>
                <a:lnTo>
                  <a:pt x="6799119" y="111606"/>
                </a:lnTo>
                <a:lnTo>
                  <a:pt x="6749305" y="101841"/>
                </a:lnTo>
                <a:lnTo>
                  <a:pt x="6699336" y="92509"/>
                </a:lnTo>
                <a:lnTo>
                  <a:pt x="6649214" y="83613"/>
                </a:lnTo>
                <a:lnTo>
                  <a:pt x="6598941" y="75153"/>
                </a:lnTo>
                <a:lnTo>
                  <a:pt x="6548519" y="67133"/>
                </a:lnTo>
                <a:lnTo>
                  <a:pt x="6497950" y="59555"/>
                </a:lnTo>
                <a:lnTo>
                  <a:pt x="6447236" y="52420"/>
                </a:lnTo>
                <a:lnTo>
                  <a:pt x="6396379" y="45730"/>
                </a:lnTo>
                <a:lnTo>
                  <a:pt x="6345382" y="39488"/>
                </a:lnTo>
                <a:lnTo>
                  <a:pt x="6294246" y="33696"/>
                </a:lnTo>
                <a:lnTo>
                  <a:pt x="6242973" y="28355"/>
                </a:lnTo>
                <a:lnTo>
                  <a:pt x="6191566" y="23468"/>
                </a:lnTo>
                <a:lnTo>
                  <a:pt x="6140026" y="19037"/>
                </a:lnTo>
                <a:lnTo>
                  <a:pt x="6088356" y="15063"/>
                </a:lnTo>
                <a:lnTo>
                  <a:pt x="6036558" y="11549"/>
                </a:lnTo>
                <a:lnTo>
                  <a:pt x="5984633" y="8497"/>
                </a:lnTo>
                <a:lnTo>
                  <a:pt x="5932585" y="5909"/>
                </a:lnTo>
                <a:lnTo>
                  <a:pt x="5880414" y="3787"/>
                </a:lnTo>
                <a:lnTo>
                  <a:pt x="5828123" y="2133"/>
                </a:lnTo>
                <a:lnTo>
                  <a:pt x="5775714" y="949"/>
                </a:lnTo>
                <a:lnTo>
                  <a:pt x="5723188" y="237"/>
                </a:lnTo>
                <a:lnTo>
                  <a:pt x="5670550" y="0"/>
                </a:lnTo>
                <a:close/>
              </a:path>
            </a:pathLst>
          </a:custGeom>
          <a:solidFill>
            <a:srgbClr val="FFFFFF"/>
          </a:solidFill>
        </p:spPr>
        <p:txBody>
          <a:bodyPr wrap="square" lIns="0" tIns="0" rIns="0" bIns="0" rtlCol="0"/>
          <a:lstStyle/>
          <a:p>
            <a:endParaRPr/>
          </a:p>
        </p:txBody>
      </p:sp>
      <p:sp>
        <p:nvSpPr>
          <p:cNvPr id="18" name="bg object 18"/>
          <p:cNvSpPr/>
          <p:nvPr/>
        </p:nvSpPr>
        <p:spPr>
          <a:xfrm>
            <a:off x="2209800" y="2100072"/>
            <a:ext cx="1941830" cy="1889760"/>
          </a:xfrm>
          <a:custGeom>
            <a:avLst/>
            <a:gdLst/>
            <a:ahLst/>
            <a:cxnLst/>
            <a:rect l="l" t="t" r="r" b="b"/>
            <a:pathLst>
              <a:path w="1941829" h="1889760">
                <a:moveTo>
                  <a:pt x="970788" y="0"/>
                </a:moveTo>
                <a:lnTo>
                  <a:pt x="922332" y="1156"/>
                </a:lnTo>
                <a:lnTo>
                  <a:pt x="874491" y="4589"/>
                </a:lnTo>
                <a:lnTo>
                  <a:pt x="827322" y="10244"/>
                </a:lnTo>
                <a:lnTo>
                  <a:pt x="780879" y="18068"/>
                </a:lnTo>
                <a:lnTo>
                  <a:pt x="735218" y="28007"/>
                </a:lnTo>
                <a:lnTo>
                  <a:pt x="690396" y="40005"/>
                </a:lnTo>
                <a:lnTo>
                  <a:pt x="646466" y="54009"/>
                </a:lnTo>
                <a:lnTo>
                  <a:pt x="603485" y="69965"/>
                </a:lnTo>
                <a:lnTo>
                  <a:pt x="561509" y="87819"/>
                </a:lnTo>
                <a:lnTo>
                  <a:pt x="520593" y="107516"/>
                </a:lnTo>
                <a:lnTo>
                  <a:pt x="480793" y="129003"/>
                </a:lnTo>
                <a:lnTo>
                  <a:pt x="442164" y="152225"/>
                </a:lnTo>
                <a:lnTo>
                  <a:pt x="404763" y="177129"/>
                </a:lnTo>
                <a:lnTo>
                  <a:pt x="368643" y="203659"/>
                </a:lnTo>
                <a:lnTo>
                  <a:pt x="333862" y="231763"/>
                </a:lnTo>
                <a:lnTo>
                  <a:pt x="300474" y="261385"/>
                </a:lnTo>
                <a:lnTo>
                  <a:pt x="268536" y="292471"/>
                </a:lnTo>
                <a:lnTo>
                  <a:pt x="238103" y="324969"/>
                </a:lnTo>
                <a:lnTo>
                  <a:pt x="209230" y="358822"/>
                </a:lnTo>
                <a:lnTo>
                  <a:pt x="181974" y="393978"/>
                </a:lnTo>
                <a:lnTo>
                  <a:pt x="156389" y="430382"/>
                </a:lnTo>
                <a:lnTo>
                  <a:pt x="132531" y="467980"/>
                </a:lnTo>
                <a:lnTo>
                  <a:pt x="110456" y="506718"/>
                </a:lnTo>
                <a:lnTo>
                  <a:pt x="90220" y="546542"/>
                </a:lnTo>
                <a:lnTo>
                  <a:pt x="71878" y="587397"/>
                </a:lnTo>
                <a:lnTo>
                  <a:pt x="55485" y="629230"/>
                </a:lnTo>
                <a:lnTo>
                  <a:pt x="41098" y="671986"/>
                </a:lnTo>
                <a:lnTo>
                  <a:pt x="28772" y="715611"/>
                </a:lnTo>
                <a:lnTo>
                  <a:pt x="18562" y="760051"/>
                </a:lnTo>
                <a:lnTo>
                  <a:pt x="10524" y="805252"/>
                </a:lnTo>
                <a:lnTo>
                  <a:pt x="4714" y="851160"/>
                </a:lnTo>
                <a:lnTo>
                  <a:pt x="1187" y="897720"/>
                </a:lnTo>
                <a:lnTo>
                  <a:pt x="0" y="944879"/>
                </a:lnTo>
                <a:lnTo>
                  <a:pt x="1187" y="992039"/>
                </a:lnTo>
                <a:lnTo>
                  <a:pt x="4714" y="1038599"/>
                </a:lnTo>
                <a:lnTo>
                  <a:pt x="10524" y="1084507"/>
                </a:lnTo>
                <a:lnTo>
                  <a:pt x="18562" y="1129708"/>
                </a:lnTo>
                <a:lnTo>
                  <a:pt x="28772" y="1174148"/>
                </a:lnTo>
                <a:lnTo>
                  <a:pt x="41098" y="1217773"/>
                </a:lnTo>
                <a:lnTo>
                  <a:pt x="55485" y="1260529"/>
                </a:lnTo>
                <a:lnTo>
                  <a:pt x="71878" y="1302362"/>
                </a:lnTo>
                <a:lnTo>
                  <a:pt x="90220" y="1343217"/>
                </a:lnTo>
                <a:lnTo>
                  <a:pt x="110456" y="1383041"/>
                </a:lnTo>
                <a:lnTo>
                  <a:pt x="132531" y="1421779"/>
                </a:lnTo>
                <a:lnTo>
                  <a:pt x="156389" y="1459377"/>
                </a:lnTo>
                <a:lnTo>
                  <a:pt x="181974" y="1495781"/>
                </a:lnTo>
                <a:lnTo>
                  <a:pt x="209230" y="1530937"/>
                </a:lnTo>
                <a:lnTo>
                  <a:pt x="238103" y="1564790"/>
                </a:lnTo>
                <a:lnTo>
                  <a:pt x="268536" y="1597288"/>
                </a:lnTo>
                <a:lnTo>
                  <a:pt x="300474" y="1628374"/>
                </a:lnTo>
                <a:lnTo>
                  <a:pt x="333862" y="1657996"/>
                </a:lnTo>
                <a:lnTo>
                  <a:pt x="368643" y="1686100"/>
                </a:lnTo>
                <a:lnTo>
                  <a:pt x="404763" y="1712630"/>
                </a:lnTo>
                <a:lnTo>
                  <a:pt x="442164" y="1737534"/>
                </a:lnTo>
                <a:lnTo>
                  <a:pt x="480793" y="1760756"/>
                </a:lnTo>
                <a:lnTo>
                  <a:pt x="520593" y="1782243"/>
                </a:lnTo>
                <a:lnTo>
                  <a:pt x="561509" y="1801940"/>
                </a:lnTo>
                <a:lnTo>
                  <a:pt x="603485" y="1819794"/>
                </a:lnTo>
                <a:lnTo>
                  <a:pt x="646466" y="1835750"/>
                </a:lnTo>
                <a:lnTo>
                  <a:pt x="690396" y="1849754"/>
                </a:lnTo>
                <a:lnTo>
                  <a:pt x="735218" y="1861752"/>
                </a:lnTo>
                <a:lnTo>
                  <a:pt x="780879" y="1871691"/>
                </a:lnTo>
                <a:lnTo>
                  <a:pt x="827322" y="1879515"/>
                </a:lnTo>
                <a:lnTo>
                  <a:pt x="874491" y="1885170"/>
                </a:lnTo>
                <a:lnTo>
                  <a:pt x="922332" y="1888603"/>
                </a:lnTo>
                <a:lnTo>
                  <a:pt x="970788" y="1889759"/>
                </a:lnTo>
                <a:lnTo>
                  <a:pt x="1019243" y="1888603"/>
                </a:lnTo>
                <a:lnTo>
                  <a:pt x="1067084" y="1885170"/>
                </a:lnTo>
                <a:lnTo>
                  <a:pt x="1114253" y="1879515"/>
                </a:lnTo>
                <a:lnTo>
                  <a:pt x="1160696" y="1871691"/>
                </a:lnTo>
                <a:lnTo>
                  <a:pt x="1206357" y="1861752"/>
                </a:lnTo>
                <a:lnTo>
                  <a:pt x="1251179" y="1849754"/>
                </a:lnTo>
                <a:lnTo>
                  <a:pt x="1295109" y="1835750"/>
                </a:lnTo>
                <a:lnTo>
                  <a:pt x="1338090" y="1819794"/>
                </a:lnTo>
                <a:lnTo>
                  <a:pt x="1380066" y="1801940"/>
                </a:lnTo>
                <a:lnTo>
                  <a:pt x="1420982" y="1782243"/>
                </a:lnTo>
                <a:lnTo>
                  <a:pt x="1460782" y="1760756"/>
                </a:lnTo>
                <a:lnTo>
                  <a:pt x="1499411" y="1737534"/>
                </a:lnTo>
                <a:lnTo>
                  <a:pt x="1536812" y="1712630"/>
                </a:lnTo>
                <a:lnTo>
                  <a:pt x="1572932" y="1686100"/>
                </a:lnTo>
                <a:lnTo>
                  <a:pt x="1607713" y="1657996"/>
                </a:lnTo>
                <a:lnTo>
                  <a:pt x="1641101" y="1628374"/>
                </a:lnTo>
                <a:lnTo>
                  <a:pt x="1673039" y="1597288"/>
                </a:lnTo>
                <a:lnTo>
                  <a:pt x="1703472" y="1564790"/>
                </a:lnTo>
                <a:lnTo>
                  <a:pt x="1732345" y="1530937"/>
                </a:lnTo>
                <a:lnTo>
                  <a:pt x="1759601" y="1495781"/>
                </a:lnTo>
                <a:lnTo>
                  <a:pt x="1785186" y="1459377"/>
                </a:lnTo>
                <a:lnTo>
                  <a:pt x="1809044" y="1421779"/>
                </a:lnTo>
                <a:lnTo>
                  <a:pt x="1831119" y="1383041"/>
                </a:lnTo>
                <a:lnTo>
                  <a:pt x="1851355" y="1343217"/>
                </a:lnTo>
                <a:lnTo>
                  <a:pt x="1869697" y="1302362"/>
                </a:lnTo>
                <a:lnTo>
                  <a:pt x="1886090" y="1260529"/>
                </a:lnTo>
                <a:lnTo>
                  <a:pt x="1900477" y="1217773"/>
                </a:lnTo>
                <a:lnTo>
                  <a:pt x="1912803" y="1174148"/>
                </a:lnTo>
                <a:lnTo>
                  <a:pt x="1923013" y="1129708"/>
                </a:lnTo>
                <a:lnTo>
                  <a:pt x="1931051" y="1084507"/>
                </a:lnTo>
                <a:lnTo>
                  <a:pt x="1936861" y="1038599"/>
                </a:lnTo>
                <a:lnTo>
                  <a:pt x="1940388" y="992039"/>
                </a:lnTo>
                <a:lnTo>
                  <a:pt x="1941576" y="944879"/>
                </a:lnTo>
                <a:lnTo>
                  <a:pt x="1940388" y="897720"/>
                </a:lnTo>
                <a:lnTo>
                  <a:pt x="1936861" y="851160"/>
                </a:lnTo>
                <a:lnTo>
                  <a:pt x="1931051" y="805252"/>
                </a:lnTo>
                <a:lnTo>
                  <a:pt x="1923013" y="760051"/>
                </a:lnTo>
                <a:lnTo>
                  <a:pt x="1912803" y="715611"/>
                </a:lnTo>
                <a:lnTo>
                  <a:pt x="1900477" y="671986"/>
                </a:lnTo>
                <a:lnTo>
                  <a:pt x="1886090" y="629230"/>
                </a:lnTo>
                <a:lnTo>
                  <a:pt x="1869697" y="587397"/>
                </a:lnTo>
                <a:lnTo>
                  <a:pt x="1851355" y="546542"/>
                </a:lnTo>
                <a:lnTo>
                  <a:pt x="1831119" y="506718"/>
                </a:lnTo>
                <a:lnTo>
                  <a:pt x="1809044" y="467980"/>
                </a:lnTo>
                <a:lnTo>
                  <a:pt x="1785186" y="430382"/>
                </a:lnTo>
                <a:lnTo>
                  <a:pt x="1759601" y="393978"/>
                </a:lnTo>
                <a:lnTo>
                  <a:pt x="1732345" y="358822"/>
                </a:lnTo>
                <a:lnTo>
                  <a:pt x="1703472" y="324969"/>
                </a:lnTo>
                <a:lnTo>
                  <a:pt x="1673039" y="292471"/>
                </a:lnTo>
                <a:lnTo>
                  <a:pt x="1641101" y="261385"/>
                </a:lnTo>
                <a:lnTo>
                  <a:pt x="1607713" y="231763"/>
                </a:lnTo>
                <a:lnTo>
                  <a:pt x="1572932" y="203659"/>
                </a:lnTo>
                <a:lnTo>
                  <a:pt x="1536812" y="177129"/>
                </a:lnTo>
                <a:lnTo>
                  <a:pt x="1499411" y="152225"/>
                </a:lnTo>
                <a:lnTo>
                  <a:pt x="1460782" y="129003"/>
                </a:lnTo>
                <a:lnTo>
                  <a:pt x="1420982" y="107516"/>
                </a:lnTo>
                <a:lnTo>
                  <a:pt x="1380066" y="87819"/>
                </a:lnTo>
                <a:lnTo>
                  <a:pt x="1338090" y="69965"/>
                </a:lnTo>
                <a:lnTo>
                  <a:pt x="1295109" y="54009"/>
                </a:lnTo>
                <a:lnTo>
                  <a:pt x="1251179" y="40005"/>
                </a:lnTo>
                <a:lnTo>
                  <a:pt x="1206357" y="28007"/>
                </a:lnTo>
                <a:lnTo>
                  <a:pt x="1160696" y="18068"/>
                </a:lnTo>
                <a:lnTo>
                  <a:pt x="1114253" y="10244"/>
                </a:lnTo>
                <a:lnTo>
                  <a:pt x="1067084" y="4589"/>
                </a:lnTo>
                <a:lnTo>
                  <a:pt x="1019243" y="1156"/>
                </a:lnTo>
                <a:lnTo>
                  <a:pt x="970788" y="0"/>
                </a:lnTo>
                <a:close/>
              </a:path>
            </a:pathLst>
          </a:custGeom>
          <a:solidFill>
            <a:srgbClr val="FFC000"/>
          </a:solidFill>
        </p:spPr>
        <p:txBody>
          <a:bodyPr wrap="square" lIns="0" tIns="0" rIns="0" bIns="0" rtlCol="0"/>
          <a:lstStyle/>
          <a:p>
            <a:endParaRPr/>
          </a:p>
        </p:txBody>
      </p:sp>
      <p:sp>
        <p:nvSpPr>
          <p:cNvPr id="19" name="bg object 19"/>
          <p:cNvSpPr/>
          <p:nvPr/>
        </p:nvSpPr>
        <p:spPr>
          <a:xfrm>
            <a:off x="1634108" y="1492377"/>
            <a:ext cx="2481580" cy="1245235"/>
          </a:xfrm>
          <a:custGeom>
            <a:avLst/>
            <a:gdLst/>
            <a:ahLst/>
            <a:cxnLst/>
            <a:rect l="l" t="t" r="r" b="b"/>
            <a:pathLst>
              <a:path w="2481579" h="1245235">
                <a:moveTo>
                  <a:pt x="0" y="1245107"/>
                </a:moveTo>
                <a:lnTo>
                  <a:pt x="8809" y="1197560"/>
                </a:lnTo>
                <a:lnTo>
                  <a:pt x="19053" y="1150644"/>
                </a:lnTo>
                <a:lnTo>
                  <a:pt x="30706" y="1104379"/>
                </a:lnTo>
                <a:lnTo>
                  <a:pt x="43740" y="1058784"/>
                </a:lnTo>
                <a:lnTo>
                  <a:pt x="58128" y="1013877"/>
                </a:lnTo>
                <a:lnTo>
                  <a:pt x="73845" y="969678"/>
                </a:lnTo>
                <a:lnTo>
                  <a:pt x="90863" y="926205"/>
                </a:lnTo>
                <a:lnTo>
                  <a:pt x="109155" y="883478"/>
                </a:lnTo>
                <a:lnTo>
                  <a:pt x="128695" y="841515"/>
                </a:lnTo>
                <a:lnTo>
                  <a:pt x="149455" y="800336"/>
                </a:lnTo>
                <a:lnTo>
                  <a:pt x="171411" y="759960"/>
                </a:lnTo>
                <a:lnTo>
                  <a:pt x="194533" y="720405"/>
                </a:lnTo>
                <a:lnTo>
                  <a:pt x="218797" y="681691"/>
                </a:lnTo>
                <a:lnTo>
                  <a:pt x="244174" y="643836"/>
                </a:lnTo>
                <a:lnTo>
                  <a:pt x="270639" y="606860"/>
                </a:lnTo>
                <a:lnTo>
                  <a:pt x="298164" y="570781"/>
                </a:lnTo>
                <a:lnTo>
                  <a:pt x="326723" y="535619"/>
                </a:lnTo>
                <a:lnTo>
                  <a:pt x="356290" y="501392"/>
                </a:lnTo>
                <a:lnTo>
                  <a:pt x="386837" y="468120"/>
                </a:lnTo>
                <a:lnTo>
                  <a:pt x="418337" y="435822"/>
                </a:lnTo>
                <a:lnTo>
                  <a:pt x="450764" y="404516"/>
                </a:lnTo>
                <a:lnTo>
                  <a:pt x="484092" y="374221"/>
                </a:lnTo>
                <a:lnTo>
                  <a:pt x="518292" y="344957"/>
                </a:lnTo>
                <a:lnTo>
                  <a:pt x="553340" y="316742"/>
                </a:lnTo>
                <a:lnTo>
                  <a:pt x="589208" y="289596"/>
                </a:lnTo>
                <a:lnTo>
                  <a:pt x="625868" y="263538"/>
                </a:lnTo>
                <a:lnTo>
                  <a:pt x="663296" y="238586"/>
                </a:lnTo>
                <a:lnTo>
                  <a:pt x="701463" y="214760"/>
                </a:lnTo>
                <a:lnTo>
                  <a:pt x="740343" y="192078"/>
                </a:lnTo>
                <a:lnTo>
                  <a:pt x="779909" y="170559"/>
                </a:lnTo>
                <a:lnTo>
                  <a:pt x="820135" y="150223"/>
                </a:lnTo>
                <a:lnTo>
                  <a:pt x="860994" y="131089"/>
                </a:lnTo>
                <a:lnTo>
                  <a:pt x="902459" y="113174"/>
                </a:lnTo>
                <a:lnTo>
                  <a:pt x="944503" y="96500"/>
                </a:lnTo>
                <a:lnTo>
                  <a:pt x="987100" y="81084"/>
                </a:lnTo>
                <a:lnTo>
                  <a:pt x="1030223" y="66945"/>
                </a:lnTo>
                <a:lnTo>
                  <a:pt x="1073845" y="54103"/>
                </a:lnTo>
                <a:lnTo>
                  <a:pt x="1117939" y="42576"/>
                </a:lnTo>
                <a:lnTo>
                  <a:pt x="1162479" y="32384"/>
                </a:lnTo>
                <a:lnTo>
                  <a:pt x="1207438" y="23545"/>
                </a:lnTo>
                <a:lnTo>
                  <a:pt x="1252790" y="16079"/>
                </a:lnTo>
                <a:lnTo>
                  <a:pt x="1298506" y="10004"/>
                </a:lnTo>
                <a:lnTo>
                  <a:pt x="1344562" y="5340"/>
                </a:lnTo>
                <a:lnTo>
                  <a:pt x="1390929" y="2105"/>
                </a:lnTo>
                <a:lnTo>
                  <a:pt x="1437582" y="319"/>
                </a:lnTo>
                <a:lnTo>
                  <a:pt x="1484493" y="0"/>
                </a:lnTo>
                <a:lnTo>
                  <a:pt x="1531636" y="1167"/>
                </a:lnTo>
                <a:lnTo>
                  <a:pt x="1578985" y="3840"/>
                </a:lnTo>
                <a:lnTo>
                  <a:pt x="1626511" y="8037"/>
                </a:lnTo>
                <a:lnTo>
                  <a:pt x="1674189" y="13778"/>
                </a:lnTo>
                <a:lnTo>
                  <a:pt x="1721993" y="21081"/>
                </a:lnTo>
                <a:lnTo>
                  <a:pt x="1771847" y="30388"/>
                </a:lnTo>
                <a:lnTo>
                  <a:pt x="1821249" y="41353"/>
                </a:lnTo>
                <a:lnTo>
                  <a:pt x="1870159" y="53957"/>
                </a:lnTo>
                <a:lnTo>
                  <a:pt x="1918539" y="68183"/>
                </a:lnTo>
                <a:lnTo>
                  <a:pt x="1966350" y="84010"/>
                </a:lnTo>
                <a:lnTo>
                  <a:pt x="2013553" y="101420"/>
                </a:lnTo>
                <a:lnTo>
                  <a:pt x="2060109" y="120394"/>
                </a:lnTo>
                <a:lnTo>
                  <a:pt x="2105980" y="140914"/>
                </a:lnTo>
                <a:lnTo>
                  <a:pt x="2151127" y="162961"/>
                </a:lnTo>
                <a:lnTo>
                  <a:pt x="2195511" y="186516"/>
                </a:lnTo>
                <a:lnTo>
                  <a:pt x="2239093" y="211560"/>
                </a:lnTo>
                <a:lnTo>
                  <a:pt x="2281835" y="238074"/>
                </a:lnTo>
                <a:lnTo>
                  <a:pt x="2323697" y="266041"/>
                </a:lnTo>
                <a:lnTo>
                  <a:pt x="2364642" y="295440"/>
                </a:lnTo>
                <a:lnTo>
                  <a:pt x="2404630" y="326253"/>
                </a:lnTo>
                <a:lnTo>
                  <a:pt x="2443622" y="358462"/>
                </a:lnTo>
                <a:lnTo>
                  <a:pt x="2481580" y="392048"/>
                </a:lnTo>
              </a:path>
            </a:pathLst>
          </a:custGeom>
          <a:ln w="127000">
            <a:solidFill>
              <a:srgbClr val="FFC000"/>
            </a:solidFill>
            <a:prstDash val="dash"/>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8000" b="0" i="0">
                <a:solidFill>
                  <a:schemeClr val="bg1"/>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9155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464398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27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4262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22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83A09-3FE6-A5B2-7226-905B6F9D07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DF41D-3519-AC49-9668-154CD40621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01571FA-C877-B9DF-5F96-339295928613}"/>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57224FD6-8F69-0058-2008-7EADFA1415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5E2D5-6ECF-6A61-DEE6-2FA6AD18FF47}"/>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8478205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3186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134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114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5726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310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0731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17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7303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8C35123-6A5F-4007-AAD6-D6B43C4133E3}" type="datetimeFigureOut">
              <a:rPr lang="en-AU" smtClean="0"/>
              <a:t>18/10/2023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5939293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85772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5C16-BE65-69B4-E2C3-B8FE7E8BA3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3C2529-E501-8F8C-D55F-9038A23B14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83CF9-3B61-9D67-006F-EFC5EFDC6590}"/>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DF198419-D99B-0B9C-8BFD-C08DF10B6D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EA7832-FE35-5739-03D3-7DA3CFE137C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41161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C35123-6A5F-4007-AAD6-D6B43C4133E3}" type="datetimeFigureOut">
              <a:rPr lang="en-AU" smtClean="0"/>
              <a:t>18/10/2023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286407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C35123-6A5F-4007-AAD6-D6B43C4133E3}" type="datetimeFigureOut">
              <a:rPr lang="en-AU" smtClean="0"/>
              <a:t>18/10/2023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88146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C35123-6A5F-4007-AAD6-D6B43C4133E3}" type="datetimeFigureOut">
              <a:rPr lang="en-AU" smtClean="0"/>
              <a:t>18/10/2023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32988200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C35123-6A5F-4007-AAD6-D6B43C4133E3}" type="datetimeFigureOut">
              <a:rPr lang="en-AU" smtClean="0"/>
              <a:t>18/10/2023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5891791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C35123-6A5F-4007-AAD6-D6B43C4133E3}" type="datetimeFigureOut">
              <a:rPr lang="en-AU" smtClean="0"/>
              <a:t>18/10/2023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492504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18/10/2023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035034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A8C35123-6A5F-4007-AAD6-D6B43C4133E3}" type="datetimeFigureOut">
              <a:rPr lang="en-AU" smtClean="0"/>
              <a:t>18/10/2023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6933270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2889598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C35123-6A5F-4007-AAD6-D6B43C4133E3}" type="datetimeFigureOut">
              <a:rPr lang="en-AU" smtClean="0"/>
              <a:t>18/10/2023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E747EA3B-C95C-438A-BDC9-F9A6CBEE44BF}" type="slidenum">
              <a:rPr lang="en-AU" smtClean="0"/>
              <a:t>‹#›</a:t>
            </a:fld>
            <a:endParaRPr lang="en-AU"/>
          </a:p>
        </p:txBody>
      </p:sp>
    </p:spTree>
    <p:extLst>
      <p:ext uri="{BB962C8B-B14F-4D97-AF65-F5344CB8AC3E}">
        <p14:creationId xmlns:p14="http://schemas.microsoft.com/office/powerpoint/2010/main" val="1677025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2400" y="1828801"/>
            <a:ext cx="9855200" cy="1470025"/>
          </a:xfrm>
        </p:spPr>
        <p:txBody>
          <a:bodyPr/>
          <a:lstStyle>
            <a:lvl1pPr>
              <a:defRPr b="0" cap="all" baseline="0">
                <a:solidFill>
                  <a:srgbClr val="003A5D"/>
                </a:solidFill>
                <a:latin typeface="+mj-lt"/>
              </a:defRPr>
            </a:lvl1pPr>
          </a:lstStyle>
          <a:p>
            <a:r>
              <a:rPr lang="en-US"/>
              <a:t>Click to edit Master title style</a:t>
            </a:r>
          </a:p>
        </p:txBody>
      </p:sp>
      <p:sp>
        <p:nvSpPr>
          <p:cNvPr id="3" name="Subtitle 2"/>
          <p:cNvSpPr>
            <a:spLocks noGrp="1"/>
          </p:cNvSpPr>
          <p:nvPr>
            <p:ph type="subTitle" idx="1"/>
          </p:nvPr>
        </p:nvSpPr>
        <p:spPr>
          <a:xfrm>
            <a:off x="1422400" y="3581400"/>
            <a:ext cx="8534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cxnSp>
        <p:nvCxnSpPr>
          <p:cNvPr id="8" name="Straight Connector 7"/>
          <p:cNvCxnSpPr/>
          <p:nvPr userDrawn="1"/>
        </p:nvCxnSpPr>
        <p:spPr>
          <a:xfrm>
            <a:off x="609600" y="1371600"/>
            <a:ext cx="109728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388FD350-6088-5467-D063-6AE21D8C3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208344"/>
            <a:ext cx="2133600" cy="734836"/>
          </a:xfrm>
          <a:prstGeom prst="rect">
            <a:avLst/>
          </a:prstGeom>
        </p:spPr>
      </p:pic>
    </p:spTree>
    <p:extLst>
      <p:ext uri="{BB962C8B-B14F-4D97-AF65-F5344CB8AC3E}">
        <p14:creationId xmlns:p14="http://schemas.microsoft.com/office/powerpoint/2010/main" val="2112286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60FE-8AB9-9551-3603-8B1A2BE553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B39F13-2A98-B71D-B95D-DD7783AC2A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EB1E7-D501-31F0-73B5-D1FAB1F45A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DDA1E0-2D55-4D34-C70E-DFB6D70E17B1}"/>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6" name="Footer Placeholder 5">
            <a:extLst>
              <a:ext uri="{FF2B5EF4-FFF2-40B4-BE49-F238E27FC236}">
                <a16:creationId xmlns:a16="http://schemas.microsoft.com/office/drawing/2014/main" id="{B604A9FE-7238-B90B-6120-06B1643A44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129797-8C60-7583-9963-B709AA802324}"/>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769409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lide with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idx="1"/>
          </p:nvPr>
        </p:nvSpPr>
        <p:spPr>
          <a:xfrm>
            <a:off x="609600" y="19812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609600" y="838200"/>
            <a:ext cx="109728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788C096-BBEC-794A-A4B9-2746D16C6B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208344"/>
            <a:ext cx="1320800" cy="454898"/>
          </a:xfrm>
          <a:prstGeom prst="rect">
            <a:avLst/>
          </a:prstGeom>
        </p:spPr>
      </p:pic>
    </p:spTree>
    <p:extLst>
      <p:ext uri="{BB962C8B-B14F-4D97-AF65-F5344CB8AC3E}">
        <p14:creationId xmlns:p14="http://schemas.microsoft.com/office/powerpoint/2010/main" val="3130634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lide without logo">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idx="1"/>
          </p:nvPr>
        </p:nvSpPr>
        <p:spPr>
          <a:xfrm>
            <a:off x="609600" y="1447800"/>
            <a:ext cx="1097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0137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Content Placeholder 2"/>
          <p:cNvSpPr>
            <a:spLocks noGrp="1"/>
          </p:cNvSpPr>
          <p:nvPr>
            <p:ph sz="half" idx="1"/>
          </p:nvPr>
        </p:nvSpPr>
        <p:spPr>
          <a:xfrm>
            <a:off x="609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93838"/>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1337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3" name="Text Placeholder 2"/>
          <p:cNvSpPr>
            <a:spLocks noGrp="1"/>
          </p:cNvSpPr>
          <p:nvPr>
            <p:ph type="body" idx="1"/>
          </p:nvPr>
        </p:nvSpPr>
        <p:spPr>
          <a:xfrm>
            <a:off x="609600" y="1504950"/>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44712"/>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04950"/>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44712"/>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11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Tree>
    <p:extLst>
      <p:ext uri="{BB962C8B-B14F-4D97-AF65-F5344CB8AC3E}">
        <p14:creationId xmlns:p14="http://schemas.microsoft.com/office/powerpoint/2010/main" val="2119788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lstStyle>
            <a:lvl1pPr>
              <a:defRPr>
                <a:solidFill>
                  <a:srgbClr val="003A5D"/>
                </a:solidFill>
              </a:defRPr>
            </a:lvl1pPr>
          </a:lstStyle>
          <a:p>
            <a:r>
              <a:rPr lang="en-US"/>
              <a:t>Click to edit Master title style</a:t>
            </a:r>
          </a:p>
        </p:txBody>
      </p:sp>
      <p:sp>
        <p:nvSpPr>
          <p:cNvPr id="6" name="Picture Placeholder 2"/>
          <p:cNvSpPr>
            <a:spLocks noGrp="1"/>
          </p:cNvSpPr>
          <p:nvPr>
            <p:ph type="pic" idx="1"/>
          </p:nvPr>
        </p:nvSpPr>
        <p:spPr>
          <a:xfrm>
            <a:off x="609600" y="1447800"/>
            <a:ext cx="5384800" cy="304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Picture Placeholder 2"/>
          <p:cNvSpPr>
            <a:spLocks noGrp="1"/>
          </p:cNvSpPr>
          <p:nvPr>
            <p:ph type="pic" idx="10"/>
          </p:nvPr>
        </p:nvSpPr>
        <p:spPr>
          <a:xfrm>
            <a:off x="6197600" y="1447800"/>
            <a:ext cx="5384800" cy="304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2389717" y="4648200"/>
            <a:ext cx="7315200" cy="804862"/>
          </a:xfrm>
        </p:spPr>
        <p:txBody>
          <a:bodyPr>
            <a:normAutofit/>
          </a:bodyPr>
          <a:lstStyle>
            <a:lvl1pPr marL="0" indent="0" algn="l">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933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solidFill>
                  <a:srgbClr val="003A5D"/>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6388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slide ">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569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5B94D7-A5A9-486A-8ADF-96863840B51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08000" y="206375"/>
            <a:ext cx="28448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6FC4ABD5-D3C1-4824-B612-83014708C6E3}"/>
              </a:ext>
            </a:extLst>
          </p:cNvPr>
          <p:cNvCxnSpPr/>
          <p:nvPr userDrawn="1"/>
        </p:nvCxnSpPr>
        <p:spPr>
          <a:xfrm>
            <a:off x="508000" y="871538"/>
            <a:ext cx="11176000"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08000" y="990601"/>
            <a:ext cx="10972800" cy="4525963"/>
          </a:xfrm>
        </p:spPr>
        <p:txBody>
          <a:bodyPr wrap="none">
            <a:noAutofit/>
          </a:bodyPr>
          <a:lstStyle>
            <a:lvl1pPr marL="0" indent="0">
              <a:spcAft>
                <a:spcPts val="1200"/>
              </a:spcAft>
              <a:buNone/>
              <a:defRPr sz="4000">
                <a:solidFill>
                  <a:srgbClr val="00A400"/>
                </a:solidFill>
                <a:latin typeface="Arial" panose="020B0604020202020204" pitchFamily="34" charset="0"/>
                <a:cs typeface="Arial" panose="020B0604020202020204" pitchFamily="34" charset="0"/>
              </a:defRPr>
            </a:lvl1pPr>
            <a:lvl2pPr marL="511175" indent="-225425">
              <a:buFont typeface="Arial" panose="020B0604020202020204" pitchFamily="34" charset="0"/>
              <a:buChar char="•"/>
              <a:defRPr sz="2800">
                <a:solidFill>
                  <a:schemeClr val="tx1">
                    <a:lumMod val="75000"/>
                    <a:lumOff val="25000"/>
                  </a:schemeClr>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2800">
                <a:solidFill>
                  <a:schemeClr val="tx1">
                    <a:lumMod val="75000"/>
                    <a:lumOff val="25000"/>
                  </a:schemeClr>
                </a:solidFill>
                <a:latin typeface="Arial" panose="020B0604020202020204" pitchFamily="34" charset="0"/>
                <a:cs typeface="Arial" panose="020B0604020202020204" pitchFamily="34" charset="0"/>
              </a:defRPr>
            </a:lvl3pPr>
            <a:lvl4pPr algn="ctr">
              <a:defRPr/>
            </a:lvl4pPr>
            <a:lvl5pPr algn="ct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46706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D9A7-1E68-4FAB-8112-CE3E25A52A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CE0C05-C180-4B1C-8A9B-9C6B66A95E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6D7032-5940-41E3-88F4-EA61C96DB027}"/>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C54474FC-88B8-4055-BA19-A35AF36D8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BB5A-C222-4147-9B22-E659EDC19FD1}"/>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1153448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262D0-F930-BEF9-AB91-530BE6DC87C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88CB484-8DF1-8C41-8BB5-E992EEACD7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0D1597-6540-1BD8-C24C-2FF4684A8C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07A7EF2-FDE0-7036-DBD2-A1B92D84E6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E1A68F-F424-3DD6-7AA5-F275C0A8A7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0A304-D700-08C5-FEDC-526474EFF2F6}"/>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8" name="Footer Placeholder 7">
            <a:extLst>
              <a:ext uri="{FF2B5EF4-FFF2-40B4-BE49-F238E27FC236}">
                <a16:creationId xmlns:a16="http://schemas.microsoft.com/office/drawing/2014/main" id="{AE0A6291-A65D-3CC1-40DC-1BBB84FFE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BA6A4D-7177-7C9D-51BA-E7E76D373186}"/>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2378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7F465-74BA-4722-9618-401EC1B3F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72458-C2DC-409C-A36A-4EA665C48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B6B37-5E5F-43F8-BAB5-A0340B1BFD5E}"/>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7D8D7912-E20F-48B8-AFFF-7C34E18459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82C41-AB11-4885-8C25-5E9DD51E801E}"/>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1387950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BF31C-BAA7-4A59-971C-5D71827382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0A728-B51E-4244-AA47-28385C1D4B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BBE009-B73F-436F-B601-801C51508654}"/>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32EA478D-07A5-47B4-9760-C31B9CA01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5D2CC-B473-49B6-8361-7A8F4E299E98}"/>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4105233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9C279-B263-406D-A45A-6B22543513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E856F-B140-414E-B2FC-FA8374AEC3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36B3E9-DBC6-4969-899A-33AF0DC0AB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B48578-F3A6-42C1-B81C-90767F9AC579}"/>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6" name="Footer Placeholder 5">
            <a:extLst>
              <a:ext uri="{FF2B5EF4-FFF2-40B4-BE49-F238E27FC236}">
                <a16:creationId xmlns:a16="http://schemas.microsoft.com/office/drawing/2014/main" id="{5564D381-9917-4DD1-8811-DD0B27615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9FE1A8-E542-449E-9D74-0C99963A7F71}"/>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37976114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721D4-04D7-4D7B-94EE-C4DDD361B1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64783D-9692-4540-954A-61E2B530D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DC14CB-3D25-4FDC-B115-6984275038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BF279-F429-4AD5-AF88-A8070253A1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53EF8F-E795-4F8D-96BA-334B8F4F68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E4CCF6-BB7A-41A1-850E-5F85D1FA3ED3}"/>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8" name="Footer Placeholder 7">
            <a:extLst>
              <a:ext uri="{FF2B5EF4-FFF2-40B4-BE49-F238E27FC236}">
                <a16:creationId xmlns:a16="http://schemas.microsoft.com/office/drawing/2014/main" id="{D26F7622-E98E-49B3-A9CD-8AC1F32D39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1D428-4016-47C4-9E55-CCF1D889458F}"/>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2789740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6CA7-83B4-4A45-9DE3-A0C1F99A71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0BA5E98-F091-47A9-BE57-80D41B9280B3}"/>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4" name="Footer Placeholder 3">
            <a:extLst>
              <a:ext uri="{FF2B5EF4-FFF2-40B4-BE49-F238E27FC236}">
                <a16:creationId xmlns:a16="http://schemas.microsoft.com/office/drawing/2014/main" id="{0E315C0A-1A18-4A91-8C22-5C84FC2F5C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3CB5A2-F2A0-4CA1-9F6B-CEDD2937A676}"/>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29052251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D1C1A9-066F-4953-92BD-388375D78827}"/>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3" name="Footer Placeholder 2">
            <a:extLst>
              <a:ext uri="{FF2B5EF4-FFF2-40B4-BE49-F238E27FC236}">
                <a16:creationId xmlns:a16="http://schemas.microsoft.com/office/drawing/2014/main" id="{BFA07B01-0A98-4C04-89B0-2B57D117EE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5B1C4B-3D6D-4C00-A564-3408981F637A}"/>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36359451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6B4A-1725-4666-808C-E27338AFD7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301EA3-A5FE-414D-B493-DE26C1DBC8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6D5AC-6A7C-4351-AE05-C4C90E155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C5A71-7B7A-45F2-A1F5-B05E5819D3ED}"/>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6" name="Footer Placeholder 5">
            <a:extLst>
              <a:ext uri="{FF2B5EF4-FFF2-40B4-BE49-F238E27FC236}">
                <a16:creationId xmlns:a16="http://schemas.microsoft.com/office/drawing/2014/main" id="{15CB126E-8704-4846-9A5C-1F5735B7D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FDFCD-1185-4121-93B7-EDA13A799A8B}"/>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42781350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394B7-0203-436E-BF4B-B102F81A7F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56B4EC-0FA9-45E3-99EC-3B8AA4078F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C649E-0F56-451A-97B4-D16339CCA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9EBE3-DC08-4DD4-B806-7D8CADC5793D}"/>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6" name="Footer Placeholder 5">
            <a:extLst>
              <a:ext uri="{FF2B5EF4-FFF2-40B4-BE49-F238E27FC236}">
                <a16:creationId xmlns:a16="http://schemas.microsoft.com/office/drawing/2014/main" id="{B865A01A-2BEB-4898-B4ED-29944FB892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E7842C-4CE0-4330-AFC0-5BF1459620CF}"/>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19742506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7DDE-F484-4407-9214-1F116A6D8C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931E8E-BFBA-443B-8E6B-E2D95E2000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AE1B43-B4E6-43C7-840F-069040CA90C5}"/>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5444A1A1-29C6-4956-A375-1659557FC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4745E6-9C93-49C4-A866-A21A72DB6434}"/>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4228217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8151CF-667D-414F-9930-8733EE1A5C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42F518-3BA6-4075-8D4F-19DB7F6833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1F29D-B9E4-4CCB-9ED3-324107952050}"/>
              </a:ext>
            </a:extLst>
          </p:cNvPr>
          <p:cNvSpPr>
            <a:spLocks noGrp="1"/>
          </p:cNvSpPr>
          <p:nvPr>
            <p:ph type="dt" sz="half" idx="10"/>
          </p:nvPr>
        </p:nvSpPr>
        <p:spPr/>
        <p:txBody>
          <a:body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9C8D3F15-F3F0-4695-8693-33800B85D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EB880-4856-43CB-B3BC-E5ACCCC3472A}"/>
              </a:ext>
            </a:extLst>
          </p:cNvPr>
          <p:cNvSpPr>
            <a:spLocks noGrp="1"/>
          </p:cNvSpPr>
          <p:nvPr>
            <p:ph type="sldNum" sz="quarter" idx="12"/>
          </p:nvPr>
        </p:nvSpPr>
        <p:spPr/>
        <p:txBody>
          <a:bodyPr/>
          <a:lstStyle/>
          <a:p>
            <a:fld id="{A07AA031-93ED-4540-A38B-F8A2FD386CC7}" type="slidenum">
              <a:rPr lang="en-US" smtClean="0"/>
              <a:t>‹#›</a:t>
            </a:fld>
            <a:endParaRPr lang="en-US"/>
          </a:p>
        </p:txBody>
      </p:sp>
    </p:spTree>
    <p:extLst>
      <p:ext uri="{BB962C8B-B14F-4D97-AF65-F5344CB8AC3E}">
        <p14:creationId xmlns:p14="http://schemas.microsoft.com/office/powerpoint/2010/main" val="178692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A0002-D1A5-825A-3DA9-B2EF5B4854B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A29FE8E-0432-B1DC-6932-A3D01B1CE898}"/>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4" name="Footer Placeholder 3">
            <a:extLst>
              <a:ext uri="{FF2B5EF4-FFF2-40B4-BE49-F238E27FC236}">
                <a16:creationId xmlns:a16="http://schemas.microsoft.com/office/drawing/2014/main" id="{62A7D240-5A85-20B1-E359-74A5889FEF4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ABB625E-DCB8-6760-DF3F-90D0D9BF6983}"/>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15582104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34F2-4A22-C394-D3F1-30A3CD8250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G"/>
          </a:p>
        </p:txBody>
      </p:sp>
      <p:sp>
        <p:nvSpPr>
          <p:cNvPr id="3" name="Subtitle 2">
            <a:extLst>
              <a:ext uri="{FF2B5EF4-FFF2-40B4-BE49-F238E27FC236}">
                <a16:creationId xmlns:a16="http://schemas.microsoft.com/office/drawing/2014/main" id="{47CB3AEE-590E-CC36-A0F1-2C6BE026CF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G"/>
          </a:p>
        </p:txBody>
      </p:sp>
      <p:sp>
        <p:nvSpPr>
          <p:cNvPr id="4" name="Date Placeholder 3">
            <a:extLst>
              <a:ext uri="{FF2B5EF4-FFF2-40B4-BE49-F238E27FC236}">
                <a16:creationId xmlns:a16="http://schemas.microsoft.com/office/drawing/2014/main" id="{5E9AA4CE-DF73-B22D-66DC-662676585ED9}"/>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93795D2B-F477-074A-C5B8-353114F1C83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48337F52-A833-062B-842A-757F63490794}"/>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2395682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B63A1-C5C3-7CBE-321F-7698E29BFEFF}"/>
              </a:ext>
            </a:extLst>
          </p:cNvPr>
          <p:cNvSpPr>
            <a:spLocks noGrp="1"/>
          </p:cNvSpPr>
          <p:nvPr>
            <p:ph type="title"/>
          </p:nvPr>
        </p:nvSpPr>
        <p:spPr/>
        <p:txBody>
          <a:bodyPr/>
          <a:lstStyle/>
          <a:p>
            <a:r>
              <a:rPr lang="en-GB"/>
              <a:t>Click to edit Master title style</a:t>
            </a:r>
            <a:endParaRPr lang="en-NG"/>
          </a:p>
        </p:txBody>
      </p:sp>
      <p:sp>
        <p:nvSpPr>
          <p:cNvPr id="3" name="Content Placeholder 2">
            <a:extLst>
              <a:ext uri="{FF2B5EF4-FFF2-40B4-BE49-F238E27FC236}">
                <a16:creationId xmlns:a16="http://schemas.microsoft.com/office/drawing/2014/main" id="{4F80CD5E-1052-FDF1-9F6D-387679AEB79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Date Placeholder 3">
            <a:extLst>
              <a:ext uri="{FF2B5EF4-FFF2-40B4-BE49-F238E27FC236}">
                <a16:creationId xmlns:a16="http://schemas.microsoft.com/office/drawing/2014/main" id="{A52D1344-55E5-2523-D152-7F9B1BB7F68E}"/>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375DBE4F-AD47-073F-1CD6-752754729BAB}"/>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087BCE0A-9677-4C61-4C50-391871E2B431}"/>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1138021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CF179-03F4-FE38-9C48-C2E27621962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G"/>
          </a:p>
        </p:txBody>
      </p:sp>
      <p:sp>
        <p:nvSpPr>
          <p:cNvPr id="3" name="Text Placeholder 2">
            <a:extLst>
              <a:ext uri="{FF2B5EF4-FFF2-40B4-BE49-F238E27FC236}">
                <a16:creationId xmlns:a16="http://schemas.microsoft.com/office/drawing/2014/main" id="{9340A39D-148E-CC18-F79E-88A96A6C1F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1A9BDA-BCF3-F3F0-C641-6F549EEB2FE9}"/>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9EAC3733-A199-8860-4524-832E04931DA4}"/>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93F1449A-FAC2-22B6-8276-35021F340EAF}"/>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1186555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3800-8AB1-A78A-8F0F-681C1D5851FB}"/>
              </a:ext>
            </a:extLst>
          </p:cNvPr>
          <p:cNvSpPr>
            <a:spLocks noGrp="1"/>
          </p:cNvSpPr>
          <p:nvPr>
            <p:ph type="title"/>
          </p:nvPr>
        </p:nvSpPr>
        <p:spPr/>
        <p:txBody>
          <a:bodyPr/>
          <a:lstStyle/>
          <a:p>
            <a:r>
              <a:rPr lang="en-GB"/>
              <a:t>Click to edit Master title style</a:t>
            </a:r>
            <a:endParaRPr lang="en-NG"/>
          </a:p>
        </p:txBody>
      </p:sp>
      <p:sp>
        <p:nvSpPr>
          <p:cNvPr id="3" name="Content Placeholder 2">
            <a:extLst>
              <a:ext uri="{FF2B5EF4-FFF2-40B4-BE49-F238E27FC236}">
                <a16:creationId xmlns:a16="http://schemas.microsoft.com/office/drawing/2014/main" id="{B9DF2D82-5FCE-4414-32F5-92B0563B27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Content Placeholder 3">
            <a:extLst>
              <a:ext uri="{FF2B5EF4-FFF2-40B4-BE49-F238E27FC236}">
                <a16:creationId xmlns:a16="http://schemas.microsoft.com/office/drawing/2014/main" id="{02FD9E55-9582-B6C6-D3FC-3E2F3CE0362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5" name="Date Placeholder 4">
            <a:extLst>
              <a:ext uri="{FF2B5EF4-FFF2-40B4-BE49-F238E27FC236}">
                <a16:creationId xmlns:a16="http://schemas.microsoft.com/office/drawing/2014/main" id="{FCBBF333-BC48-1FD1-86AC-4ACB66CA131B}"/>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6" name="Footer Placeholder 5">
            <a:extLst>
              <a:ext uri="{FF2B5EF4-FFF2-40B4-BE49-F238E27FC236}">
                <a16:creationId xmlns:a16="http://schemas.microsoft.com/office/drawing/2014/main" id="{20B42AFA-F6D7-6604-FAF9-CD0149C9545E}"/>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6C16976B-9F33-9F62-8D38-71A267ED990A}"/>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1465829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6FAF2-46B0-41C0-2F4B-3C5DC0A798BC}"/>
              </a:ext>
            </a:extLst>
          </p:cNvPr>
          <p:cNvSpPr>
            <a:spLocks noGrp="1"/>
          </p:cNvSpPr>
          <p:nvPr>
            <p:ph type="title"/>
          </p:nvPr>
        </p:nvSpPr>
        <p:spPr>
          <a:xfrm>
            <a:off x="839788" y="365125"/>
            <a:ext cx="10515600" cy="1325563"/>
          </a:xfrm>
        </p:spPr>
        <p:txBody>
          <a:bodyPr/>
          <a:lstStyle/>
          <a:p>
            <a:r>
              <a:rPr lang="en-GB"/>
              <a:t>Click to edit Master title style</a:t>
            </a:r>
            <a:endParaRPr lang="en-NG"/>
          </a:p>
        </p:txBody>
      </p:sp>
      <p:sp>
        <p:nvSpPr>
          <p:cNvPr id="3" name="Text Placeholder 2">
            <a:extLst>
              <a:ext uri="{FF2B5EF4-FFF2-40B4-BE49-F238E27FC236}">
                <a16:creationId xmlns:a16="http://schemas.microsoft.com/office/drawing/2014/main" id="{7D8FA9D5-BDEB-9262-89A0-C59C1450D3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DB1B4A4-94B0-A2E2-6EA3-9B6084FD9DC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5" name="Text Placeholder 4">
            <a:extLst>
              <a:ext uri="{FF2B5EF4-FFF2-40B4-BE49-F238E27FC236}">
                <a16:creationId xmlns:a16="http://schemas.microsoft.com/office/drawing/2014/main" id="{FB595032-800D-EEE6-BE58-9FEE3A6427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648FDDA-8FD2-6CC5-D57F-1B8EDB1EC3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7" name="Date Placeholder 6">
            <a:extLst>
              <a:ext uri="{FF2B5EF4-FFF2-40B4-BE49-F238E27FC236}">
                <a16:creationId xmlns:a16="http://schemas.microsoft.com/office/drawing/2014/main" id="{1679C5F7-7DFF-D40D-9DF9-9A270B95AE46}"/>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8" name="Footer Placeholder 7">
            <a:extLst>
              <a:ext uri="{FF2B5EF4-FFF2-40B4-BE49-F238E27FC236}">
                <a16:creationId xmlns:a16="http://schemas.microsoft.com/office/drawing/2014/main" id="{0320CFD4-0672-0930-B24D-22CAE4A53542}"/>
              </a:ext>
            </a:extLst>
          </p:cNvPr>
          <p:cNvSpPr>
            <a:spLocks noGrp="1"/>
          </p:cNvSpPr>
          <p:nvPr>
            <p:ph type="ftr" sz="quarter" idx="11"/>
          </p:nvPr>
        </p:nvSpPr>
        <p:spPr/>
        <p:txBody>
          <a:bodyPr/>
          <a:lstStyle/>
          <a:p>
            <a:endParaRPr lang="en-NG"/>
          </a:p>
        </p:txBody>
      </p:sp>
      <p:sp>
        <p:nvSpPr>
          <p:cNvPr id="9" name="Slide Number Placeholder 8">
            <a:extLst>
              <a:ext uri="{FF2B5EF4-FFF2-40B4-BE49-F238E27FC236}">
                <a16:creationId xmlns:a16="http://schemas.microsoft.com/office/drawing/2014/main" id="{821FA0E4-CB5B-3537-67AC-294A5A2A8E6B}"/>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30085587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2666-98CE-9F33-801B-36AF4E56C332}"/>
              </a:ext>
            </a:extLst>
          </p:cNvPr>
          <p:cNvSpPr>
            <a:spLocks noGrp="1"/>
          </p:cNvSpPr>
          <p:nvPr>
            <p:ph type="title"/>
          </p:nvPr>
        </p:nvSpPr>
        <p:spPr/>
        <p:txBody>
          <a:bodyPr/>
          <a:lstStyle/>
          <a:p>
            <a:r>
              <a:rPr lang="en-GB"/>
              <a:t>Click to edit Master title style</a:t>
            </a:r>
            <a:endParaRPr lang="en-NG"/>
          </a:p>
        </p:txBody>
      </p:sp>
      <p:sp>
        <p:nvSpPr>
          <p:cNvPr id="3" name="Date Placeholder 2">
            <a:extLst>
              <a:ext uri="{FF2B5EF4-FFF2-40B4-BE49-F238E27FC236}">
                <a16:creationId xmlns:a16="http://schemas.microsoft.com/office/drawing/2014/main" id="{5783D54F-BE9A-D28B-F2DE-F3AEB5ACB3C4}"/>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4" name="Footer Placeholder 3">
            <a:extLst>
              <a:ext uri="{FF2B5EF4-FFF2-40B4-BE49-F238E27FC236}">
                <a16:creationId xmlns:a16="http://schemas.microsoft.com/office/drawing/2014/main" id="{2D5ADE16-C56D-61A9-4E61-00B2A24E0DE9}"/>
              </a:ext>
            </a:extLst>
          </p:cNvPr>
          <p:cNvSpPr>
            <a:spLocks noGrp="1"/>
          </p:cNvSpPr>
          <p:nvPr>
            <p:ph type="ftr" sz="quarter" idx="11"/>
          </p:nvPr>
        </p:nvSpPr>
        <p:spPr/>
        <p:txBody>
          <a:bodyPr/>
          <a:lstStyle/>
          <a:p>
            <a:endParaRPr lang="en-NG"/>
          </a:p>
        </p:txBody>
      </p:sp>
      <p:sp>
        <p:nvSpPr>
          <p:cNvPr id="5" name="Slide Number Placeholder 4">
            <a:extLst>
              <a:ext uri="{FF2B5EF4-FFF2-40B4-BE49-F238E27FC236}">
                <a16:creationId xmlns:a16="http://schemas.microsoft.com/office/drawing/2014/main" id="{AC5A2AED-9647-0D5E-37F2-CB7CC3DF15D3}"/>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2574449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1B3DD-0A0E-0CCA-209A-1CFFE80E6D56}"/>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3" name="Footer Placeholder 2">
            <a:extLst>
              <a:ext uri="{FF2B5EF4-FFF2-40B4-BE49-F238E27FC236}">
                <a16:creationId xmlns:a16="http://schemas.microsoft.com/office/drawing/2014/main" id="{35E7F5F4-0FF0-43A2-661E-6126CF060294}"/>
              </a:ext>
            </a:extLst>
          </p:cNvPr>
          <p:cNvSpPr>
            <a:spLocks noGrp="1"/>
          </p:cNvSpPr>
          <p:nvPr>
            <p:ph type="ftr" sz="quarter" idx="11"/>
          </p:nvPr>
        </p:nvSpPr>
        <p:spPr/>
        <p:txBody>
          <a:bodyPr/>
          <a:lstStyle/>
          <a:p>
            <a:endParaRPr lang="en-NG"/>
          </a:p>
        </p:txBody>
      </p:sp>
      <p:sp>
        <p:nvSpPr>
          <p:cNvPr id="4" name="Slide Number Placeholder 3">
            <a:extLst>
              <a:ext uri="{FF2B5EF4-FFF2-40B4-BE49-F238E27FC236}">
                <a16:creationId xmlns:a16="http://schemas.microsoft.com/office/drawing/2014/main" id="{48127970-560B-AE68-9808-DDBF0EB19C79}"/>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23553868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5AAA-1D34-8FC7-B60A-C0A801D3BAD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G"/>
          </a:p>
        </p:txBody>
      </p:sp>
      <p:sp>
        <p:nvSpPr>
          <p:cNvPr id="3" name="Content Placeholder 2">
            <a:extLst>
              <a:ext uri="{FF2B5EF4-FFF2-40B4-BE49-F238E27FC236}">
                <a16:creationId xmlns:a16="http://schemas.microsoft.com/office/drawing/2014/main" id="{72B9AAE6-E15A-0547-0588-81F9AF553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Text Placeholder 3">
            <a:extLst>
              <a:ext uri="{FF2B5EF4-FFF2-40B4-BE49-F238E27FC236}">
                <a16:creationId xmlns:a16="http://schemas.microsoft.com/office/drawing/2014/main" id="{3D93E715-3C10-C8E2-7D80-3A68D62FF2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CDA70F-085C-3DF0-5525-27DA3CB155EA}"/>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6" name="Footer Placeholder 5">
            <a:extLst>
              <a:ext uri="{FF2B5EF4-FFF2-40B4-BE49-F238E27FC236}">
                <a16:creationId xmlns:a16="http://schemas.microsoft.com/office/drawing/2014/main" id="{3E0106BB-6B0D-AECC-4EC7-BC44373D028E}"/>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FAD69E4E-E0B3-0232-E0E0-7D11C220359B}"/>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35980842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9E2A-92D2-2C53-6125-6606223003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G"/>
          </a:p>
        </p:txBody>
      </p:sp>
      <p:sp>
        <p:nvSpPr>
          <p:cNvPr id="3" name="Picture Placeholder 2">
            <a:extLst>
              <a:ext uri="{FF2B5EF4-FFF2-40B4-BE49-F238E27FC236}">
                <a16:creationId xmlns:a16="http://schemas.microsoft.com/office/drawing/2014/main" id="{E15B2F3C-BFF0-5C63-0409-FC2BAB5E8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G"/>
          </a:p>
        </p:txBody>
      </p:sp>
      <p:sp>
        <p:nvSpPr>
          <p:cNvPr id="4" name="Text Placeholder 3">
            <a:extLst>
              <a:ext uri="{FF2B5EF4-FFF2-40B4-BE49-F238E27FC236}">
                <a16:creationId xmlns:a16="http://schemas.microsoft.com/office/drawing/2014/main" id="{77DC693B-8CF0-82A1-0C2D-6EB4E8A4E1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FC46B6-4E73-9C3D-4CC0-E799184D0E70}"/>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6" name="Footer Placeholder 5">
            <a:extLst>
              <a:ext uri="{FF2B5EF4-FFF2-40B4-BE49-F238E27FC236}">
                <a16:creationId xmlns:a16="http://schemas.microsoft.com/office/drawing/2014/main" id="{AB803D32-258B-6336-8122-2E0F2E275F75}"/>
              </a:ext>
            </a:extLst>
          </p:cNvPr>
          <p:cNvSpPr>
            <a:spLocks noGrp="1"/>
          </p:cNvSpPr>
          <p:nvPr>
            <p:ph type="ftr" sz="quarter" idx="11"/>
          </p:nvPr>
        </p:nvSpPr>
        <p:spPr/>
        <p:txBody>
          <a:bodyPr/>
          <a:lstStyle/>
          <a:p>
            <a:endParaRPr lang="en-NG"/>
          </a:p>
        </p:txBody>
      </p:sp>
      <p:sp>
        <p:nvSpPr>
          <p:cNvPr id="7" name="Slide Number Placeholder 6">
            <a:extLst>
              <a:ext uri="{FF2B5EF4-FFF2-40B4-BE49-F238E27FC236}">
                <a16:creationId xmlns:a16="http://schemas.microsoft.com/office/drawing/2014/main" id="{DAD4F099-FEA5-0CF9-DEAA-EC8BFD537D02}"/>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2453926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1047-81FB-1C03-2A9A-F8A11E4B4B70}"/>
              </a:ext>
            </a:extLst>
          </p:cNvPr>
          <p:cNvSpPr>
            <a:spLocks noGrp="1"/>
          </p:cNvSpPr>
          <p:nvPr>
            <p:ph type="title"/>
          </p:nvPr>
        </p:nvSpPr>
        <p:spPr/>
        <p:txBody>
          <a:bodyPr/>
          <a:lstStyle/>
          <a:p>
            <a:r>
              <a:rPr lang="en-GB"/>
              <a:t>Click to edit Master title style</a:t>
            </a:r>
            <a:endParaRPr lang="en-NG"/>
          </a:p>
        </p:txBody>
      </p:sp>
      <p:sp>
        <p:nvSpPr>
          <p:cNvPr id="3" name="Vertical Text Placeholder 2">
            <a:extLst>
              <a:ext uri="{FF2B5EF4-FFF2-40B4-BE49-F238E27FC236}">
                <a16:creationId xmlns:a16="http://schemas.microsoft.com/office/drawing/2014/main" id="{13E0CACA-BBCE-4F1B-7D69-24226C700F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Date Placeholder 3">
            <a:extLst>
              <a:ext uri="{FF2B5EF4-FFF2-40B4-BE49-F238E27FC236}">
                <a16:creationId xmlns:a16="http://schemas.microsoft.com/office/drawing/2014/main" id="{B7DBAC1D-4970-F585-3E36-3484FB0E7A17}"/>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9A065514-90CC-DF88-9F48-564F9D82AA2D}"/>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74E4386E-EF65-AA69-13EE-1769A98E1F0A}"/>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4186468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39D34-02A2-E9A6-0E61-DF0937538CDF}"/>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3" name="Footer Placeholder 2">
            <a:extLst>
              <a:ext uri="{FF2B5EF4-FFF2-40B4-BE49-F238E27FC236}">
                <a16:creationId xmlns:a16="http://schemas.microsoft.com/office/drawing/2014/main" id="{281EC9A6-DCF4-DD2C-8BA0-DC3B1E60293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492A39E-907E-E3ED-8FF0-5604E694C5C0}"/>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564355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86B5DE-2032-6F78-24DB-D8B596C1926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G"/>
          </a:p>
        </p:txBody>
      </p:sp>
      <p:sp>
        <p:nvSpPr>
          <p:cNvPr id="3" name="Vertical Text Placeholder 2">
            <a:extLst>
              <a:ext uri="{FF2B5EF4-FFF2-40B4-BE49-F238E27FC236}">
                <a16:creationId xmlns:a16="http://schemas.microsoft.com/office/drawing/2014/main" id="{300065B1-2F6C-9318-BE85-741AC97BE2B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Date Placeholder 3">
            <a:extLst>
              <a:ext uri="{FF2B5EF4-FFF2-40B4-BE49-F238E27FC236}">
                <a16:creationId xmlns:a16="http://schemas.microsoft.com/office/drawing/2014/main" id="{455EAB3B-1BF1-FB3C-4949-2878ABE8447D}"/>
              </a:ext>
            </a:extLst>
          </p:cNvPr>
          <p:cNvSpPr>
            <a:spLocks noGrp="1"/>
          </p:cNvSpPr>
          <p:nvPr>
            <p:ph type="dt" sz="half" idx="10"/>
          </p:nvPr>
        </p:nvSpPr>
        <p:spPr/>
        <p:txBody>
          <a:body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DBA0D724-41AA-DCC0-B82A-8F255417BB42}"/>
              </a:ext>
            </a:extLst>
          </p:cNvPr>
          <p:cNvSpPr>
            <a:spLocks noGrp="1"/>
          </p:cNvSpPr>
          <p:nvPr>
            <p:ph type="ftr" sz="quarter" idx="11"/>
          </p:nvPr>
        </p:nvSpPr>
        <p:spPr/>
        <p:txBody>
          <a:bodyPr/>
          <a:lstStyle/>
          <a:p>
            <a:endParaRPr lang="en-NG"/>
          </a:p>
        </p:txBody>
      </p:sp>
      <p:sp>
        <p:nvSpPr>
          <p:cNvPr id="6" name="Slide Number Placeholder 5">
            <a:extLst>
              <a:ext uri="{FF2B5EF4-FFF2-40B4-BE49-F238E27FC236}">
                <a16:creationId xmlns:a16="http://schemas.microsoft.com/office/drawing/2014/main" id="{979FAD07-178E-6847-772D-6F3BCD43EE64}"/>
              </a:ext>
            </a:extLst>
          </p:cNvPr>
          <p:cNvSpPr>
            <a:spLocks noGrp="1"/>
          </p:cNvSpPr>
          <p:nvPr>
            <p:ph type="sldNum" sz="quarter" idx="12"/>
          </p:nvPr>
        </p:nvSpPr>
        <p:spPr/>
        <p:txBody>
          <a:bodyPr/>
          <a:lstStyle/>
          <a:p>
            <a:fld id="{DA702F23-95F3-1E4A-86CD-BB7EA8F41C73}" type="slidenum">
              <a:rPr lang="en-NG" smtClean="0"/>
              <a:t>‹#›</a:t>
            </a:fld>
            <a:endParaRPr lang="en-NG"/>
          </a:p>
        </p:txBody>
      </p:sp>
    </p:spTree>
    <p:extLst>
      <p:ext uri="{BB962C8B-B14F-4D97-AF65-F5344CB8AC3E}">
        <p14:creationId xmlns:p14="http://schemas.microsoft.com/office/powerpoint/2010/main" val="3469106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
        <p:cNvGrpSpPr/>
        <p:nvPr/>
      </p:nvGrpSpPr>
      <p:grpSpPr>
        <a:xfrm>
          <a:off x="0" y="0"/>
          <a:ext cx="0" cy="0"/>
          <a:chOff x="0" y="0"/>
          <a:chExt cx="0" cy="0"/>
        </a:xfrm>
      </p:grpSpPr>
      <p:sp>
        <p:nvSpPr>
          <p:cNvPr id="14" name="Google Shape;14;g2467441622c_0_2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2467441622c_0_21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6" name="Google Shape;16;g2467441622c_0_2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2467441622c_0_2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2467441622c_0_2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661894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g2467441622c_0_180"/>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21" name="Google Shape;21;g2467441622c_0_18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670736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2"/>
        <p:cNvGrpSpPr/>
        <p:nvPr/>
      </p:nvGrpSpPr>
      <p:grpSpPr>
        <a:xfrm>
          <a:off x="0" y="0"/>
          <a:ext cx="0" cy="0"/>
          <a:chOff x="0" y="0"/>
          <a:chExt cx="0" cy="0"/>
        </a:xfrm>
      </p:grpSpPr>
      <p:sp>
        <p:nvSpPr>
          <p:cNvPr id="23" name="Google Shape;23;g2467441622c_0_1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4" name="Google Shape;24;g2467441622c_0_1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5" name="Google Shape;25;g2467441622c_0_1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536993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
        <p:cNvGrpSpPr/>
        <p:nvPr/>
      </p:nvGrpSpPr>
      <p:grpSpPr>
        <a:xfrm>
          <a:off x="0" y="0"/>
          <a:ext cx="0" cy="0"/>
          <a:chOff x="0" y="0"/>
          <a:chExt cx="0" cy="0"/>
        </a:xfrm>
      </p:grpSpPr>
      <p:sp>
        <p:nvSpPr>
          <p:cNvPr id="27" name="Google Shape;27;g2467441622c_0_18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 name="Google Shape;28;g2467441622c_0_187"/>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29" name="Google Shape;29;g2467441622c_0_187"/>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0" name="Google Shape;30;g2467441622c_0_1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897562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g2467441622c_0_19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3" name="Google Shape;33;g2467441622c_0_19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47948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sp>
        <p:nvSpPr>
          <p:cNvPr id="35" name="Google Shape;35;g2467441622c_0_195"/>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36" name="Google Shape;36;g2467441622c_0_195"/>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7" name="Google Shape;37;g2467441622c_0_19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23973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
        <p:cNvGrpSpPr/>
        <p:nvPr/>
      </p:nvGrpSpPr>
      <p:grpSpPr>
        <a:xfrm>
          <a:off x="0" y="0"/>
          <a:ext cx="0" cy="0"/>
          <a:chOff x="0" y="0"/>
          <a:chExt cx="0" cy="0"/>
        </a:xfrm>
      </p:grpSpPr>
      <p:sp>
        <p:nvSpPr>
          <p:cNvPr id="39" name="Google Shape;39;g2467441622c_0_199"/>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0" name="Google Shape;40;g2467441622c_0_19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01861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g2467441622c_0_20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g2467441622c_0_202"/>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44" name="Google Shape;44;g2467441622c_0_202"/>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 name="Google Shape;45;g2467441622c_0_202"/>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46" name="Google Shape;46;g2467441622c_0_20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29531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g2467441622c_0_208"/>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49" name="Google Shape;49;g2467441622c_0_20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93976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B8D4-22FD-4AD7-09FD-B17080F5AE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85E797-7990-EA3B-C7F8-0A6D8C478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417B31-8998-1D39-5CD1-06AC5BB6FD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D65A4-C92D-AAD2-97DD-4C15163A9289}"/>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6" name="Footer Placeholder 5">
            <a:extLst>
              <a:ext uri="{FF2B5EF4-FFF2-40B4-BE49-F238E27FC236}">
                <a16:creationId xmlns:a16="http://schemas.microsoft.com/office/drawing/2014/main" id="{C5484777-C4BC-ED88-98DA-E80E267398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5D7093-BBE8-0FF2-4BD4-96FA2496A75B}"/>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437855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sp>
        <p:nvSpPr>
          <p:cNvPr id="51" name="Google Shape;51;g2467441622c_0_211"/>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2" name="Google Shape;52;g2467441622c_0_211"/>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3" name="Google Shape;53;g2467441622c_0_2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1766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g2467441622c_0_2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822723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6"/>
        <p:cNvGrpSpPr/>
        <p:nvPr/>
      </p:nvGrpSpPr>
      <p:grpSpPr>
        <a:xfrm>
          <a:off x="0" y="0"/>
          <a:ext cx="0" cy="0"/>
          <a:chOff x="0" y="0"/>
          <a:chExt cx="0" cy="0"/>
        </a:xfrm>
      </p:grpSpPr>
      <p:sp>
        <p:nvSpPr>
          <p:cNvPr id="57" name="Google Shape;57;g2467441622c_0_223"/>
          <p:cNvSpPr txBox="1">
            <a:spLocks noGrp="1"/>
          </p:cNvSpPr>
          <p:nvPr>
            <p:ph type="title"/>
          </p:nvPr>
        </p:nvSpPr>
        <p:spPr>
          <a:xfrm>
            <a:off x="609600" y="274638"/>
            <a:ext cx="10972800" cy="1143300"/>
          </a:xfrm>
          <a:prstGeom prst="rect">
            <a:avLst/>
          </a:prstGeom>
          <a:noFill/>
          <a:ln>
            <a:noFill/>
          </a:ln>
        </p:spPr>
        <p:txBody>
          <a:bodyPr spcFirstLastPara="1" wrap="square" lIns="121900" tIns="60925" rIns="121900" bIns="60925" anchor="ctr" anchorCtr="0">
            <a:normAutofit/>
          </a:bodyPr>
          <a:lstStyle>
            <a:lvl1pPr marR="0" lvl="0" algn="ctr">
              <a:lnSpc>
                <a:spcPct val="100000"/>
              </a:lnSpc>
              <a:spcBef>
                <a:spcPts val="0"/>
              </a:spcBef>
              <a:spcAft>
                <a:spcPts val="0"/>
              </a:spcAft>
              <a:buClr>
                <a:schemeClr val="dk1"/>
              </a:buClr>
              <a:buSzPts val="5900"/>
              <a:buFont typeface="Calibri"/>
              <a:buNone/>
              <a:defRPr sz="59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900"/>
              <a:buNone/>
              <a:defRPr sz="2400"/>
            </a:lvl2pPr>
            <a:lvl3pPr lvl="2" algn="l">
              <a:lnSpc>
                <a:spcPct val="100000"/>
              </a:lnSpc>
              <a:spcBef>
                <a:spcPts val="0"/>
              </a:spcBef>
              <a:spcAft>
                <a:spcPts val="0"/>
              </a:spcAft>
              <a:buSzPts val="1900"/>
              <a:buNone/>
              <a:defRPr sz="2400"/>
            </a:lvl3pPr>
            <a:lvl4pPr lvl="3" algn="l">
              <a:lnSpc>
                <a:spcPct val="100000"/>
              </a:lnSpc>
              <a:spcBef>
                <a:spcPts val="0"/>
              </a:spcBef>
              <a:spcAft>
                <a:spcPts val="0"/>
              </a:spcAft>
              <a:buSzPts val="1900"/>
              <a:buNone/>
              <a:defRPr sz="2400"/>
            </a:lvl4pPr>
            <a:lvl5pPr lvl="4" algn="l">
              <a:lnSpc>
                <a:spcPct val="100000"/>
              </a:lnSpc>
              <a:spcBef>
                <a:spcPts val="0"/>
              </a:spcBef>
              <a:spcAft>
                <a:spcPts val="0"/>
              </a:spcAft>
              <a:buSzPts val="1900"/>
              <a:buNone/>
              <a:defRPr sz="2400"/>
            </a:lvl5pPr>
            <a:lvl6pPr lvl="5" algn="l">
              <a:lnSpc>
                <a:spcPct val="100000"/>
              </a:lnSpc>
              <a:spcBef>
                <a:spcPts val="0"/>
              </a:spcBef>
              <a:spcAft>
                <a:spcPts val="0"/>
              </a:spcAft>
              <a:buSzPts val="1900"/>
              <a:buNone/>
              <a:defRPr sz="2400"/>
            </a:lvl6pPr>
            <a:lvl7pPr lvl="6" algn="l">
              <a:lnSpc>
                <a:spcPct val="100000"/>
              </a:lnSpc>
              <a:spcBef>
                <a:spcPts val="0"/>
              </a:spcBef>
              <a:spcAft>
                <a:spcPts val="0"/>
              </a:spcAft>
              <a:buSzPts val="1900"/>
              <a:buNone/>
              <a:defRPr sz="2400"/>
            </a:lvl7pPr>
            <a:lvl8pPr lvl="7" algn="l">
              <a:lnSpc>
                <a:spcPct val="100000"/>
              </a:lnSpc>
              <a:spcBef>
                <a:spcPts val="0"/>
              </a:spcBef>
              <a:spcAft>
                <a:spcPts val="0"/>
              </a:spcAft>
              <a:buSzPts val="1900"/>
              <a:buNone/>
              <a:defRPr sz="2400"/>
            </a:lvl8pPr>
            <a:lvl9pPr lvl="8" algn="l">
              <a:lnSpc>
                <a:spcPct val="100000"/>
              </a:lnSpc>
              <a:spcBef>
                <a:spcPts val="0"/>
              </a:spcBef>
              <a:spcAft>
                <a:spcPts val="0"/>
              </a:spcAft>
              <a:buSzPts val="1900"/>
              <a:buNone/>
              <a:defRPr sz="2400"/>
            </a:lvl9pPr>
          </a:lstStyle>
          <a:p>
            <a:endParaRPr/>
          </a:p>
        </p:txBody>
      </p:sp>
      <p:sp>
        <p:nvSpPr>
          <p:cNvPr id="58" name="Google Shape;58;g2467441622c_0_223"/>
          <p:cNvSpPr txBox="1">
            <a:spLocks noGrp="1"/>
          </p:cNvSpPr>
          <p:nvPr>
            <p:ph type="body" idx="1"/>
          </p:nvPr>
        </p:nvSpPr>
        <p:spPr>
          <a:xfrm>
            <a:off x="609600" y="1600201"/>
            <a:ext cx="5384700" cy="4526100"/>
          </a:xfrm>
          <a:prstGeom prst="rect">
            <a:avLst/>
          </a:prstGeom>
          <a:noFill/>
          <a:ln>
            <a:noFill/>
          </a:ln>
        </p:spPr>
        <p:txBody>
          <a:bodyPr spcFirstLastPara="1" wrap="square" lIns="121900" tIns="60925" rIns="121900" bIns="60925" anchor="t" anchorCtr="0">
            <a:normAutofit/>
          </a:bodyPr>
          <a:lstStyle>
            <a:lvl1pPr marL="457200" marR="0" lvl="0" indent="-463550" algn="l">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59" name="Google Shape;59;g2467441622c_0_223"/>
          <p:cNvSpPr txBox="1">
            <a:spLocks noGrp="1"/>
          </p:cNvSpPr>
          <p:nvPr>
            <p:ph type="body" idx="2"/>
          </p:nvPr>
        </p:nvSpPr>
        <p:spPr>
          <a:xfrm>
            <a:off x="6197600" y="1600201"/>
            <a:ext cx="5384700" cy="4526100"/>
          </a:xfrm>
          <a:prstGeom prst="rect">
            <a:avLst/>
          </a:prstGeom>
          <a:noFill/>
          <a:ln>
            <a:noFill/>
          </a:ln>
        </p:spPr>
        <p:txBody>
          <a:bodyPr spcFirstLastPara="1" wrap="square" lIns="121900" tIns="60925" rIns="121900" bIns="60925" anchor="t" anchorCtr="0">
            <a:normAutofit/>
          </a:bodyPr>
          <a:lstStyle>
            <a:lvl1pPr marL="457200" marR="0" lvl="0" indent="-463550" algn="l">
              <a:lnSpc>
                <a:spcPct val="100000"/>
              </a:lnSpc>
              <a:spcBef>
                <a:spcPts val="700"/>
              </a:spcBef>
              <a:spcAft>
                <a:spcPts val="0"/>
              </a:spcAft>
              <a:buClr>
                <a:schemeClr val="dk1"/>
              </a:buClr>
              <a:buSzPts val="3700"/>
              <a:buFont typeface="Arial"/>
              <a:buChar char="•"/>
              <a:defRPr sz="3700" b="0" i="0" u="none" strike="noStrike" cap="none">
                <a:solidFill>
                  <a:schemeClr val="dk1"/>
                </a:solidFill>
                <a:latin typeface="Calibri"/>
                <a:ea typeface="Calibri"/>
                <a:cs typeface="Calibri"/>
                <a:sym typeface="Calibri"/>
              </a:defRPr>
            </a:lvl1pPr>
            <a:lvl2pPr marL="914400" marR="0" lvl="1" indent="-431800" algn="l">
              <a:lnSpc>
                <a:spcPct val="100000"/>
              </a:lnSpc>
              <a:spcBef>
                <a:spcPts val="6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2pPr>
            <a:lvl3pPr marL="1371600" marR="0" lvl="2" indent="-400050" algn="l">
              <a:lnSpc>
                <a:spcPct val="100000"/>
              </a:lnSpc>
              <a:spcBef>
                <a:spcPts val="50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3pPr>
            <a:lvl4pPr marL="1828800" marR="0" lvl="3"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4pPr>
            <a:lvl5pPr marL="2286000" marR="0" lvl="4"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6pPr>
            <a:lvl7pPr marL="3200400" marR="0" lvl="6"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7pPr>
            <a:lvl8pPr marL="3657600" marR="0" lvl="7"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8pPr>
            <a:lvl9pPr marL="4114800" marR="0" lvl="8" indent="-381000" algn="l">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60" name="Google Shape;60;g2467441622c_0_223"/>
          <p:cNvSpPr txBox="1">
            <a:spLocks noGrp="1"/>
          </p:cNvSpPr>
          <p:nvPr>
            <p:ph type="dt" idx="10"/>
          </p:nvPr>
        </p:nvSpPr>
        <p:spPr>
          <a:xfrm>
            <a:off x="609600" y="6356351"/>
            <a:ext cx="2844900" cy="3651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1" name="Google Shape;61;g2467441622c_0_223"/>
          <p:cNvSpPr txBox="1">
            <a:spLocks noGrp="1"/>
          </p:cNvSpPr>
          <p:nvPr>
            <p:ph type="ftr" idx="11"/>
          </p:nvPr>
        </p:nvSpPr>
        <p:spPr>
          <a:xfrm>
            <a:off x="4165600" y="6356351"/>
            <a:ext cx="3860700" cy="365100"/>
          </a:xfrm>
          <a:prstGeom prst="rect">
            <a:avLst/>
          </a:prstGeom>
          <a:noFill/>
          <a:ln>
            <a:noFill/>
          </a:ln>
        </p:spPr>
        <p:txBody>
          <a:bodyPr spcFirstLastPara="1" wrap="square" lIns="121900" tIns="60925" rIns="121900" bIns="60925" anchor="ctr" anchorCtr="0">
            <a:noAutofit/>
          </a:bodyPr>
          <a:lstStyle>
            <a:lvl1pPr marR="0" lvl="0" algn="ctr" rtl="0">
              <a:lnSpc>
                <a:spcPct val="100000"/>
              </a:lnSpc>
              <a:spcBef>
                <a:spcPts val="0"/>
              </a:spcBef>
              <a:spcAft>
                <a:spcPts val="0"/>
              </a:spcAft>
              <a:buClr>
                <a:srgbClr val="000000"/>
              </a:buClr>
              <a:buSzPts val="19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Calibri"/>
                <a:ea typeface="Calibri"/>
                <a:cs typeface="Calibri"/>
                <a:sym typeface="Calibri"/>
              </a:defRPr>
            </a:lvl9pPr>
          </a:lstStyle>
          <a:p>
            <a:endParaRPr/>
          </a:p>
        </p:txBody>
      </p:sp>
      <p:sp>
        <p:nvSpPr>
          <p:cNvPr id="62" name="Google Shape;62;g2467441622c_0_223"/>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rm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459961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5562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6" r="49672"/>
          <a:stretch/>
        </p:blipFill>
        <p:spPr>
          <a:xfrm>
            <a:off x="0" y="1676400"/>
            <a:ext cx="12192000" cy="3989070"/>
          </a:xfrm>
          <a:prstGeom prst="rect">
            <a:avLst/>
          </a:prstGeom>
        </p:spPr>
      </p:pic>
      <p:sp>
        <p:nvSpPr>
          <p:cNvPr id="2" name="Title 1"/>
          <p:cNvSpPr>
            <a:spLocks noGrp="1"/>
          </p:cNvSpPr>
          <p:nvPr>
            <p:ph type="ctrTitle"/>
          </p:nvPr>
        </p:nvSpPr>
        <p:spPr>
          <a:xfrm>
            <a:off x="609600" y="1752602"/>
            <a:ext cx="10972800" cy="2514599"/>
          </a:xfrm>
        </p:spPr>
        <p:txBody>
          <a:bodyPr>
            <a:noAutofit/>
          </a:bodyPr>
          <a:lstStyle>
            <a:lvl1pPr>
              <a:defRPr sz="7200" cap="all" baseline="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609600" y="4267200"/>
            <a:ext cx="10972800" cy="1066800"/>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lgn="ctr">
              <a:defRPr sz="1800">
                <a:solidFill>
                  <a:schemeClr val="tx1">
                    <a:lumMod val="50000"/>
                  </a:schemeClr>
                </a:solidFill>
                <a:latin typeface="+mj-lt"/>
              </a:defRPr>
            </a:lvl1pPr>
          </a:lstStyle>
          <a:p>
            <a:fld id="{44CDA988-E53B-4089-86E7-AD5042731DD3}" type="datetimeFigureOut">
              <a:rPr lang="en-GB" smtClean="0"/>
              <a:pPr/>
              <a:t>18/10/2023</a:t>
            </a:fld>
            <a:endParaRPr lang="en-GB"/>
          </a:p>
        </p:txBody>
      </p:sp>
      <p:sp>
        <p:nvSpPr>
          <p:cNvPr id="5" name="Footer Placeholder 4"/>
          <p:cNvSpPr>
            <a:spLocks noGrp="1"/>
          </p:cNvSpPr>
          <p:nvPr>
            <p:ph type="ftr" sz="quarter" idx="11"/>
          </p:nvPr>
        </p:nvSpPr>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533401"/>
            <a:ext cx="6096000" cy="501015"/>
          </a:xfrm>
          <a:prstGeom prst="rect">
            <a:avLst/>
          </a:prstGeom>
        </p:spPr>
      </p:pic>
    </p:spTree>
    <p:extLst>
      <p:ext uri="{BB962C8B-B14F-4D97-AF65-F5344CB8AC3E}">
        <p14:creationId xmlns:p14="http://schemas.microsoft.com/office/powerpoint/2010/main" val="2573984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CDA988-E53B-4089-86E7-AD5042731DD3}" type="datetimeFigureOut">
              <a:rPr lang="en-GB" smtClean="0"/>
              <a:t>18/10/2023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2351760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15332" t="-11848" r="12586" b="-5493"/>
          <a:stretch/>
        </p:blipFill>
        <p:spPr>
          <a:xfrm>
            <a:off x="0" y="3614057"/>
            <a:ext cx="12192000" cy="3018973"/>
          </a:xfrm>
          <a:prstGeom prst="rect">
            <a:avLst/>
          </a:prstGeom>
        </p:spPr>
      </p:pic>
      <p:sp>
        <p:nvSpPr>
          <p:cNvPr id="2" name="Title 1"/>
          <p:cNvSpPr>
            <a:spLocks noGrp="1"/>
          </p:cNvSpPr>
          <p:nvPr>
            <p:ph type="title" hasCustomPrompt="1"/>
          </p:nvPr>
        </p:nvSpPr>
        <p:spPr>
          <a:xfrm>
            <a:off x="963084" y="4406901"/>
            <a:ext cx="10363200" cy="1362075"/>
          </a:xfrm>
        </p:spPr>
        <p:txBody>
          <a:bodyPr anchor="t"/>
          <a:lstStyle>
            <a:lvl1pPr algn="ctr">
              <a:defRPr sz="4000" b="1" cap="none">
                <a:solidFill>
                  <a:schemeClr val="bg1"/>
                </a:solidFill>
              </a:defRPr>
            </a:lvl1pPr>
          </a:lstStyle>
          <a:p>
            <a:r>
              <a:rPr lang="en-US"/>
              <a:t>CLICK TO EDIT MASTER TITLE STYLE</a:t>
            </a:r>
            <a:endParaRPr lang="en-GB"/>
          </a:p>
        </p:txBody>
      </p:sp>
      <p:sp>
        <p:nvSpPr>
          <p:cNvPr id="3" name="Text Placeholder 2"/>
          <p:cNvSpPr>
            <a:spLocks noGrp="1"/>
          </p:cNvSpPr>
          <p:nvPr>
            <p:ph type="body" idx="1"/>
          </p:nvPr>
        </p:nvSpPr>
        <p:spPr>
          <a:xfrm>
            <a:off x="963084" y="457202"/>
            <a:ext cx="10363200" cy="533399"/>
          </a:xfrm>
        </p:spPr>
        <p:txBody>
          <a:bodyPr anchor="b"/>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lgn="ctr">
              <a:defRPr sz="1600">
                <a:solidFill>
                  <a:schemeClr val="tx1"/>
                </a:solidFill>
                <a:latin typeface="+mj-lt"/>
              </a:defRPr>
            </a:lvl1pPr>
          </a:lstStyle>
          <a:p>
            <a:fld id="{44CDA988-E53B-4089-86E7-AD5042731DD3}" type="datetimeFigureOut">
              <a:rPr lang="en-GB" smtClean="0"/>
              <a:pPr/>
              <a:t>18/10/2023</a:t>
            </a:fld>
            <a:endParaRPr lang="en-GB"/>
          </a:p>
        </p:txBody>
      </p:sp>
      <p:sp>
        <p:nvSpPr>
          <p:cNvPr id="5" name="Footer Placeholder 4"/>
          <p:cNvSpPr>
            <a:spLocks noGrp="1"/>
          </p:cNvSpPr>
          <p:nvPr>
            <p:ph type="ftr" sz="quarter" idx="11"/>
          </p:nvPr>
        </p:nvSpPr>
        <p:spPr/>
        <p:txBody>
          <a:bodyPr/>
          <a:lstStyle>
            <a:lvl1pPr algn="ctr">
              <a:defRPr sz="1600">
                <a:solidFill>
                  <a:schemeClr val="tx1"/>
                </a:solidFill>
                <a:latin typeface="+mj-lt"/>
              </a:defRPr>
            </a:lvl1pPr>
          </a:lstStyle>
          <a:p>
            <a:endParaRPr lang="en-GB"/>
          </a:p>
        </p:txBody>
      </p:sp>
      <p:sp>
        <p:nvSpPr>
          <p:cNvPr id="6" name="Slide Number Placeholder 5"/>
          <p:cNvSpPr>
            <a:spLocks noGrp="1"/>
          </p:cNvSpPr>
          <p:nvPr>
            <p:ph type="sldNum" sz="quarter" idx="12"/>
          </p:nvPr>
        </p:nvSpPr>
        <p:spPr/>
        <p:txBody>
          <a:bodyPr/>
          <a:lstStyle>
            <a:lvl1pPr algn="ctr">
              <a:defRPr sz="1600">
                <a:solidFill>
                  <a:schemeClr val="tx1"/>
                </a:solidFill>
                <a:latin typeface="+mj-lt"/>
              </a:defRPr>
            </a:lvl1pPr>
          </a:lstStyle>
          <a:p>
            <a:fld id="{575D0CC2-870C-4870-B06C-DE04CC661C67}" type="slidenum">
              <a:rPr lang="en-GB" smtClean="0"/>
              <a:pPr/>
              <a:t>‹#›</a:t>
            </a:fld>
            <a:endParaRPr lang="en-GB"/>
          </a:p>
        </p:txBody>
      </p:sp>
    </p:spTree>
    <p:extLst>
      <p:ext uri="{BB962C8B-B14F-4D97-AF65-F5344CB8AC3E}">
        <p14:creationId xmlns:p14="http://schemas.microsoft.com/office/powerpoint/2010/main" val="34319685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CDA988-E53B-4089-86E7-AD5042731DD3}"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3893219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CDA988-E53B-4089-86E7-AD5042731DD3}" type="datetimeFigureOut">
              <a:rPr lang="en-GB" smtClean="0"/>
              <a:t>18/10/2023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5168030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5821362"/>
          </a:xfrm>
        </p:spPr>
        <p:txBody>
          <a:bodyPr>
            <a:normAutofit/>
          </a:bodyPr>
          <a:lstStyle>
            <a:lvl1pPr>
              <a:defRPr sz="7200">
                <a:solidFill>
                  <a:schemeClr val="bg1"/>
                </a:solidFill>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44CDA988-E53B-4089-86E7-AD5042731DD3}" type="datetimeFigureOut">
              <a:rPr lang="en-GB" smtClean="0"/>
              <a:t>18/10/2023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42254840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er + Img - L">
    <p:bg>
      <p:bgPr>
        <a:solidFill>
          <a:srgbClr val="FFFFFF"/>
        </a:solidFill>
        <a:effectLst/>
      </p:bgPr>
    </p:bg>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0" y="1"/>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2058411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D773-B7CC-CEC2-5005-CDA2CBCDD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959C8BC-0A39-2097-7CC9-8EF50D96BA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6DD20F-7B89-4DC3-C7E6-2995E11BB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F66120-8B79-CD50-CAEF-00C23027DBE3}"/>
              </a:ext>
            </a:extLst>
          </p:cNvPr>
          <p:cNvSpPr>
            <a:spLocks noGrp="1"/>
          </p:cNvSpPr>
          <p:nvPr>
            <p:ph type="dt" sz="half" idx="10"/>
          </p:nvPr>
        </p:nvSpPr>
        <p:spPr/>
        <p:txBody>
          <a:bodyPr/>
          <a:lstStyle/>
          <a:p>
            <a:fld id="{3461C688-8E51-41D2-B4AC-2C2962DD6AAC}" type="datetimeFigureOut">
              <a:rPr lang="en-GB" smtClean="0"/>
              <a:t>18/10/2023</a:t>
            </a:fld>
            <a:endParaRPr lang="en-GB"/>
          </a:p>
        </p:txBody>
      </p:sp>
      <p:sp>
        <p:nvSpPr>
          <p:cNvPr id="6" name="Footer Placeholder 5">
            <a:extLst>
              <a:ext uri="{FF2B5EF4-FFF2-40B4-BE49-F238E27FC236}">
                <a16:creationId xmlns:a16="http://schemas.microsoft.com/office/drawing/2014/main" id="{5E773F61-CC06-5622-95DC-A1AB405E95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44FA620-6FE5-1524-CE27-2E505E682692}"/>
              </a:ext>
            </a:extLst>
          </p:cNvPr>
          <p:cNvSpPr>
            <a:spLocks noGrp="1"/>
          </p:cNvSpPr>
          <p:nvPr>
            <p:ph type="sldNum" sz="quarter" idx="12"/>
          </p:nvPr>
        </p:nvSpPr>
        <p:spPr/>
        <p:txBody>
          <a:bodyPr/>
          <a:lstStyle/>
          <a:p>
            <a:fld id="{57CA2183-ED27-4CEC-8344-2B15975F580E}" type="slidenum">
              <a:rPr lang="en-GB" smtClean="0"/>
              <a:t>‹#›</a:t>
            </a:fld>
            <a:endParaRPr lang="en-GB"/>
          </a:p>
        </p:txBody>
      </p:sp>
    </p:spTree>
    <p:extLst>
      <p:ext uri="{BB962C8B-B14F-4D97-AF65-F5344CB8AC3E}">
        <p14:creationId xmlns:p14="http://schemas.microsoft.com/office/powerpoint/2010/main" val="3173395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6076648" y="0"/>
            <a:ext cx="6096000" cy="6858000"/>
          </a:xfrm>
          <a:solidFill>
            <a:srgbClr val="FFFFFF"/>
          </a:solidFill>
        </p:spPr>
        <p:txBody>
          <a:bodyPr lIns="457200" tIns="457200" rIns="457200" bIns="457200"/>
          <a:lstStyle>
            <a:lvl1pPr algn="l">
              <a:defRPr>
                <a:solidFill>
                  <a:schemeClr val="tx1"/>
                </a:solidFill>
              </a:defRPr>
            </a:lvl1pPr>
          </a:lstStyle>
          <a:p>
            <a:r>
              <a:rPr lang="en-US"/>
              <a:t>Click to edit master title style</a:t>
            </a:r>
            <a:endParaRPr lang="en-GB"/>
          </a:p>
        </p:txBody>
      </p:sp>
    </p:spTree>
    <p:extLst>
      <p:ext uri="{BB962C8B-B14F-4D97-AF65-F5344CB8AC3E}">
        <p14:creationId xmlns:p14="http://schemas.microsoft.com/office/powerpoint/2010/main" val="1807464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Header + Img - L">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2" name="Title 1"/>
          <p:cNvSpPr>
            <a:spLocks noGrp="1"/>
          </p:cNvSpPr>
          <p:nvPr>
            <p:ph type="title" hasCustomPrompt="1"/>
          </p:nvPr>
        </p:nvSpPr>
        <p:spPr>
          <a:xfrm>
            <a:off x="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074013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Header + Img - L">
    <p:bg>
      <p:bgPr>
        <a:solidFill>
          <a:srgbClr val="FFFFFF"/>
        </a:solid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1"/>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3" name="Title 1"/>
          <p:cNvSpPr>
            <a:spLocks noGrp="1"/>
          </p:cNvSpPr>
          <p:nvPr>
            <p:ph type="title" hasCustomPrompt="1"/>
          </p:nvPr>
        </p:nvSpPr>
        <p:spPr>
          <a:xfrm>
            <a:off x="6096000" y="0"/>
            <a:ext cx="6096000" cy="6858000"/>
          </a:xfrm>
          <a:solidFill>
            <a:schemeClr val="accent1">
              <a:alpha val="95000"/>
            </a:schemeClr>
          </a:solidFill>
        </p:spPr>
        <p:txBody>
          <a:bodyPr lIns="457200" tIns="457200" rIns="457200" bIns="457200"/>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42315813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CDA988-E53B-4089-86E7-AD5042731DD3}" type="datetimeFigureOut">
              <a:rPr lang="en-GB" smtClean="0"/>
              <a:t>18/10/2023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19715533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1473579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12192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147" r="17019" b="9677"/>
          <a:stretch/>
        </p:blipFill>
        <p:spPr>
          <a:xfrm>
            <a:off x="-24190" y="4724400"/>
            <a:ext cx="12216191" cy="2133600"/>
          </a:xfrm>
          <a:prstGeom prst="rect">
            <a:avLst/>
          </a:prstGeom>
        </p:spPr>
      </p:pic>
      <p:sp>
        <p:nvSpPr>
          <p:cNvPr id="2" name="Title 1"/>
          <p:cNvSpPr>
            <a:spLocks noGrp="1"/>
          </p:cNvSpPr>
          <p:nvPr>
            <p:ph type="title"/>
          </p:nvPr>
        </p:nvSpPr>
        <p:spPr>
          <a:xfrm>
            <a:off x="609600" y="5029200"/>
            <a:ext cx="11011504" cy="566738"/>
          </a:xfrm>
        </p:spPr>
        <p:txBody>
          <a:bodyPr anchor="b">
            <a:normAutofit/>
          </a:bodyPr>
          <a:lstStyle>
            <a:lvl1pPr algn="l">
              <a:defRPr sz="2400" b="1">
                <a:solidFill>
                  <a:schemeClr val="bg1"/>
                </a:solidFill>
              </a:defRPr>
            </a:lvl1pPr>
          </a:lstStyle>
          <a:p>
            <a:r>
              <a:rPr lang="en-US"/>
              <a:t>Click to edit Master title style</a:t>
            </a:r>
            <a:endParaRPr lang="en-GB"/>
          </a:p>
        </p:txBody>
      </p:sp>
      <p:sp>
        <p:nvSpPr>
          <p:cNvPr id="4" name="Text Placeholder 3"/>
          <p:cNvSpPr>
            <a:spLocks noGrp="1"/>
          </p:cNvSpPr>
          <p:nvPr>
            <p:ph type="body" sz="half" idx="2"/>
          </p:nvPr>
        </p:nvSpPr>
        <p:spPr>
          <a:xfrm>
            <a:off x="609600" y="5715000"/>
            <a:ext cx="10972800" cy="533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CDA988-E53B-4089-86E7-AD5042731DD3}" type="datetimeFigureOut">
              <a:rPr lang="en-GB" smtClean="0"/>
              <a:t>18/10/2023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5D0CC2-870C-4870-B06C-DE04CC661C67}" type="slidenum">
              <a:rPr lang="en-GB" smtClean="0"/>
              <a:t>‹#›</a:t>
            </a:fld>
            <a:endParaRPr lang="en-GB"/>
          </a:p>
        </p:txBody>
      </p:sp>
    </p:spTree>
    <p:extLst>
      <p:ext uri="{BB962C8B-B14F-4D97-AF65-F5344CB8AC3E}">
        <p14:creationId xmlns:p14="http://schemas.microsoft.com/office/powerpoint/2010/main" val="2107026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FFFFFF"/>
        </a:solidFill>
        <a:effectLst/>
      </p:bgPr>
    </p:bg>
    <p:spTree>
      <p:nvGrpSpPr>
        <p:cNvPr id="1" name=""/>
        <p:cNvGrpSpPr/>
        <p:nvPr/>
      </p:nvGrpSpPr>
      <p:grpSpPr>
        <a:xfrm>
          <a:off x="0" y="0"/>
          <a:ext cx="0" cy="0"/>
          <a:chOff x="0" y="0"/>
          <a:chExt cx="0" cy="0"/>
        </a:xfrm>
      </p:grpSpPr>
      <p:sp>
        <p:nvSpPr>
          <p:cNvPr id="8" name="Rectangle 7"/>
          <p:cNvSpPr/>
          <p:nvPr userDrawn="1"/>
        </p:nvSpPr>
        <p:spPr>
          <a:xfrm>
            <a:off x="0" y="1295400"/>
            <a:ext cx="12192000" cy="426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39721" t="7575" r="13783" b="-4463"/>
          <a:stretch/>
        </p:blipFill>
        <p:spPr>
          <a:xfrm>
            <a:off x="1" y="1295401"/>
            <a:ext cx="12192001" cy="3663043"/>
          </a:xfrm>
          <a:prstGeom prst="rect">
            <a:avLst/>
          </a:prstGeom>
        </p:spPr>
      </p:pic>
      <p:sp>
        <p:nvSpPr>
          <p:cNvPr id="2" name="Title 1"/>
          <p:cNvSpPr>
            <a:spLocks noGrp="1"/>
          </p:cNvSpPr>
          <p:nvPr>
            <p:ph type="ctrTitle" hasCustomPrompt="1"/>
          </p:nvPr>
        </p:nvSpPr>
        <p:spPr>
          <a:xfrm>
            <a:off x="609600" y="1295402"/>
            <a:ext cx="10972800" cy="2133599"/>
          </a:xfrm>
        </p:spPr>
        <p:txBody>
          <a:bodyPr>
            <a:noAutofit/>
          </a:bodyPr>
          <a:lstStyle>
            <a:lvl1pPr>
              <a:defRPr sz="11500" cap="all" baseline="0">
                <a:solidFill>
                  <a:schemeClr val="tx1"/>
                </a:solidFill>
              </a:defRPr>
            </a:lvl1pPr>
          </a:lstStyle>
          <a:p>
            <a:r>
              <a:rPr lang="en-US"/>
              <a:t>THANK YOU</a:t>
            </a:r>
            <a:endParaRPr lang="en-GB"/>
          </a:p>
        </p:txBody>
      </p:sp>
      <p:sp>
        <p:nvSpPr>
          <p:cNvPr id="3" name="Subtitle 2"/>
          <p:cNvSpPr>
            <a:spLocks noGrp="1"/>
          </p:cNvSpPr>
          <p:nvPr>
            <p:ph type="subTitle" idx="1"/>
          </p:nvPr>
        </p:nvSpPr>
        <p:spPr>
          <a:xfrm>
            <a:off x="609600" y="3429000"/>
            <a:ext cx="10972800" cy="609599"/>
          </a:xfrm>
        </p:spPr>
        <p:txBody>
          <a:bodyPr anchor="ctr">
            <a:normAutofit/>
          </a:bodyPr>
          <a:lstStyle>
            <a:lvl1pPr marL="0" indent="0" algn="ctr">
              <a:buNone/>
              <a:defRPr sz="2800" cap="all"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914400" y="4958444"/>
            <a:ext cx="2844800" cy="365125"/>
          </a:xfrm>
        </p:spPr>
        <p:txBody>
          <a:bodyPr/>
          <a:lstStyle>
            <a:lvl1pPr algn="ctr">
              <a:defRPr sz="1800">
                <a:solidFill>
                  <a:schemeClr val="tx1">
                    <a:lumMod val="50000"/>
                  </a:schemeClr>
                </a:solidFill>
                <a:latin typeface="+mj-lt"/>
              </a:defRPr>
            </a:lvl1pPr>
          </a:lstStyle>
          <a:p>
            <a:fld id="{44CDA988-E53B-4089-86E7-AD5042731DD3}" type="datetimeFigureOut">
              <a:rPr lang="en-GB" smtClean="0"/>
              <a:pPr/>
              <a:t>18/10/2023</a:t>
            </a:fld>
            <a:endParaRPr lang="en-GB"/>
          </a:p>
        </p:txBody>
      </p:sp>
      <p:sp>
        <p:nvSpPr>
          <p:cNvPr id="5" name="Footer Placeholder 4"/>
          <p:cNvSpPr>
            <a:spLocks noGrp="1"/>
          </p:cNvSpPr>
          <p:nvPr>
            <p:ph type="ftr" sz="quarter" idx="11"/>
          </p:nvPr>
        </p:nvSpPr>
        <p:spPr>
          <a:xfrm>
            <a:off x="4470400" y="4958444"/>
            <a:ext cx="3860800" cy="365125"/>
          </a:xfrm>
        </p:spPr>
        <p:txBody>
          <a:bodyPr/>
          <a:lstStyle>
            <a:lvl1pPr algn="ctr">
              <a:defRPr sz="1800">
                <a:solidFill>
                  <a:schemeClr val="tx1">
                    <a:lumMod val="50000"/>
                  </a:schemeClr>
                </a:solidFill>
                <a:latin typeface="+mj-lt"/>
              </a:defRPr>
            </a:lvl1pPr>
          </a:lstStyle>
          <a:p>
            <a:endParaRPr lang="en-GB"/>
          </a:p>
        </p:txBody>
      </p:sp>
      <p:sp>
        <p:nvSpPr>
          <p:cNvPr id="6" name="Slide Number Placeholder 5"/>
          <p:cNvSpPr>
            <a:spLocks noGrp="1"/>
          </p:cNvSpPr>
          <p:nvPr>
            <p:ph type="sldNum" sz="quarter" idx="12"/>
          </p:nvPr>
        </p:nvSpPr>
        <p:spPr>
          <a:xfrm>
            <a:off x="8432800" y="4958444"/>
            <a:ext cx="2844800" cy="365125"/>
          </a:xfrm>
        </p:spPr>
        <p:txBody>
          <a:bodyPr/>
          <a:lstStyle>
            <a:lvl1pPr algn="ctr">
              <a:defRPr sz="1800">
                <a:solidFill>
                  <a:schemeClr val="tx1">
                    <a:lumMod val="50000"/>
                  </a:schemeClr>
                </a:solidFill>
                <a:latin typeface="+mj-lt"/>
              </a:defRPr>
            </a:lvl1pPr>
          </a:lstStyle>
          <a:p>
            <a:fld id="{575D0CC2-870C-4870-B06C-DE04CC661C67}" type="slidenum">
              <a:rPr lang="en-GB" smtClean="0"/>
              <a:pPr/>
              <a:t>‹#›</a:t>
            </a:fld>
            <a:endParaRPr lang="en-GB"/>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4400" y="533401"/>
            <a:ext cx="6096000" cy="501015"/>
          </a:xfrm>
          <a:prstGeom prst="rect">
            <a:avLst/>
          </a:prstGeom>
        </p:spPr>
      </p:pic>
      <p:sp>
        <p:nvSpPr>
          <p:cNvPr id="10" name="Date Placeholder 3"/>
          <p:cNvSpPr txBox="1">
            <a:spLocks/>
          </p:cNvSpPr>
          <p:nvPr userDrawn="1"/>
        </p:nvSpPr>
        <p:spPr>
          <a:xfrm>
            <a:off x="904724" y="6096001"/>
            <a:ext cx="28448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3200" b="0" i="0" u="none" strike="noStrike" kern="1200" baseline="30000">
                <a:solidFill>
                  <a:schemeClr val="accent2"/>
                </a:solidFill>
                <a:latin typeface="FontAwesome" pitchFamily="50" charset="0"/>
                <a:ea typeface="+mn-ea"/>
                <a:cs typeface="+mn-cs"/>
              </a:rPr>
              <a:t> </a:t>
            </a:r>
            <a:r>
              <a:rPr lang="en-GB" sz="3200" b="0" i="0" u="none" strike="noStrike" kern="1200" baseline="30000">
                <a:solidFill>
                  <a:schemeClr val="tx1">
                    <a:lumMod val="50000"/>
                  </a:schemeClr>
                </a:solidFill>
                <a:latin typeface="+mj-lt"/>
                <a:ea typeface="+mn-ea"/>
                <a:cs typeface="+mn-cs"/>
              </a:rPr>
              <a:t>GirlsNotBrides</a:t>
            </a:r>
          </a:p>
        </p:txBody>
      </p:sp>
      <p:sp>
        <p:nvSpPr>
          <p:cNvPr id="11" name="Footer Placeholder 4"/>
          <p:cNvSpPr txBox="1">
            <a:spLocks/>
          </p:cNvSpPr>
          <p:nvPr userDrawn="1"/>
        </p:nvSpPr>
        <p:spPr>
          <a:xfrm>
            <a:off x="3943048" y="6110515"/>
            <a:ext cx="2965752"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GirlsNotBrides</a:t>
            </a:r>
          </a:p>
        </p:txBody>
      </p:sp>
      <p:sp>
        <p:nvSpPr>
          <p:cNvPr id="12" name="Slide Number Placeholder 5"/>
          <p:cNvSpPr txBox="1">
            <a:spLocks/>
          </p:cNvSpPr>
          <p:nvPr userDrawn="1"/>
        </p:nvSpPr>
        <p:spPr>
          <a:xfrm>
            <a:off x="6604001" y="6096001"/>
            <a:ext cx="4663924"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lumMod val="50000"/>
                  </a:schemeClr>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30000" noProof="0">
                <a:ln>
                  <a:noFill/>
                </a:ln>
                <a:solidFill>
                  <a:srgbClr val="FAA819"/>
                </a:solidFill>
                <a:effectLst/>
                <a:uLnTx/>
                <a:uFillTx/>
                <a:latin typeface="FontAwesome" pitchFamily="50" charset="0"/>
                <a:ea typeface="+mn-ea"/>
                <a:cs typeface="+mn-cs"/>
              </a:rPr>
              <a:t> </a:t>
            </a:r>
            <a:r>
              <a:rPr kumimoji="0" lang="en-GB" sz="3200" b="0" i="0" u="none" strike="noStrike" kern="1200" cap="none" spc="0" normalizeH="0" baseline="30000" noProof="0">
                <a:ln>
                  <a:noFill/>
                </a:ln>
                <a:solidFill>
                  <a:srgbClr val="304048">
                    <a:lumMod val="50000"/>
                  </a:srgbClr>
                </a:solidFill>
                <a:effectLst/>
                <a:uLnTx/>
                <a:uFillTx/>
                <a:latin typeface="+mj-lt"/>
                <a:ea typeface="+mn-ea"/>
                <a:cs typeface="+mn-cs"/>
              </a:rPr>
              <a:t>0044 (0)20 1234 5678</a:t>
            </a:r>
          </a:p>
        </p:txBody>
      </p:sp>
    </p:spTree>
    <p:extLst>
      <p:ext uri="{BB962C8B-B14F-4D97-AF65-F5344CB8AC3E}">
        <p14:creationId xmlns:p14="http://schemas.microsoft.com/office/powerpoint/2010/main" val="420598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9.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F4A0E7-CF6E-7DD8-F4B2-B7AD2A6FA2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380DD75-7EF6-F855-0CDD-9891D96B34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DABC47-E0EE-0CC3-6467-E72639FDE7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1C688-8E51-41D2-B4AC-2C2962DD6AAC}" type="datetimeFigureOut">
              <a:rPr lang="en-GB" smtClean="0"/>
              <a:t>18/10/2023</a:t>
            </a:fld>
            <a:endParaRPr lang="en-GB"/>
          </a:p>
        </p:txBody>
      </p:sp>
      <p:sp>
        <p:nvSpPr>
          <p:cNvPr id="5" name="Footer Placeholder 4">
            <a:extLst>
              <a:ext uri="{FF2B5EF4-FFF2-40B4-BE49-F238E27FC236}">
                <a16:creationId xmlns:a16="http://schemas.microsoft.com/office/drawing/2014/main" id="{A0A54920-FEED-063A-5748-778A357537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2889CA0-CC8C-734C-0B8E-D6D6D5A6CD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CA2183-ED27-4CEC-8344-2B15975F580E}" type="slidenum">
              <a:rPr lang="en-GB" smtClean="0"/>
              <a:t>‹#›</a:t>
            </a:fld>
            <a:endParaRPr lang="en-GB"/>
          </a:p>
        </p:txBody>
      </p:sp>
    </p:spTree>
    <p:extLst>
      <p:ext uri="{BB962C8B-B14F-4D97-AF65-F5344CB8AC3E}">
        <p14:creationId xmlns:p14="http://schemas.microsoft.com/office/powerpoint/2010/main" val="337223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1497" y="732231"/>
            <a:ext cx="5864860" cy="2343150"/>
          </a:xfrm>
          <a:prstGeom prst="rect">
            <a:avLst/>
          </a:prstGeom>
        </p:spPr>
        <p:txBody>
          <a:bodyPr wrap="square" lIns="0" tIns="0" rIns="0" bIns="0">
            <a:spAutoFit/>
          </a:bodyPr>
          <a:lstStyle>
            <a:lvl1pPr>
              <a:defRPr sz="8000" b="0" i="0">
                <a:solidFill>
                  <a:schemeClr val="bg1"/>
                </a:solidFill>
                <a:latin typeface="Arial Black"/>
                <a:cs typeface="Arial Black"/>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256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885971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A8C35123-6A5F-4007-AAD6-D6B43C4133E3}" type="datetimeFigureOut">
              <a:rPr lang="en-AU" smtClean="0"/>
              <a:t>18/10/2023</a:t>
            </a:fld>
            <a:endParaRPr lang="en-AU"/>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E747EA3B-C95C-438A-BDC9-F9A6CBEE44BF}" type="slidenum">
              <a:rPr lang="en-AU" smtClean="0"/>
              <a:t>‹#›</a:t>
            </a:fld>
            <a:endParaRPr lang="en-AU"/>
          </a:p>
        </p:txBody>
      </p:sp>
    </p:spTree>
    <p:extLst>
      <p:ext uri="{BB962C8B-B14F-4D97-AF65-F5344CB8AC3E}">
        <p14:creationId xmlns:p14="http://schemas.microsoft.com/office/powerpoint/2010/main" val="227855432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257175"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75" rtl="0" eaLnBrk="1" latinLnBrk="0" hangingPunct="1">
        <a:defRPr sz="1013" kern="1200">
          <a:solidFill>
            <a:schemeClr val="tx1"/>
          </a:solidFill>
          <a:latin typeface="+mn-lt"/>
          <a:ea typeface="+mn-ea"/>
          <a:cs typeface="+mn-cs"/>
        </a:defRPr>
      </a:lvl1pPr>
      <a:lvl2pPr marL="257175" algn="l" defTabSz="257175" rtl="0" eaLnBrk="1" latinLnBrk="0" hangingPunct="1">
        <a:defRPr sz="1013" kern="1200">
          <a:solidFill>
            <a:schemeClr val="tx1"/>
          </a:solidFill>
          <a:latin typeface="+mn-lt"/>
          <a:ea typeface="+mn-ea"/>
          <a:cs typeface="+mn-cs"/>
        </a:defRPr>
      </a:lvl2pPr>
      <a:lvl3pPr marL="514350" algn="l" defTabSz="257175" rtl="0" eaLnBrk="1" latinLnBrk="0" hangingPunct="1">
        <a:defRPr sz="1013" kern="1200">
          <a:solidFill>
            <a:schemeClr val="tx1"/>
          </a:solidFill>
          <a:latin typeface="+mn-lt"/>
          <a:ea typeface="+mn-ea"/>
          <a:cs typeface="+mn-cs"/>
        </a:defRPr>
      </a:lvl3pPr>
      <a:lvl4pPr marL="771525" algn="l" defTabSz="257175" rtl="0" eaLnBrk="1" latinLnBrk="0" hangingPunct="1">
        <a:defRPr sz="1013" kern="1200">
          <a:solidFill>
            <a:schemeClr val="tx1"/>
          </a:solidFill>
          <a:latin typeface="+mn-lt"/>
          <a:ea typeface="+mn-ea"/>
          <a:cs typeface="+mn-cs"/>
        </a:defRPr>
      </a:lvl4pPr>
      <a:lvl5pPr marL="1028700" algn="l" defTabSz="257175" rtl="0" eaLnBrk="1" latinLnBrk="0" hangingPunct="1">
        <a:defRPr sz="1013" kern="1200">
          <a:solidFill>
            <a:schemeClr val="tx1"/>
          </a:solidFill>
          <a:latin typeface="+mn-lt"/>
          <a:ea typeface="+mn-ea"/>
          <a:cs typeface="+mn-cs"/>
        </a:defRPr>
      </a:lvl5pPr>
      <a:lvl6pPr marL="1285875" algn="l" defTabSz="257175" rtl="0" eaLnBrk="1" latinLnBrk="0" hangingPunct="1">
        <a:defRPr sz="1013" kern="1200">
          <a:solidFill>
            <a:schemeClr val="tx1"/>
          </a:solidFill>
          <a:latin typeface="+mn-lt"/>
          <a:ea typeface="+mn-ea"/>
          <a:cs typeface="+mn-cs"/>
        </a:defRPr>
      </a:lvl6pPr>
      <a:lvl7pPr marL="1543050" algn="l" defTabSz="257175" rtl="0" eaLnBrk="1" latinLnBrk="0" hangingPunct="1">
        <a:defRPr sz="1013" kern="1200">
          <a:solidFill>
            <a:schemeClr val="tx1"/>
          </a:solidFill>
          <a:latin typeface="+mn-lt"/>
          <a:ea typeface="+mn-ea"/>
          <a:cs typeface="+mn-cs"/>
        </a:defRPr>
      </a:lvl7pPr>
      <a:lvl8pPr marL="1800225" algn="l" defTabSz="257175" rtl="0" eaLnBrk="1" latinLnBrk="0" hangingPunct="1">
        <a:defRPr sz="1013" kern="1200">
          <a:solidFill>
            <a:schemeClr val="tx1"/>
          </a:solidFill>
          <a:latin typeface="+mn-lt"/>
          <a:ea typeface="+mn-ea"/>
          <a:cs typeface="+mn-cs"/>
        </a:defRPr>
      </a:lvl8pPr>
      <a:lvl9pPr marL="2057400" algn="l" defTabSz="257175"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4478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91519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Lst>
  <p:txStyles>
    <p:titleStyle>
      <a:lvl1pPr algn="l" defTabSz="914400" rtl="0" eaLnBrk="1" latinLnBrk="0" hangingPunct="1">
        <a:spcBef>
          <a:spcPct val="0"/>
        </a:spcBef>
        <a:buNone/>
        <a:defRPr sz="4400" b="0" kern="1200">
          <a:solidFill>
            <a:srgbClr val="003A5D"/>
          </a:solidFill>
          <a:latin typeface="+mj-lt"/>
          <a:ea typeface="+mj-ea"/>
          <a:cs typeface="+mj-cs"/>
        </a:defRPr>
      </a:lvl1pPr>
    </p:titleStyle>
    <p:bodyStyle>
      <a:lvl1pPr marL="342900" indent="-342900" algn="l" defTabSz="914400" rtl="0" eaLnBrk="1" latinLnBrk="0" hangingPunct="1">
        <a:spcBef>
          <a:spcPct val="20000"/>
        </a:spcBef>
        <a:buClr>
          <a:srgbClr val="6CC04A"/>
        </a:buClr>
        <a:buFont typeface="Arial" panose="020B0604020202020204" pitchFamily="34" charset="0"/>
        <a:buChar char="•"/>
        <a:defRPr sz="3200" kern="1200">
          <a:solidFill>
            <a:schemeClr val="bg2">
              <a:lumMod val="10000"/>
            </a:schemeClr>
          </a:solidFill>
          <a:latin typeface="Franklin Gothic Book" panose="020B05030201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10000"/>
            </a:schemeClr>
          </a:solidFill>
          <a:latin typeface="Franklin Gothic Book" panose="020B05030201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10000"/>
            </a:schemeClr>
          </a:solidFill>
          <a:latin typeface="Franklin Gothic Book" panose="020B05030201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10000"/>
            </a:schemeClr>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2B3F20-886A-4B68-9909-0E2527094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B2E6B4-63CC-4718-9FFA-0323E6AAA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3DF0-9D3E-446C-B118-5860FF731B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B30BF5-85D3-47BC-9210-01732C1CBC94}" type="datetimeFigureOut">
              <a:rPr lang="en-US" smtClean="0"/>
              <a:t>10/18/2023</a:t>
            </a:fld>
            <a:endParaRPr lang="en-US"/>
          </a:p>
        </p:txBody>
      </p:sp>
      <p:sp>
        <p:nvSpPr>
          <p:cNvPr id="5" name="Footer Placeholder 4">
            <a:extLst>
              <a:ext uri="{FF2B5EF4-FFF2-40B4-BE49-F238E27FC236}">
                <a16:creationId xmlns:a16="http://schemas.microsoft.com/office/drawing/2014/main" id="{36D92F2F-88B5-4F07-B8CA-885538B3B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5B7FF2-1C7D-46B2-821B-BE47E3D6A2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AA031-93ED-4540-A38B-F8A2FD386CC7}" type="slidenum">
              <a:rPr lang="en-US" smtClean="0"/>
              <a:t>‹#›</a:t>
            </a:fld>
            <a:endParaRPr lang="en-US"/>
          </a:p>
        </p:txBody>
      </p:sp>
    </p:spTree>
    <p:extLst>
      <p:ext uri="{BB962C8B-B14F-4D97-AF65-F5344CB8AC3E}">
        <p14:creationId xmlns:p14="http://schemas.microsoft.com/office/powerpoint/2010/main" val="16160177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88C107-21A7-2843-B12D-3165F80FDB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G"/>
          </a:p>
        </p:txBody>
      </p:sp>
      <p:sp>
        <p:nvSpPr>
          <p:cNvPr id="3" name="Text Placeholder 2">
            <a:extLst>
              <a:ext uri="{FF2B5EF4-FFF2-40B4-BE49-F238E27FC236}">
                <a16:creationId xmlns:a16="http://schemas.microsoft.com/office/drawing/2014/main" id="{96A64A42-2E72-9A5A-0F7A-E31558F20C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G"/>
          </a:p>
        </p:txBody>
      </p:sp>
      <p:sp>
        <p:nvSpPr>
          <p:cNvPr id="4" name="Date Placeholder 3">
            <a:extLst>
              <a:ext uri="{FF2B5EF4-FFF2-40B4-BE49-F238E27FC236}">
                <a16:creationId xmlns:a16="http://schemas.microsoft.com/office/drawing/2014/main" id="{19644100-524E-DE6F-DB8A-457C5BA1C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67FF3-7650-BC42-BA34-575E3FB8F300}" type="datetimeFigureOut">
              <a:rPr lang="en-NG" smtClean="0"/>
              <a:t>10/18/2023</a:t>
            </a:fld>
            <a:endParaRPr lang="en-NG"/>
          </a:p>
        </p:txBody>
      </p:sp>
      <p:sp>
        <p:nvSpPr>
          <p:cNvPr id="5" name="Footer Placeholder 4">
            <a:extLst>
              <a:ext uri="{FF2B5EF4-FFF2-40B4-BE49-F238E27FC236}">
                <a16:creationId xmlns:a16="http://schemas.microsoft.com/office/drawing/2014/main" id="{1FA9F96B-7AB1-EA54-6870-F8DB0CCDB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G"/>
          </a:p>
        </p:txBody>
      </p:sp>
      <p:sp>
        <p:nvSpPr>
          <p:cNvPr id="6" name="Slide Number Placeholder 5">
            <a:extLst>
              <a:ext uri="{FF2B5EF4-FFF2-40B4-BE49-F238E27FC236}">
                <a16:creationId xmlns:a16="http://schemas.microsoft.com/office/drawing/2014/main" id="{E61FE833-10D9-94A5-DFA2-AFA1C178E6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702F23-95F3-1E4A-86CD-BB7EA8F41C73}" type="slidenum">
              <a:rPr lang="en-NG" smtClean="0"/>
              <a:t>‹#›</a:t>
            </a:fld>
            <a:endParaRPr lang="en-NG"/>
          </a:p>
        </p:txBody>
      </p:sp>
    </p:spTree>
    <p:extLst>
      <p:ext uri="{BB962C8B-B14F-4D97-AF65-F5344CB8AC3E}">
        <p14:creationId xmlns:p14="http://schemas.microsoft.com/office/powerpoint/2010/main" val="376940183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g2467441622c_0_17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2467441622c_0_17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 name="Google Shape;8;g2467441622c_0_17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596116"/>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CDA988-E53B-4089-86E7-AD5042731DD3}" type="datetimeFigureOut">
              <a:rPr lang="en-GB" smtClean="0"/>
              <a:t>18/10/2023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D0CC2-870C-4870-B06C-DE04CC661C67}" type="slidenum">
              <a:rPr lang="en-GB" smtClean="0"/>
              <a:t>‹#›</a:t>
            </a:fld>
            <a:endParaRPr lang="en-GB"/>
          </a:p>
        </p:txBody>
      </p:sp>
    </p:spTree>
    <p:extLst>
      <p:ext uri="{BB962C8B-B14F-4D97-AF65-F5344CB8AC3E}">
        <p14:creationId xmlns:p14="http://schemas.microsoft.com/office/powerpoint/2010/main" val="20152812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Lst>
  <p:txStyles>
    <p:titleStyle>
      <a:lvl1pPr algn="ctr" defTabSz="914400" rtl="0" eaLnBrk="1" latinLnBrk="0" hangingPunct="1">
        <a:spcBef>
          <a:spcPct val="0"/>
        </a:spcBef>
        <a:buNone/>
        <a:defRPr sz="440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6.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4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emf"/><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50.xml"/><Relationship Id="rId4" Type="http://schemas.openxmlformats.org/officeDocument/2006/relationships/hyperlink" Target="https://www.unicef-irc.org/publications/1355-methodological-review-data-must-speak-positive-deviance-research-behavioural-sciences-implementation-scaling-science.html" TargetMode="Externa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12"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9.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microsoft.com/office/2007/relationships/hdphoto" Target="../media/hdphoto1.wdp"/><Relationship Id="rId5" Type="http://schemas.openxmlformats.org/officeDocument/2006/relationships/image" Target="../media/image38.png"/><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5.jpeg"/><Relationship Id="rId7"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5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8.xml"/><Relationship Id="rId1" Type="http://schemas.openxmlformats.org/officeDocument/2006/relationships/slideLayout" Target="../slideLayouts/slideLayout50.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1.xml"/><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hyperlink" Target="http://www.fgmcri.org/" TargetMode="External"/><Relationship Id="rId2" Type="http://schemas.openxmlformats.org/officeDocument/2006/relationships/notesSlide" Target="../notesSlides/notesSlide42.xml"/><Relationship Id="rId1" Type="http://schemas.openxmlformats.org/officeDocument/2006/relationships/slideLayout" Target="../slideLayouts/slideLayout71.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3406" t="17983" r="9134"/>
          <a:stretch/>
        </p:blipFill>
        <p:spPr>
          <a:xfrm>
            <a:off x="757819" y="4992120"/>
            <a:ext cx="10166680" cy="806143"/>
          </a:xfrm>
          <a:prstGeom prst="rect">
            <a:avLst/>
          </a:prstGeom>
        </p:spPr>
      </p:pic>
      <p:sp>
        <p:nvSpPr>
          <p:cNvPr id="5" name="Rectangle 4"/>
          <p:cNvSpPr/>
          <p:nvPr/>
        </p:nvSpPr>
        <p:spPr>
          <a:xfrm>
            <a:off x="8511800" y="4901779"/>
            <a:ext cx="1214091" cy="986826"/>
          </a:xfrm>
          <a:prstGeom prst="rect">
            <a:avLst/>
          </a:prstGeom>
          <a:noFill/>
          <a:ln w="76200">
            <a:solidFill>
              <a:srgbClr val="E2231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411804" y="2112505"/>
            <a:ext cx="3328923"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a:t>This session will have presentations in </a:t>
            </a:r>
            <a:r>
              <a:rPr lang="en-GB" sz="1700" b="1"/>
              <a:t>English</a:t>
            </a:r>
            <a:r>
              <a:rPr lang="en-GB" sz="1700"/>
              <a:t>. To access simultaneous interpretation, please click on the globe icon at the bottom bar of your screen and </a:t>
            </a:r>
            <a:r>
              <a:rPr lang="en-GB" sz="1700" b="1"/>
              <a:t>select your preferred language (English, Spanish, French, or no interpretation).</a:t>
            </a:r>
          </a:p>
        </p:txBody>
      </p:sp>
      <p:sp>
        <p:nvSpPr>
          <p:cNvPr id="7" name="TextBox 6"/>
          <p:cNvSpPr txBox="1"/>
          <p:nvPr/>
        </p:nvSpPr>
        <p:spPr>
          <a:xfrm>
            <a:off x="3897745" y="2116210"/>
            <a:ext cx="3719839"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GB" sz="1700" err="1"/>
              <a:t>Esta</a:t>
            </a:r>
            <a:r>
              <a:rPr lang="en-GB" sz="1700"/>
              <a:t> </a:t>
            </a:r>
            <a:r>
              <a:rPr lang="en-GB" sz="1700" err="1"/>
              <a:t>sesión</a:t>
            </a:r>
            <a:r>
              <a:rPr lang="en-GB" sz="1700"/>
              <a:t> </a:t>
            </a:r>
            <a:r>
              <a:rPr lang="en-GB" sz="1700" err="1"/>
              <a:t>tendrá</a:t>
            </a:r>
            <a:r>
              <a:rPr lang="en-GB" sz="1700"/>
              <a:t> </a:t>
            </a:r>
            <a:r>
              <a:rPr lang="en-GB" sz="1700" err="1"/>
              <a:t>presentaciones</a:t>
            </a:r>
            <a:r>
              <a:rPr lang="en-GB" sz="1700"/>
              <a:t> en </a:t>
            </a:r>
            <a:r>
              <a:rPr lang="en-GB" sz="1700" b="1" err="1"/>
              <a:t>inglés</a:t>
            </a:r>
            <a:r>
              <a:rPr lang="en-GB" sz="1700"/>
              <a:t>. Para acceder a </a:t>
            </a:r>
            <a:r>
              <a:rPr lang="en-GB" sz="1700" err="1"/>
              <a:t>los</a:t>
            </a:r>
            <a:r>
              <a:rPr lang="en-GB" sz="1700"/>
              <a:t> </a:t>
            </a:r>
            <a:r>
              <a:rPr lang="en-GB" sz="1700" err="1"/>
              <a:t>servicios</a:t>
            </a:r>
            <a:r>
              <a:rPr lang="en-GB" sz="1700"/>
              <a:t> de </a:t>
            </a:r>
            <a:r>
              <a:rPr lang="en-GB" sz="1700" err="1"/>
              <a:t>interpretación</a:t>
            </a:r>
            <a:r>
              <a:rPr lang="en-GB" sz="1700"/>
              <a:t> </a:t>
            </a:r>
            <a:r>
              <a:rPr lang="en-GB" sz="1700" err="1"/>
              <a:t>simultanea</a:t>
            </a:r>
            <a:r>
              <a:rPr lang="en-GB" sz="1700"/>
              <a:t>, </a:t>
            </a:r>
            <a:r>
              <a:rPr lang="en-GB" sz="1700" err="1"/>
              <a:t>por</a:t>
            </a:r>
            <a:r>
              <a:rPr lang="en-GB" sz="1700"/>
              <a:t> </a:t>
            </a:r>
            <a:r>
              <a:rPr lang="en-GB" sz="1700" err="1"/>
              <a:t>favor</a:t>
            </a:r>
            <a:r>
              <a:rPr lang="en-GB" sz="1700"/>
              <a:t> </a:t>
            </a:r>
            <a:r>
              <a:rPr lang="en-GB" sz="1700" err="1"/>
              <a:t>haga</a:t>
            </a:r>
            <a:r>
              <a:rPr lang="en-GB" sz="1700"/>
              <a:t> </a:t>
            </a:r>
            <a:r>
              <a:rPr lang="en-GB" sz="1700" err="1"/>
              <a:t>clic</a:t>
            </a:r>
            <a:r>
              <a:rPr lang="en-GB" sz="1700"/>
              <a:t> en el </a:t>
            </a:r>
            <a:r>
              <a:rPr lang="en-GB" sz="1700" err="1"/>
              <a:t>icono</a:t>
            </a:r>
            <a:r>
              <a:rPr lang="en-GB" sz="1700"/>
              <a:t> del </a:t>
            </a:r>
            <a:r>
              <a:rPr lang="en-GB" sz="1700" err="1"/>
              <a:t>globo</a:t>
            </a:r>
            <a:r>
              <a:rPr lang="en-GB" sz="1700"/>
              <a:t> que </a:t>
            </a:r>
            <a:r>
              <a:rPr lang="en-GB" sz="1700" err="1"/>
              <a:t>encontrará</a:t>
            </a:r>
            <a:r>
              <a:rPr lang="en-GB" sz="1700"/>
              <a:t> en la barra inferior de </a:t>
            </a:r>
            <a:r>
              <a:rPr lang="en-GB" sz="1700" err="1"/>
              <a:t>su</a:t>
            </a:r>
            <a:r>
              <a:rPr lang="en-GB" sz="1700"/>
              <a:t> </a:t>
            </a:r>
            <a:r>
              <a:rPr lang="en-GB" sz="1700" err="1"/>
              <a:t>pantalla</a:t>
            </a:r>
            <a:r>
              <a:rPr lang="en-GB" sz="1700"/>
              <a:t>, y </a:t>
            </a:r>
            <a:r>
              <a:rPr lang="en-GB" sz="1700" b="1" err="1"/>
              <a:t>seleccione</a:t>
            </a:r>
            <a:r>
              <a:rPr lang="en-GB" sz="1700" b="1"/>
              <a:t> </a:t>
            </a:r>
            <a:r>
              <a:rPr lang="en-GB" sz="1700" b="1" err="1"/>
              <a:t>su</a:t>
            </a:r>
            <a:r>
              <a:rPr lang="en-GB" sz="1700" b="1"/>
              <a:t> </a:t>
            </a:r>
            <a:r>
              <a:rPr lang="en-GB" sz="1700" b="1" err="1"/>
              <a:t>idioma</a:t>
            </a:r>
            <a:r>
              <a:rPr lang="en-GB" sz="1700" b="1"/>
              <a:t> de </a:t>
            </a:r>
            <a:r>
              <a:rPr lang="en-GB" sz="1700" b="1" err="1"/>
              <a:t>preferencia</a:t>
            </a:r>
            <a:r>
              <a:rPr lang="en-GB" sz="1700" b="1"/>
              <a:t> (</a:t>
            </a:r>
            <a:r>
              <a:rPr lang="en-GB" sz="1700" b="1" err="1"/>
              <a:t>inglés</a:t>
            </a:r>
            <a:r>
              <a:rPr lang="en-GB" sz="1700" b="1"/>
              <a:t>, </a:t>
            </a:r>
            <a:r>
              <a:rPr lang="en-GB" sz="1700" b="1" err="1"/>
              <a:t>español</a:t>
            </a:r>
            <a:r>
              <a:rPr lang="en-GB" sz="1700" b="1"/>
              <a:t>, </a:t>
            </a:r>
            <a:r>
              <a:rPr lang="en-GB" sz="1700" b="1" err="1"/>
              <a:t>francés</a:t>
            </a:r>
            <a:r>
              <a:rPr lang="en-GB" sz="1700" b="1"/>
              <a:t> o version original).</a:t>
            </a:r>
          </a:p>
        </p:txBody>
      </p:sp>
      <p:sp>
        <p:nvSpPr>
          <p:cNvPr id="8" name="TextBox 7"/>
          <p:cNvSpPr txBox="1"/>
          <p:nvPr/>
        </p:nvSpPr>
        <p:spPr>
          <a:xfrm>
            <a:off x="7786834" y="2116210"/>
            <a:ext cx="3993362" cy="2185214"/>
          </a:xfrm>
          <a:prstGeom prst="rect">
            <a:avLst/>
          </a:prstGeom>
          <a:ln w="19050">
            <a:solidFill>
              <a:srgbClr val="304048"/>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1700"/>
              <a:t>Cette session comprendra des présentations en </a:t>
            </a:r>
            <a:r>
              <a:rPr lang="fr-FR" sz="1700" b="1"/>
              <a:t>anglais</a:t>
            </a:r>
            <a:r>
              <a:rPr lang="fr-FR" sz="1700"/>
              <a:t>. Pour accéder aux services d'interprétation simultanée, veuillez cliquer sur l'icône globe que vous trouverez dans la barre inférieure de votre écran, et </a:t>
            </a:r>
            <a:r>
              <a:rPr lang="fr-FR" sz="1700" b="1"/>
              <a:t>sélectionnez votre langue préférée (anglais, espagnol, français ou version originale)</a:t>
            </a:r>
            <a:r>
              <a:rPr lang="fr-FR" sz="1700"/>
              <a:t>.</a:t>
            </a:r>
            <a:endParaRPr lang="en-GB" sz="1700"/>
          </a:p>
        </p:txBody>
      </p:sp>
      <p:pic>
        <p:nvPicPr>
          <p:cNvPr id="11" name="Picture 10" descr="A picture containing background pattern&#10;&#10;Description automatically generated">
            <a:extLst>
              <a:ext uri="{FF2B5EF4-FFF2-40B4-BE49-F238E27FC236}">
                <a16:creationId xmlns:a16="http://schemas.microsoft.com/office/drawing/2014/main" id="{F6EC5E23-593C-48B4-9CFC-BE61C4B0E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6511" y="6298565"/>
            <a:ext cx="2469296" cy="371892"/>
          </a:xfrm>
          <a:prstGeom prst="rect">
            <a:avLst/>
          </a:prstGeom>
        </p:spPr>
      </p:pic>
      <p:sp>
        <p:nvSpPr>
          <p:cNvPr id="2" name="Title 2">
            <a:extLst>
              <a:ext uri="{FF2B5EF4-FFF2-40B4-BE49-F238E27FC236}">
                <a16:creationId xmlns:a16="http://schemas.microsoft.com/office/drawing/2014/main" id="{C3F6F67F-ACD5-263B-9D50-432984181FE9}"/>
              </a:ext>
            </a:extLst>
          </p:cNvPr>
          <p:cNvSpPr txBox="1">
            <a:spLocks/>
          </p:cNvSpPr>
          <p:nvPr/>
        </p:nvSpPr>
        <p:spPr>
          <a:xfrm>
            <a:off x="267854" y="451340"/>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Tree>
    <p:extLst>
      <p:ext uri="{BB962C8B-B14F-4D97-AF65-F5344CB8AC3E}">
        <p14:creationId xmlns:p14="http://schemas.microsoft.com/office/powerpoint/2010/main" val="618891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1E67D1-9AA7-4E43-B627-B108DAF044BC}"/>
              </a:ext>
            </a:extLst>
          </p:cNvPr>
          <p:cNvSpPr>
            <a:spLocks noGrp="1"/>
          </p:cNvSpPr>
          <p:nvPr>
            <p:ph idx="1"/>
          </p:nvPr>
        </p:nvSpPr>
        <p:spPr>
          <a:xfrm>
            <a:off x="2091522" y="900333"/>
            <a:ext cx="8269704" cy="5769698"/>
          </a:xfrm>
        </p:spPr>
        <p:txBody>
          <a:bodyPr>
            <a:noAutofit/>
          </a:bodyPr>
          <a:lstStyle/>
          <a:p>
            <a:pPr marL="0" indent="0" algn="ctr">
              <a:buNone/>
            </a:pPr>
            <a:r>
              <a:rPr lang="en-US" sz="1600">
                <a:solidFill>
                  <a:schemeClr val="accent1"/>
                </a:solidFill>
                <a:latin typeface="Arial" charset="0"/>
                <a:cs typeface="Arial" charset="0"/>
              </a:rPr>
              <a:t>Tuition-free secondary education reduced the probability of child marriage and early childbearing significantly more than tuition-free primary alone</a:t>
            </a:r>
          </a:p>
          <a:p>
            <a:endParaRPr lang="en-US" sz="1600">
              <a:solidFill>
                <a:srgbClr val="000000">
                  <a:lumMod val="75000"/>
                  <a:lumOff val="25000"/>
                </a:srgbClr>
              </a:solidFill>
              <a:latin typeface="Arial" charset="0"/>
              <a:cs typeface="Arial" charset="0"/>
            </a:endParaRPr>
          </a:p>
          <a:p>
            <a:r>
              <a:rPr lang="en-US" sz="1600">
                <a:solidFill>
                  <a:srgbClr val="000000">
                    <a:lumMod val="75000"/>
                    <a:lumOff val="25000"/>
                  </a:srgbClr>
                </a:solidFill>
                <a:latin typeface="Arial" charset="0"/>
                <a:cs typeface="Arial" charset="0"/>
              </a:rPr>
              <a:t>When compared to tuition-free primary alone, </a:t>
            </a:r>
            <a:r>
              <a:rPr lang="en-US" sz="1600" b="1">
                <a:solidFill>
                  <a:srgbClr val="000000">
                    <a:lumMod val="75000"/>
                    <a:lumOff val="25000"/>
                  </a:srgbClr>
                </a:solidFill>
                <a:latin typeface="Arial" charset="0"/>
                <a:cs typeface="Arial" charset="0"/>
              </a:rPr>
              <a:t>secondary education reduced the probability of:</a:t>
            </a:r>
          </a:p>
          <a:p>
            <a:pPr lvl="1"/>
            <a:r>
              <a:rPr lang="en-US" sz="1600">
                <a:solidFill>
                  <a:srgbClr val="000000">
                    <a:lumMod val="75000"/>
                    <a:lumOff val="25000"/>
                  </a:srgbClr>
                </a:solidFill>
                <a:latin typeface="Arial" charset="0"/>
                <a:cs typeface="Arial" charset="0"/>
              </a:rPr>
              <a:t>marriage before 15 by 3.3 percentage points</a:t>
            </a:r>
          </a:p>
          <a:p>
            <a:pPr lvl="1"/>
            <a:r>
              <a:rPr lang="en-US" sz="1600">
                <a:solidFill>
                  <a:srgbClr val="000000">
                    <a:lumMod val="75000"/>
                    <a:lumOff val="25000"/>
                  </a:srgbClr>
                </a:solidFill>
                <a:latin typeface="Arial" charset="0"/>
                <a:cs typeface="Arial" charset="0"/>
              </a:rPr>
              <a:t>marriage before 18 by 3.0 percentage points</a:t>
            </a:r>
          </a:p>
          <a:p>
            <a:pPr lvl="1"/>
            <a:r>
              <a:rPr lang="en-US" sz="1600">
                <a:solidFill>
                  <a:srgbClr val="000000">
                    <a:lumMod val="75000"/>
                    <a:lumOff val="25000"/>
                  </a:srgbClr>
                </a:solidFill>
                <a:latin typeface="Arial" charset="0"/>
                <a:cs typeface="Arial" charset="0"/>
              </a:rPr>
              <a:t>childbearing before 15 by 1.8 percentage points </a:t>
            </a:r>
          </a:p>
          <a:p>
            <a:pPr lvl="1"/>
            <a:r>
              <a:rPr lang="en-US" sz="1600">
                <a:solidFill>
                  <a:srgbClr val="000000">
                    <a:lumMod val="75000"/>
                    <a:lumOff val="25000"/>
                  </a:srgbClr>
                </a:solidFill>
                <a:latin typeface="Arial" charset="0"/>
                <a:cs typeface="Arial" charset="0"/>
              </a:rPr>
              <a:t>childbearing before 18 by 4.9 percentage points </a:t>
            </a:r>
          </a:p>
          <a:p>
            <a:pPr lvl="1"/>
            <a:endParaRPr lang="en-US" sz="1600">
              <a:solidFill>
                <a:srgbClr val="000000">
                  <a:lumMod val="75000"/>
                  <a:lumOff val="25000"/>
                </a:srgbClr>
              </a:solidFill>
              <a:latin typeface="Arial" charset="0"/>
              <a:cs typeface="Arial" charset="0"/>
            </a:endParaRPr>
          </a:p>
          <a:p>
            <a:pPr>
              <a:buFont typeface="Arial" panose="020B0604020202020204" pitchFamily="34" charset="0"/>
              <a:buChar char="•"/>
            </a:pPr>
            <a:r>
              <a:rPr lang="en-US" sz="1600">
                <a:solidFill>
                  <a:srgbClr val="000000">
                    <a:lumMod val="75000"/>
                    <a:lumOff val="25000"/>
                  </a:srgbClr>
                </a:solidFill>
                <a:latin typeface="Arial" charset="0"/>
                <a:cs typeface="Arial" charset="0"/>
              </a:rPr>
              <a:t>Led to </a:t>
            </a:r>
            <a:r>
              <a:rPr lang="en-US" sz="1600" b="1">
                <a:solidFill>
                  <a:srgbClr val="000000">
                    <a:lumMod val="75000"/>
                    <a:lumOff val="25000"/>
                  </a:srgbClr>
                </a:solidFill>
                <a:latin typeface="Arial" charset="0"/>
                <a:cs typeface="Arial" charset="0"/>
              </a:rPr>
              <a:t>additional years of schooling </a:t>
            </a:r>
            <a:r>
              <a:rPr lang="en-US" sz="1600">
                <a:solidFill>
                  <a:srgbClr val="000000">
                    <a:lumMod val="75000"/>
                    <a:lumOff val="25000"/>
                  </a:srgbClr>
                </a:solidFill>
                <a:latin typeface="Arial" charset="0"/>
                <a:cs typeface="Arial" charset="0"/>
              </a:rPr>
              <a:t>(0.47 </a:t>
            </a:r>
            <a:r>
              <a:rPr lang="en-US" sz="1600">
                <a:latin typeface="Arial" charset="0"/>
                <a:ea typeface="Arial" charset="0"/>
                <a:cs typeface="Arial" charset="0"/>
                <a:sym typeface="Symbol" charset="2"/>
              </a:rPr>
              <a:t> </a:t>
            </a:r>
            <a:r>
              <a:rPr lang="en-US" sz="1600">
                <a:solidFill>
                  <a:srgbClr val="000000">
                    <a:lumMod val="75000"/>
                    <a:lumOff val="25000"/>
                  </a:srgbClr>
                </a:solidFill>
                <a:latin typeface="Arial" charset="0"/>
                <a:cs typeface="Arial" charset="0"/>
              </a:rPr>
              <a:t>0.54); many studies show that abolishing tuition fees leads to </a:t>
            </a:r>
            <a:r>
              <a:rPr lang="en-US" sz="1600" b="1">
                <a:solidFill>
                  <a:srgbClr val="000000">
                    <a:lumMod val="75000"/>
                    <a:lumOff val="25000"/>
                  </a:srgbClr>
                </a:solidFill>
                <a:latin typeface="Arial" charset="0"/>
                <a:cs typeface="Arial" charset="0"/>
              </a:rPr>
              <a:t>significant increases in enrollment, attendance, and educational attainment</a:t>
            </a:r>
            <a:r>
              <a:rPr lang="en-US" sz="1600">
                <a:solidFill>
                  <a:srgbClr val="000000">
                    <a:lumMod val="75000"/>
                    <a:lumOff val="25000"/>
                  </a:srgbClr>
                </a:solidFill>
                <a:latin typeface="Arial" charset="0"/>
                <a:cs typeface="Arial" charset="0"/>
              </a:rPr>
              <a:t> among girls</a:t>
            </a:r>
          </a:p>
          <a:p>
            <a:pPr>
              <a:buFont typeface="Arial" panose="020B0604020202020204" pitchFamily="34" charset="0"/>
              <a:buChar char="•"/>
            </a:pPr>
            <a:endParaRPr lang="en-US" sz="1600">
              <a:solidFill>
                <a:srgbClr val="000000">
                  <a:lumMod val="75000"/>
                  <a:lumOff val="25000"/>
                </a:srgbClr>
              </a:solidFill>
              <a:latin typeface="Arial" charset="0"/>
              <a:cs typeface="Arial" charset="0"/>
            </a:endParaRPr>
          </a:p>
          <a:p>
            <a:pPr>
              <a:buFont typeface="Arial" panose="020B0604020202020204" pitchFamily="34" charset="0"/>
              <a:buChar char="•"/>
            </a:pPr>
            <a:r>
              <a:rPr lang="en-US" sz="1600">
                <a:solidFill>
                  <a:srgbClr val="000000">
                    <a:lumMod val="75000"/>
                    <a:lumOff val="25000"/>
                  </a:srgbClr>
                </a:solidFill>
                <a:latin typeface="Arial" charset="0"/>
                <a:cs typeface="Arial" charset="0"/>
              </a:rPr>
              <a:t>Results were </a:t>
            </a:r>
            <a:r>
              <a:rPr lang="en-US" sz="1600" b="1">
                <a:solidFill>
                  <a:srgbClr val="000000">
                    <a:lumMod val="75000"/>
                    <a:lumOff val="25000"/>
                  </a:srgbClr>
                </a:solidFill>
                <a:latin typeface="Arial" charset="0"/>
                <a:cs typeface="Arial" charset="0"/>
              </a:rPr>
              <a:t>robust to alternative model specifications </a:t>
            </a:r>
            <a:r>
              <a:rPr lang="en-US" sz="1600">
                <a:solidFill>
                  <a:srgbClr val="000000">
                    <a:lumMod val="75000"/>
                    <a:lumOff val="25000"/>
                  </a:srgbClr>
                </a:solidFill>
                <a:latin typeface="Arial" charset="0"/>
                <a:cs typeface="Arial" charset="0"/>
              </a:rPr>
              <a:t>in terms of different treatment definitions and choice of analytical sample</a:t>
            </a:r>
          </a:p>
          <a:p>
            <a:pPr>
              <a:buFont typeface="Arial" panose="020B0604020202020204" pitchFamily="34" charset="0"/>
              <a:buChar char="•"/>
            </a:pPr>
            <a:endParaRPr lang="en-US" sz="1600">
              <a:solidFill>
                <a:srgbClr val="000000">
                  <a:lumMod val="75000"/>
                  <a:lumOff val="25000"/>
                </a:srgbClr>
              </a:solidFill>
              <a:latin typeface="Arial" charset="0"/>
              <a:cs typeface="Arial" charset="0"/>
            </a:endParaRPr>
          </a:p>
          <a:p>
            <a:pPr>
              <a:buFont typeface="Arial" panose="020B0604020202020204" pitchFamily="34" charset="0"/>
              <a:buChar char="•"/>
            </a:pPr>
            <a:r>
              <a:rPr lang="en-US" sz="1600">
                <a:solidFill>
                  <a:srgbClr val="000000">
                    <a:lumMod val="75000"/>
                    <a:lumOff val="25000"/>
                  </a:srgbClr>
                </a:solidFill>
                <a:latin typeface="Arial" charset="0"/>
                <a:cs typeface="Arial" charset="0"/>
              </a:rPr>
              <a:t>CRC ratification and </a:t>
            </a:r>
            <a:r>
              <a:rPr lang="en-US" sz="1600" b="1">
                <a:solidFill>
                  <a:srgbClr val="000000">
                    <a:lumMod val="75000"/>
                    <a:lumOff val="25000"/>
                  </a:srgbClr>
                </a:solidFill>
                <a:latin typeface="Arial" charset="0"/>
                <a:cs typeface="Arial" charset="0"/>
              </a:rPr>
              <a:t>child marriage laws preceded tuition-free policies </a:t>
            </a:r>
            <a:r>
              <a:rPr lang="en-US" sz="1600">
                <a:solidFill>
                  <a:srgbClr val="000000">
                    <a:lumMod val="75000"/>
                    <a:lumOff val="25000"/>
                  </a:srgbClr>
                </a:solidFill>
                <a:latin typeface="Arial" charset="0"/>
                <a:cs typeface="Arial" charset="0"/>
              </a:rPr>
              <a:t>in all countries; we do not know of any other related laws or policies adopted at the same time as tuition-free policies, ruling out other competing explanations for our results</a:t>
            </a:r>
          </a:p>
        </p:txBody>
      </p:sp>
      <p:sp>
        <p:nvSpPr>
          <p:cNvPr id="5" name="Title 1">
            <a:extLst>
              <a:ext uri="{FF2B5EF4-FFF2-40B4-BE49-F238E27FC236}">
                <a16:creationId xmlns:a16="http://schemas.microsoft.com/office/drawing/2014/main" id="{51CBBC51-8FEB-9040-A80C-13B2BE37D9C1}"/>
              </a:ext>
            </a:extLst>
          </p:cNvPr>
          <p:cNvSpPr txBox="1">
            <a:spLocks/>
          </p:cNvSpPr>
          <p:nvPr/>
        </p:nvSpPr>
        <p:spPr>
          <a:xfrm>
            <a:off x="1919007" y="465497"/>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Takeaway</a:t>
            </a:r>
          </a:p>
        </p:txBody>
      </p:sp>
    </p:spTree>
    <p:extLst>
      <p:ext uri="{BB962C8B-B14F-4D97-AF65-F5344CB8AC3E}">
        <p14:creationId xmlns:p14="http://schemas.microsoft.com/office/powerpoint/2010/main" val="364720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878095E-337D-AE46-A783-A504EBF27076}"/>
              </a:ext>
            </a:extLst>
          </p:cNvPr>
          <p:cNvSpPr>
            <a:spLocks noGrp="1"/>
          </p:cNvSpPr>
          <p:nvPr>
            <p:ph idx="1"/>
          </p:nvPr>
        </p:nvSpPr>
        <p:spPr>
          <a:xfrm>
            <a:off x="2368062" y="1312892"/>
            <a:ext cx="7638756" cy="1285235"/>
          </a:xfrm>
        </p:spPr>
        <p:txBody>
          <a:bodyPr>
            <a:noAutofit/>
          </a:bodyPr>
          <a:lstStyle/>
          <a:p>
            <a:r>
              <a:rPr lang="en-US" sz="1600">
                <a:solidFill>
                  <a:srgbClr val="000000">
                    <a:lumMod val="75000"/>
                    <a:lumOff val="25000"/>
                  </a:srgbClr>
                </a:solidFill>
                <a:latin typeface="Arial" charset="0"/>
                <a:cs typeface="Arial" charset="0"/>
              </a:rPr>
              <a:t>Through the Sustainable Development Goals (SDGs), </a:t>
            </a:r>
            <a:r>
              <a:rPr lang="en-US" sz="1600" b="1">
                <a:solidFill>
                  <a:srgbClr val="000000">
                    <a:lumMod val="75000"/>
                    <a:lumOff val="25000"/>
                  </a:srgbClr>
                </a:solidFill>
                <a:latin typeface="Arial" charset="0"/>
                <a:cs typeface="Arial" charset="0"/>
              </a:rPr>
              <a:t>all countries have committed to ensuring</a:t>
            </a:r>
            <a:r>
              <a:rPr lang="en-US" sz="1600">
                <a:solidFill>
                  <a:srgbClr val="000000">
                    <a:lumMod val="75000"/>
                    <a:lumOff val="25000"/>
                  </a:srgbClr>
                </a:solidFill>
                <a:latin typeface="Arial" charset="0"/>
                <a:cs typeface="Arial" charset="0"/>
              </a:rPr>
              <a:t>:</a:t>
            </a:r>
          </a:p>
          <a:p>
            <a:endParaRPr lang="en-US" sz="500">
              <a:solidFill>
                <a:srgbClr val="000000">
                  <a:lumMod val="75000"/>
                  <a:lumOff val="25000"/>
                </a:srgbClr>
              </a:solidFill>
              <a:latin typeface="Arial" charset="0"/>
              <a:cs typeface="Arial" charset="0"/>
            </a:endParaRPr>
          </a:p>
          <a:p>
            <a:pPr lvl="1">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Free and equitable education at the primary and secondary levels </a:t>
            </a:r>
            <a:r>
              <a:rPr lang="en-US" sz="1600" b="1">
                <a:solidFill>
                  <a:srgbClr val="000000">
                    <a:lumMod val="75000"/>
                    <a:lumOff val="25000"/>
                  </a:srgbClr>
                </a:solidFill>
                <a:latin typeface="Arial" charset="0"/>
                <a:cs typeface="Arial" charset="0"/>
              </a:rPr>
              <a:t>(SDG 4) </a:t>
            </a:r>
          </a:p>
          <a:p>
            <a:pPr lvl="1">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Realizing gender equality </a:t>
            </a:r>
            <a:r>
              <a:rPr lang="en-US" sz="1600" b="1">
                <a:solidFill>
                  <a:srgbClr val="000000">
                    <a:lumMod val="75000"/>
                    <a:lumOff val="25000"/>
                  </a:srgbClr>
                </a:solidFill>
                <a:latin typeface="Arial" charset="0"/>
                <a:cs typeface="Arial" charset="0"/>
              </a:rPr>
              <a:t>(SDG 5)</a:t>
            </a:r>
          </a:p>
        </p:txBody>
      </p:sp>
      <p:sp>
        <p:nvSpPr>
          <p:cNvPr id="6" name="Title 1">
            <a:extLst>
              <a:ext uri="{FF2B5EF4-FFF2-40B4-BE49-F238E27FC236}">
                <a16:creationId xmlns:a16="http://schemas.microsoft.com/office/drawing/2014/main" id="{AE28053B-326B-5340-96A2-C3340B22031D}"/>
              </a:ext>
            </a:extLst>
          </p:cNvPr>
          <p:cNvSpPr txBox="1">
            <a:spLocks/>
          </p:cNvSpPr>
          <p:nvPr/>
        </p:nvSpPr>
        <p:spPr>
          <a:xfrm>
            <a:off x="1919007" y="465497"/>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Takeaway</a:t>
            </a:r>
          </a:p>
        </p:txBody>
      </p:sp>
      <p:sp>
        <p:nvSpPr>
          <p:cNvPr id="7" name="Content Placeholder 2">
            <a:extLst>
              <a:ext uri="{FF2B5EF4-FFF2-40B4-BE49-F238E27FC236}">
                <a16:creationId xmlns:a16="http://schemas.microsoft.com/office/drawing/2014/main" id="{E040EAEB-6243-884A-86C1-FD453CE4037A}"/>
              </a:ext>
            </a:extLst>
          </p:cNvPr>
          <p:cNvSpPr txBox="1">
            <a:spLocks/>
          </p:cNvSpPr>
          <p:nvPr/>
        </p:nvSpPr>
        <p:spPr>
          <a:xfrm>
            <a:off x="2044505" y="5296486"/>
            <a:ext cx="6935372" cy="1561514"/>
          </a:xfrm>
          <a:prstGeom prst="rect">
            <a:avLst/>
          </a:prstGeom>
        </p:spPr>
        <p:txBody>
          <a:bodyPr vert="horz" lIns="91440" tIns="45720" rIns="91440" bIns="45720" rtlCol="0">
            <a:norm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endParaRPr lang="en-US" sz="1600">
              <a:solidFill>
                <a:srgbClr val="000000">
                  <a:lumMod val="75000"/>
                  <a:lumOff val="25000"/>
                </a:srgbClr>
              </a:solidFill>
              <a:latin typeface="Arial" charset="0"/>
              <a:cs typeface="Arial" charset="0"/>
            </a:endParaRPr>
          </a:p>
        </p:txBody>
      </p:sp>
      <p:sp>
        <p:nvSpPr>
          <p:cNvPr id="8" name="Content Placeholder 2">
            <a:extLst>
              <a:ext uri="{FF2B5EF4-FFF2-40B4-BE49-F238E27FC236}">
                <a16:creationId xmlns:a16="http://schemas.microsoft.com/office/drawing/2014/main" id="{F41DAACA-0FC0-E44C-A378-AC02CC9058D0}"/>
              </a:ext>
            </a:extLst>
          </p:cNvPr>
          <p:cNvSpPr txBox="1">
            <a:spLocks/>
          </p:cNvSpPr>
          <p:nvPr/>
        </p:nvSpPr>
        <p:spPr>
          <a:xfrm>
            <a:off x="2368062" y="2813980"/>
            <a:ext cx="7638756" cy="1595511"/>
          </a:xfrm>
          <a:prstGeom prst="rect">
            <a:avLst/>
          </a:prstGeom>
        </p:spPr>
        <p:txBody>
          <a:bodyPr vert="horz" lIns="91440" tIns="45720" rIns="91440" bIns="45720" rtlCol="0">
            <a:no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r>
              <a:rPr lang="en-US" sz="1600">
                <a:solidFill>
                  <a:srgbClr val="000000">
                    <a:lumMod val="75000"/>
                    <a:lumOff val="25000"/>
                  </a:srgbClr>
                </a:solidFill>
                <a:latin typeface="Arial" charset="0"/>
                <a:cs typeface="Arial" charset="0"/>
              </a:rPr>
              <a:t>As policymakers seek to accelerate progress on these commitments, this study </a:t>
            </a:r>
            <a:r>
              <a:rPr lang="en-US" sz="1600" b="1">
                <a:solidFill>
                  <a:srgbClr val="000000">
                    <a:lumMod val="75000"/>
                    <a:lumOff val="25000"/>
                  </a:srgbClr>
                </a:solidFill>
                <a:latin typeface="Arial" charset="0"/>
                <a:cs typeface="Arial" charset="0"/>
              </a:rPr>
              <a:t>underscores the role of investing in secondary education</a:t>
            </a:r>
            <a:r>
              <a:rPr lang="en-US" sz="1600">
                <a:solidFill>
                  <a:srgbClr val="000000">
                    <a:lumMod val="75000"/>
                    <a:lumOff val="25000"/>
                  </a:srgbClr>
                </a:solidFill>
                <a:latin typeface="Arial" charset="0"/>
                <a:cs typeface="Arial" charset="0"/>
              </a:rPr>
              <a:t> as a strategy for:</a:t>
            </a:r>
          </a:p>
          <a:p>
            <a:endParaRPr lang="en-US" sz="500">
              <a:solidFill>
                <a:srgbClr val="000000">
                  <a:lumMod val="75000"/>
                  <a:lumOff val="25000"/>
                </a:srgbClr>
              </a:solidFill>
              <a:latin typeface="Arial" charset="0"/>
              <a:cs typeface="Arial" charset="0"/>
            </a:endParaRPr>
          </a:p>
          <a:p>
            <a:pPr lvl="1">
              <a:buSzPct val="70000"/>
              <a:buFont typeface="Courier New" panose="02070309020205020404" pitchFamily="49" charset="0"/>
              <a:buChar char="o"/>
            </a:pPr>
            <a:r>
              <a:rPr lang="en-US" sz="1600" b="1">
                <a:solidFill>
                  <a:srgbClr val="000000">
                    <a:lumMod val="75000"/>
                    <a:lumOff val="25000"/>
                  </a:srgbClr>
                </a:solidFill>
                <a:latin typeface="Arial" charset="0"/>
                <a:cs typeface="Arial" charset="0"/>
              </a:rPr>
              <a:t>Reducing child marriage </a:t>
            </a:r>
            <a:r>
              <a:rPr lang="en-US" sz="1600">
                <a:solidFill>
                  <a:srgbClr val="000000">
                    <a:lumMod val="75000"/>
                    <a:lumOff val="25000"/>
                  </a:srgbClr>
                </a:solidFill>
                <a:latin typeface="Arial" charset="0"/>
                <a:cs typeface="Arial" charset="0"/>
              </a:rPr>
              <a:t>and early childbearing in the long term </a:t>
            </a:r>
          </a:p>
          <a:p>
            <a:pPr lvl="1">
              <a:buSzPct val="70000"/>
              <a:buFont typeface="Courier New" panose="02070309020205020404" pitchFamily="49" charset="0"/>
              <a:buChar char="o"/>
            </a:pPr>
            <a:r>
              <a:rPr lang="en-US" sz="1600" b="1">
                <a:solidFill>
                  <a:srgbClr val="000000">
                    <a:lumMod val="75000"/>
                    <a:lumOff val="25000"/>
                  </a:srgbClr>
                </a:solidFill>
                <a:latin typeface="Arial" charset="0"/>
                <a:cs typeface="Arial" charset="0"/>
              </a:rPr>
              <a:t>Advancing gender equality in education</a:t>
            </a:r>
            <a:r>
              <a:rPr lang="en-US" sz="1600">
                <a:solidFill>
                  <a:srgbClr val="000000">
                    <a:lumMod val="75000"/>
                    <a:lumOff val="25000"/>
                  </a:srgbClr>
                </a:solidFill>
                <a:latin typeface="Arial" charset="0"/>
                <a:cs typeface="Arial" charset="0"/>
              </a:rPr>
              <a:t>, alongside a wide range of other health and developmental goals</a:t>
            </a:r>
          </a:p>
        </p:txBody>
      </p:sp>
      <p:sp>
        <p:nvSpPr>
          <p:cNvPr id="9" name="Content Placeholder 2">
            <a:extLst>
              <a:ext uri="{FF2B5EF4-FFF2-40B4-BE49-F238E27FC236}">
                <a16:creationId xmlns:a16="http://schemas.microsoft.com/office/drawing/2014/main" id="{BC91F020-21BB-554A-8967-D9C22A58BE1C}"/>
              </a:ext>
            </a:extLst>
          </p:cNvPr>
          <p:cNvSpPr txBox="1">
            <a:spLocks/>
          </p:cNvSpPr>
          <p:nvPr/>
        </p:nvSpPr>
        <p:spPr>
          <a:xfrm>
            <a:off x="2368062" y="4625343"/>
            <a:ext cx="7638756" cy="1240885"/>
          </a:xfrm>
          <a:prstGeom prst="rect">
            <a:avLst/>
          </a:prstGeom>
        </p:spPr>
        <p:txBody>
          <a:bodyPr vert="horz" lIns="91440" tIns="45720" rIns="91440" bIns="45720" rtlCol="0">
            <a:norm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a:spcBef>
                <a:spcPts val="984"/>
              </a:spcBef>
              <a:spcAft>
                <a:spcPts val="1200"/>
              </a:spcAft>
            </a:pPr>
            <a:r>
              <a:rPr lang="en-US" sz="1600">
                <a:solidFill>
                  <a:srgbClr val="4F81BD"/>
                </a:solidFill>
                <a:latin typeface="Arial" charset="0"/>
                <a:cs typeface="Arial" charset="0"/>
              </a:rPr>
              <a:t>This study demonstrates that abolishing tuition fees at the secondary level has benefits beyond those produced by abolishing primary tuition alone —               </a:t>
            </a:r>
            <a:r>
              <a:rPr lang="en-US" sz="1600">
                <a:solidFill>
                  <a:prstClr val="black">
                    <a:lumMod val="65000"/>
                    <a:lumOff val="35000"/>
                  </a:prstClr>
                </a:solidFill>
                <a:latin typeface="Arial" charset="0"/>
                <a:cs typeface="Arial" charset="0"/>
              </a:rPr>
              <a:t>an important finding given that free primary has become nearly universal but far fewer countries have fully abolished tuition fees at the secondary level</a:t>
            </a:r>
          </a:p>
        </p:txBody>
      </p:sp>
    </p:spTree>
    <p:extLst>
      <p:ext uri="{BB962C8B-B14F-4D97-AF65-F5344CB8AC3E}">
        <p14:creationId xmlns:p14="http://schemas.microsoft.com/office/powerpoint/2010/main" val="7184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878095E-337D-AE46-A783-A504EBF27076}"/>
              </a:ext>
            </a:extLst>
          </p:cNvPr>
          <p:cNvSpPr>
            <a:spLocks noGrp="1"/>
          </p:cNvSpPr>
          <p:nvPr>
            <p:ph idx="1"/>
          </p:nvPr>
        </p:nvSpPr>
        <p:spPr>
          <a:xfrm>
            <a:off x="1919007" y="968327"/>
            <a:ext cx="8229600" cy="1465385"/>
          </a:xfrm>
        </p:spPr>
        <p:txBody>
          <a:bodyPr>
            <a:noAutofit/>
          </a:bodyPr>
          <a:lstStyle/>
          <a:p>
            <a:pPr lvl="1">
              <a:buFont typeface="Arial" panose="020B0604020202020204" pitchFamily="34" charset="0"/>
              <a:buChar char="•"/>
            </a:pPr>
            <a:r>
              <a:rPr lang="en-US" sz="1600">
                <a:solidFill>
                  <a:schemeClr val="accent1"/>
                </a:solidFill>
                <a:latin typeface="Arial" charset="0"/>
                <a:cs typeface="Arial" charset="0"/>
              </a:rPr>
              <a:t>Plausible pathways of change: </a:t>
            </a:r>
            <a:r>
              <a:rPr lang="en-US" sz="1600">
                <a:solidFill>
                  <a:srgbClr val="000000">
                    <a:lumMod val="75000"/>
                    <a:lumOff val="25000"/>
                  </a:srgbClr>
                </a:solidFill>
                <a:latin typeface="Arial" charset="0"/>
                <a:cs typeface="Arial" charset="0"/>
              </a:rPr>
              <a:t>Free secondary may be more effective than primary because:</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Girls are more susceptible to child marriage during the years they are 	supposed to be in secondary school as opposed to primary</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Secondary schooling is more likely to improve labor market prospects</a:t>
            </a:r>
          </a:p>
          <a:p>
            <a:pPr lvl="1"/>
            <a:endParaRPr lang="en-US" sz="1600">
              <a:solidFill>
                <a:srgbClr val="000000">
                  <a:lumMod val="75000"/>
                  <a:lumOff val="25000"/>
                </a:srgbClr>
              </a:solidFill>
              <a:latin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endParaRPr lang="en-US" sz="1600">
              <a:solidFill>
                <a:srgbClr val="000000">
                  <a:lumMod val="75000"/>
                  <a:lumOff val="25000"/>
                </a:srgbClr>
              </a:solidFill>
              <a:latin typeface="Arial" charset="0"/>
              <a:cs typeface="Arial" charset="0"/>
            </a:endParaRPr>
          </a:p>
        </p:txBody>
      </p:sp>
      <p:sp>
        <p:nvSpPr>
          <p:cNvPr id="6" name="Title 1">
            <a:extLst>
              <a:ext uri="{FF2B5EF4-FFF2-40B4-BE49-F238E27FC236}">
                <a16:creationId xmlns:a16="http://schemas.microsoft.com/office/drawing/2014/main" id="{3F76C0B5-3444-7749-9246-C8A9E888978E}"/>
              </a:ext>
            </a:extLst>
          </p:cNvPr>
          <p:cNvSpPr txBox="1">
            <a:spLocks/>
          </p:cNvSpPr>
          <p:nvPr/>
        </p:nvSpPr>
        <p:spPr>
          <a:xfrm>
            <a:off x="1919007" y="465497"/>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Discussion</a:t>
            </a:r>
          </a:p>
        </p:txBody>
      </p:sp>
      <p:sp>
        <p:nvSpPr>
          <p:cNvPr id="11" name="Content Placeholder 2">
            <a:extLst>
              <a:ext uri="{FF2B5EF4-FFF2-40B4-BE49-F238E27FC236}">
                <a16:creationId xmlns:a16="http://schemas.microsoft.com/office/drawing/2014/main" id="{DE63D806-EA5D-7B40-BB86-2720476CE399}"/>
              </a:ext>
            </a:extLst>
          </p:cNvPr>
          <p:cNvSpPr txBox="1">
            <a:spLocks/>
          </p:cNvSpPr>
          <p:nvPr/>
        </p:nvSpPr>
        <p:spPr>
          <a:xfrm>
            <a:off x="1919007" y="2489984"/>
            <a:ext cx="8229600" cy="1226234"/>
          </a:xfrm>
          <a:prstGeom prst="rect">
            <a:avLst/>
          </a:prstGeom>
        </p:spPr>
        <p:txBody>
          <a:bodyPr vert="horz" lIns="91440" tIns="45720" rIns="91440" bIns="45720" rtlCol="0">
            <a:no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lvl="1">
              <a:buFont typeface="Arial" panose="020B0604020202020204" pitchFamily="34" charset="0"/>
              <a:buChar char="•"/>
            </a:pPr>
            <a:r>
              <a:rPr lang="en-US" sz="1600">
                <a:solidFill>
                  <a:srgbClr val="4F81BD"/>
                </a:solidFill>
                <a:latin typeface="Arial" charset="0"/>
                <a:cs typeface="Arial" charset="0"/>
              </a:rPr>
              <a:t>Geography: </a:t>
            </a:r>
            <a:r>
              <a:rPr lang="en-US" sz="1600">
                <a:solidFill>
                  <a:srgbClr val="000000">
                    <a:lumMod val="75000"/>
                    <a:lumOff val="25000"/>
                  </a:srgbClr>
                </a:solidFill>
                <a:latin typeface="Arial" charset="0"/>
                <a:cs typeface="Arial" charset="0"/>
              </a:rPr>
              <a:t>Local context matters (social capital, dowry/bride price, norms)</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A study across 44 LMICs shows it matters even after controlling for individual 	level socioeconomic disadvantage; a few others argue that school-going 	might change to the extent that it does not conflict with existing gender norms</a:t>
            </a:r>
          </a:p>
          <a:p>
            <a:pPr lvl="3">
              <a:buSzPct val="70000"/>
              <a:buFont typeface="Courier New" panose="02070309020205020404" pitchFamily="49" charset="0"/>
              <a:buChar char="o"/>
            </a:pPr>
            <a:endParaRPr lang="en-US" sz="1600">
              <a:solidFill>
                <a:srgbClr val="000000">
                  <a:lumMod val="75000"/>
                  <a:lumOff val="25000"/>
                </a:srgbClr>
              </a:solidFill>
              <a:latin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endParaRPr lang="en-US" sz="1600">
              <a:solidFill>
                <a:srgbClr val="000000">
                  <a:lumMod val="75000"/>
                  <a:lumOff val="25000"/>
                </a:srgbClr>
              </a:solidFill>
              <a:latin typeface="Arial" charset="0"/>
              <a:cs typeface="Arial" charset="0"/>
            </a:endParaRPr>
          </a:p>
        </p:txBody>
      </p:sp>
      <p:sp>
        <p:nvSpPr>
          <p:cNvPr id="13" name="Content Placeholder 2">
            <a:extLst>
              <a:ext uri="{FF2B5EF4-FFF2-40B4-BE49-F238E27FC236}">
                <a16:creationId xmlns:a16="http://schemas.microsoft.com/office/drawing/2014/main" id="{B4C85965-D912-004B-B3F4-BA930F596298}"/>
              </a:ext>
            </a:extLst>
          </p:cNvPr>
          <p:cNvSpPr txBox="1">
            <a:spLocks/>
          </p:cNvSpPr>
          <p:nvPr/>
        </p:nvSpPr>
        <p:spPr>
          <a:xfrm>
            <a:off x="1919007" y="3772491"/>
            <a:ext cx="8229600" cy="1756112"/>
          </a:xfrm>
          <a:prstGeom prst="rect">
            <a:avLst/>
          </a:prstGeom>
        </p:spPr>
        <p:txBody>
          <a:bodyPr vert="horz" lIns="91440" tIns="45720" rIns="91440" bIns="45720" rtlCol="0">
            <a:no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lvl="1">
              <a:buFont typeface="Arial" panose="020B0604020202020204" pitchFamily="34" charset="0"/>
              <a:buChar char="•"/>
            </a:pPr>
            <a:r>
              <a:rPr lang="en-US" sz="1600">
                <a:solidFill>
                  <a:srgbClr val="4F81BD"/>
                </a:solidFill>
                <a:latin typeface="Arial" charset="0"/>
                <a:cs typeface="Arial" charset="0"/>
              </a:rPr>
              <a:t>Costs and returns to education:</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a:t>
            </a:r>
            <a:r>
              <a:rPr lang="en-US" sz="1600">
                <a:solidFill>
                  <a:srgbClr val="000000">
                    <a:lumMod val="75000"/>
                    <a:lumOff val="25000"/>
                  </a:srgbClr>
                </a:solidFill>
                <a:latin typeface="Arial" charset="0"/>
                <a:ea typeface="Arial" charset="0"/>
                <a:cs typeface="Arial" charset="0"/>
                <a:sym typeface="Symbol" charset="2"/>
              </a:rPr>
              <a:t>Other costs (</a:t>
            </a:r>
            <a:r>
              <a:rPr lang="en-US" sz="1600">
                <a:solidFill>
                  <a:srgbClr val="000000">
                    <a:lumMod val="75000"/>
                    <a:lumOff val="25000"/>
                  </a:srgbClr>
                </a:solidFill>
                <a:latin typeface="Arial" charset="0"/>
                <a:cs typeface="Arial" charset="0"/>
              </a:rPr>
              <a:t>school uniforms, supplies, books): For the poorest 40% 	households across 9 African countries, tuition fees constituted 36% of their 	total household education expenditures  </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Impact of education policies might be limited in settings where education 	does not translate to better economic opportunities</a:t>
            </a:r>
            <a:endParaRPr lang="en-US" sz="1600">
              <a:solidFill>
                <a:srgbClr val="000000">
                  <a:lumMod val="75000"/>
                  <a:lumOff val="25000"/>
                </a:srgbClr>
              </a:solidFill>
              <a:latin typeface="Arial" charset="0"/>
              <a:ea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endParaRPr lang="en-US" sz="1600">
              <a:solidFill>
                <a:srgbClr val="000000">
                  <a:lumMod val="75000"/>
                  <a:lumOff val="25000"/>
                </a:srgbClr>
              </a:solidFill>
              <a:latin typeface="Arial" charset="0"/>
              <a:cs typeface="Arial" charset="0"/>
            </a:endParaRPr>
          </a:p>
        </p:txBody>
      </p:sp>
      <p:sp>
        <p:nvSpPr>
          <p:cNvPr id="14" name="Content Placeholder 2">
            <a:extLst>
              <a:ext uri="{FF2B5EF4-FFF2-40B4-BE49-F238E27FC236}">
                <a16:creationId xmlns:a16="http://schemas.microsoft.com/office/drawing/2014/main" id="{06657B81-51C0-2349-BAC7-CAB39F677875}"/>
              </a:ext>
            </a:extLst>
          </p:cNvPr>
          <p:cNvSpPr txBox="1">
            <a:spLocks/>
          </p:cNvSpPr>
          <p:nvPr/>
        </p:nvSpPr>
        <p:spPr>
          <a:xfrm>
            <a:off x="1919007" y="5584877"/>
            <a:ext cx="8229600" cy="954255"/>
          </a:xfrm>
          <a:prstGeom prst="rect">
            <a:avLst/>
          </a:prstGeom>
        </p:spPr>
        <p:txBody>
          <a:bodyPr vert="horz" lIns="91440" tIns="45720" rIns="91440" bIns="45720" rtlCol="0">
            <a:noAutofit/>
          </a:bodyPr>
          <a:lstStyle>
            <a:lvl1pPr marL="192881" indent="-192881" algn="l" defTabSz="257175" rtl="0" eaLnBrk="1" latinLnBrk="0" hangingPunct="1">
              <a:spcBef>
                <a:spcPct val="20000"/>
              </a:spcBef>
              <a:buFont typeface="Arial"/>
              <a:buChar char="•"/>
              <a:defRPr sz="1800" kern="1200">
                <a:solidFill>
                  <a:schemeClr val="tx1"/>
                </a:solidFill>
                <a:latin typeface="+mn-lt"/>
                <a:ea typeface="+mn-ea"/>
                <a:cs typeface="+mn-cs"/>
              </a:defRPr>
            </a:lvl1pPr>
            <a:lvl2pPr marL="417910" indent="-160735" algn="l" defTabSz="257175" rtl="0" eaLnBrk="1" latinLnBrk="0" hangingPunct="1">
              <a:spcBef>
                <a:spcPct val="20000"/>
              </a:spcBef>
              <a:buFont typeface="Arial"/>
              <a:buChar char="–"/>
              <a:defRPr sz="1575" kern="1200">
                <a:solidFill>
                  <a:schemeClr val="tx1"/>
                </a:solidFill>
                <a:latin typeface="+mn-lt"/>
                <a:ea typeface="+mn-ea"/>
                <a:cs typeface="+mn-cs"/>
              </a:defRPr>
            </a:lvl2pPr>
            <a:lvl3pPr marL="642938" indent="-128588" algn="l" defTabSz="257175" rtl="0" eaLnBrk="1" latinLnBrk="0" hangingPunct="1">
              <a:spcBef>
                <a:spcPct val="20000"/>
              </a:spcBef>
              <a:buFont typeface="Arial"/>
              <a:buChar char="•"/>
              <a:defRPr sz="1350" kern="1200">
                <a:solidFill>
                  <a:schemeClr val="tx1"/>
                </a:solidFill>
                <a:latin typeface="+mn-lt"/>
                <a:ea typeface="+mn-ea"/>
                <a:cs typeface="+mn-cs"/>
              </a:defRPr>
            </a:lvl3pPr>
            <a:lvl4pPr marL="900113" indent="-128588" algn="l" defTabSz="257175" rtl="0" eaLnBrk="1" latinLnBrk="0" hangingPunct="1">
              <a:spcBef>
                <a:spcPct val="20000"/>
              </a:spcBef>
              <a:buFont typeface="Arial"/>
              <a:buChar char="–"/>
              <a:defRPr sz="1125" kern="1200">
                <a:solidFill>
                  <a:schemeClr val="tx1"/>
                </a:solidFill>
                <a:latin typeface="+mn-lt"/>
                <a:ea typeface="+mn-ea"/>
                <a:cs typeface="+mn-cs"/>
              </a:defRPr>
            </a:lvl4pPr>
            <a:lvl5pPr marL="1157288" indent="-128588" algn="l" defTabSz="257175" rtl="0" eaLnBrk="1" latinLnBrk="0" hangingPunct="1">
              <a:spcBef>
                <a:spcPct val="20000"/>
              </a:spcBef>
              <a:buFont typeface="Arial"/>
              <a:buChar char="»"/>
              <a:defRPr sz="1125" kern="1200">
                <a:solidFill>
                  <a:schemeClr val="tx1"/>
                </a:solidFill>
                <a:latin typeface="+mn-lt"/>
                <a:ea typeface="+mn-ea"/>
                <a:cs typeface="+mn-cs"/>
              </a:defRPr>
            </a:lvl5pPr>
            <a:lvl6pPr marL="1414463" indent="-128588" algn="l" defTabSz="257175" rtl="0" eaLnBrk="1" latinLnBrk="0" hangingPunct="1">
              <a:spcBef>
                <a:spcPct val="20000"/>
              </a:spcBef>
              <a:buFont typeface="Arial"/>
              <a:buChar char="•"/>
              <a:defRPr sz="1125" kern="1200">
                <a:solidFill>
                  <a:schemeClr val="tx1"/>
                </a:solidFill>
                <a:latin typeface="+mn-lt"/>
                <a:ea typeface="+mn-ea"/>
                <a:cs typeface="+mn-cs"/>
              </a:defRPr>
            </a:lvl6pPr>
            <a:lvl7pPr marL="1671638" indent="-128588" algn="l" defTabSz="257175" rtl="0" eaLnBrk="1" latinLnBrk="0" hangingPunct="1">
              <a:spcBef>
                <a:spcPct val="20000"/>
              </a:spcBef>
              <a:buFont typeface="Arial"/>
              <a:buChar char="•"/>
              <a:defRPr sz="1125" kern="1200">
                <a:solidFill>
                  <a:schemeClr val="tx1"/>
                </a:solidFill>
                <a:latin typeface="+mn-lt"/>
                <a:ea typeface="+mn-ea"/>
                <a:cs typeface="+mn-cs"/>
              </a:defRPr>
            </a:lvl7pPr>
            <a:lvl8pPr marL="1928813" indent="-128588" algn="l" defTabSz="257175" rtl="0" eaLnBrk="1" latinLnBrk="0" hangingPunct="1">
              <a:spcBef>
                <a:spcPct val="20000"/>
              </a:spcBef>
              <a:buFont typeface="Arial"/>
              <a:buChar char="•"/>
              <a:defRPr sz="1125" kern="1200">
                <a:solidFill>
                  <a:schemeClr val="tx1"/>
                </a:solidFill>
                <a:latin typeface="+mn-lt"/>
                <a:ea typeface="+mn-ea"/>
                <a:cs typeface="+mn-cs"/>
              </a:defRPr>
            </a:lvl8pPr>
            <a:lvl9pPr marL="2185988" indent="-128588" algn="l" defTabSz="257175" rtl="0" eaLnBrk="1" latinLnBrk="0" hangingPunct="1">
              <a:spcBef>
                <a:spcPct val="20000"/>
              </a:spcBef>
              <a:buFont typeface="Arial"/>
              <a:buChar char="•"/>
              <a:defRPr sz="1125" kern="1200">
                <a:solidFill>
                  <a:schemeClr val="tx1"/>
                </a:solidFill>
                <a:latin typeface="+mn-lt"/>
                <a:ea typeface="+mn-ea"/>
                <a:cs typeface="+mn-cs"/>
              </a:defRPr>
            </a:lvl9pPr>
          </a:lstStyle>
          <a:p>
            <a:pPr lvl="1">
              <a:buFont typeface="Arial" panose="020B0604020202020204" pitchFamily="34" charset="0"/>
              <a:buChar char="•"/>
            </a:pPr>
            <a:r>
              <a:rPr lang="en-US" sz="1600">
                <a:solidFill>
                  <a:srgbClr val="4F81BD"/>
                </a:solidFill>
                <a:latin typeface="Arial" charset="0"/>
                <a:cs typeface="Arial" charset="0"/>
              </a:rPr>
              <a:t>Minimum-age marriage laws:</a:t>
            </a:r>
          </a:p>
          <a:p>
            <a:pPr lvl="3">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	Upcoming study from our research group shows greatest impact in countries 		that have both child marriage laws and tuition-free education policies</a:t>
            </a:r>
          </a:p>
          <a:p>
            <a:pPr lvl="3">
              <a:buSzPct val="70000"/>
              <a:buFont typeface="Courier New" panose="02070309020205020404" pitchFamily="49" charset="0"/>
              <a:buChar char="o"/>
            </a:pPr>
            <a:endParaRPr lang="en-US" sz="1600">
              <a:solidFill>
                <a:srgbClr val="000000">
                  <a:lumMod val="75000"/>
                  <a:lumOff val="25000"/>
                </a:srgbClr>
              </a:solidFill>
              <a:latin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pPr marL="800100" lvl="1" indent="-342900" defTabSz="914400">
              <a:spcBef>
                <a:spcPts val="0"/>
              </a:spcBef>
              <a:spcAft>
                <a:spcPts val="600"/>
              </a:spcAft>
              <a:buFont typeface="Arial" charset="0"/>
              <a:buChar char="•"/>
            </a:pPr>
            <a:endParaRPr lang="en-US" sz="1600">
              <a:solidFill>
                <a:srgbClr val="000000">
                  <a:lumMod val="75000"/>
                  <a:lumOff val="25000"/>
                </a:srgbClr>
              </a:solidFill>
              <a:latin typeface="Arial" charset="0"/>
              <a:ea typeface="Arial" charset="0"/>
              <a:cs typeface="Arial" charset="0"/>
            </a:endParaRPr>
          </a:p>
          <a:p>
            <a:endParaRPr lang="en-US" sz="1600">
              <a:solidFill>
                <a:srgbClr val="000000">
                  <a:lumMod val="75000"/>
                  <a:lumOff val="25000"/>
                </a:srgbClr>
              </a:solidFill>
              <a:latin typeface="Arial" charset="0"/>
              <a:cs typeface="Arial" charset="0"/>
            </a:endParaRPr>
          </a:p>
        </p:txBody>
      </p:sp>
    </p:spTree>
    <p:extLst>
      <p:ext uri="{BB962C8B-B14F-4D97-AF65-F5344CB8AC3E}">
        <p14:creationId xmlns:p14="http://schemas.microsoft.com/office/powerpoint/2010/main" val="1212255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B1915-59B9-5746-966A-51D8ED475D3F}"/>
              </a:ext>
            </a:extLst>
          </p:cNvPr>
          <p:cNvSpPr>
            <a:spLocks noGrp="1"/>
          </p:cNvSpPr>
          <p:nvPr>
            <p:ph type="title"/>
          </p:nvPr>
        </p:nvSpPr>
        <p:spPr>
          <a:xfrm>
            <a:off x="1925454" y="756702"/>
            <a:ext cx="6172200" cy="368714"/>
          </a:xfrm>
        </p:spPr>
        <p:txBody>
          <a:bodyPr>
            <a:normAutofit fontScale="90000"/>
          </a:bodyPr>
          <a:lstStyle/>
          <a:p>
            <a:pPr algn="l"/>
            <a:r>
              <a:rPr lang="en-US" sz="2250">
                <a:solidFill>
                  <a:schemeClr val="accent1"/>
                </a:solidFill>
              </a:rPr>
              <a:t>References:</a:t>
            </a:r>
          </a:p>
        </p:txBody>
      </p:sp>
      <p:sp>
        <p:nvSpPr>
          <p:cNvPr id="3" name="Content Placeholder 2">
            <a:extLst>
              <a:ext uri="{FF2B5EF4-FFF2-40B4-BE49-F238E27FC236}">
                <a16:creationId xmlns:a16="http://schemas.microsoft.com/office/drawing/2014/main" id="{00E1C81F-955C-0149-B9F2-63D1064EB8F0}"/>
              </a:ext>
            </a:extLst>
          </p:cNvPr>
          <p:cNvSpPr>
            <a:spLocks noGrp="1"/>
          </p:cNvSpPr>
          <p:nvPr>
            <p:ph idx="1"/>
          </p:nvPr>
        </p:nvSpPr>
        <p:spPr>
          <a:xfrm>
            <a:off x="1925454" y="1223891"/>
            <a:ext cx="8235616" cy="5275384"/>
          </a:xfrm>
        </p:spPr>
        <p:txBody>
          <a:bodyPr>
            <a:normAutofit fontScale="92500"/>
          </a:bodyPr>
          <a:lstStyle/>
          <a:p>
            <a:pPr marL="0" indent="0">
              <a:buNone/>
            </a:pPr>
            <a:r>
              <a:rPr lang="en-US" sz="1100"/>
              <a:t>	</a:t>
            </a:r>
            <a:r>
              <a:rPr lang="en-US" sz="1200"/>
              <a:t>Austrian, Karen, Erica Soler-</a:t>
            </a:r>
            <a:r>
              <a:rPr lang="en-US" sz="1200" err="1"/>
              <a:t>Hampejsek</a:t>
            </a:r>
            <a:r>
              <a:rPr lang="en-US" sz="1200"/>
              <a:t>, Beth </a:t>
            </a:r>
            <a:r>
              <a:rPr lang="en-US" sz="1200" err="1"/>
              <a:t>Kangwana</a:t>
            </a:r>
            <a:r>
              <a:rPr lang="en-US" sz="1200"/>
              <a:t>, Nicole Maddox, </a:t>
            </a:r>
            <a:r>
              <a:rPr lang="en-US" sz="1200" err="1"/>
              <a:t>Maryama</a:t>
            </a:r>
            <a:r>
              <a:rPr lang="en-US" sz="1200"/>
              <a:t> </a:t>
            </a:r>
            <a:r>
              <a:rPr lang="en-US" sz="1200" err="1"/>
              <a:t>Diaw</a:t>
            </a:r>
            <a:r>
              <a:rPr lang="en-US" sz="1200"/>
              <a:t>, </a:t>
            </a:r>
            <a:r>
              <a:rPr lang="en-US" sz="1200" err="1"/>
              <a:t>Yohannes</a:t>
            </a:r>
            <a:r>
              <a:rPr lang="en-US" sz="1200"/>
              <a:t> D. </a:t>
            </a:r>
            <a:r>
              <a:rPr lang="en-US" sz="1200" err="1"/>
              <a:t>Wado</a:t>
            </a:r>
            <a:r>
              <a:rPr lang="en-US" sz="1200"/>
              <a:t>, </a:t>
            </a:r>
            <a:r>
              <a:rPr lang="en-US" sz="1200" err="1"/>
              <a:t>Benta</a:t>
            </a:r>
            <a:r>
              <a:rPr lang="en-US" sz="1200"/>
              <a:t> </a:t>
            </a:r>
            <a:r>
              <a:rPr lang="en-US" sz="1200" err="1"/>
              <a:t>Abuya</a:t>
            </a:r>
            <a:r>
              <a:rPr lang="en-US" sz="1200"/>
              <a:t>. et al. 2022. “Impacts of Multisectoral Cash Plus Programs on Marriage and Fertility After 4 Years in Pastoralist Kenya: A Randomized Trial.” </a:t>
            </a:r>
            <a:r>
              <a:rPr lang="en-US" sz="1200" i="1"/>
              <a:t>Journal of Adolescent Health</a:t>
            </a:r>
            <a:r>
              <a:rPr lang="en-US" sz="1200"/>
              <a:t> </a:t>
            </a:r>
            <a:r>
              <a:rPr lang="en-US" sz="1200" b="1"/>
              <a:t>70</a:t>
            </a:r>
            <a:r>
              <a:rPr lang="en-US" sz="1200"/>
              <a:t>(6): 885–894.</a:t>
            </a:r>
          </a:p>
          <a:p>
            <a:pPr marL="0" indent="0">
              <a:buNone/>
            </a:pPr>
            <a:endParaRPr lang="en-US" sz="100"/>
          </a:p>
          <a:p>
            <a:pPr marL="0" indent="0">
              <a:buNone/>
            </a:pPr>
            <a:r>
              <a:rPr lang="en-US" sz="1200"/>
              <a:t>	</a:t>
            </a:r>
            <a:r>
              <a:rPr lang="en-US" sz="1200" err="1"/>
              <a:t>Kalamar</a:t>
            </a:r>
            <a:r>
              <a:rPr lang="en-US" sz="1200"/>
              <a:t>, Amanda M., Susan Lee-Rife, and Michelle J. </a:t>
            </a:r>
            <a:r>
              <a:rPr lang="en-US" sz="1200" err="1"/>
              <a:t>Hindin</a:t>
            </a:r>
            <a:r>
              <a:rPr lang="en-US" sz="1200"/>
              <a:t>. 2016. “Interventions to Prevent Child Marriage among Young People in Low-and Middle-Income Countries: A Systematic Review of the Published and Gray Literature.” Journal of Adolescent Health 59(3): S16–S21.</a:t>
            </a:r>
          </a:p>
          <a:p>
            <a:pPr marL="0" indent="0">
              <a:buNone/>
            </a:pPr>
            <a:endParaRPr lang="en-US" sz="100"/>
          </a:p>
          <a:p>
            <a:pPr marL="0" indent="0">
              <a:buNone/>
            </a:pPr>
            <a:r>
              <a:rPr lang="en-US" sz="1200"/>
              <a:t>	</a:t>
            </a:r>
            <a:r>
              <a:rPr lang="en-US" sz="1200" err="1"/>
              <a:t>Duflo</a:t>
            </a:r>
            <a:r>
              <a:rPr lang="en-US" sz="1200"/>
              <a:t>, Esther, Pascaline </a:t>
            </a:r>
            <a:r>
              <a:rPr lang="en-US" sz="1200" err="1"/>
              <a:t>Dupas</a:t>
            </a:r>
            <a:r>
              <a:rPr lang="en-US" sz="1200"/>
              <a:t>, and Michael Kremer. 2006. Education and HIV/AIDS Prevention: Evidence from a Randomized Evaluation in Western Kenya. Vol. 4024. Washington, DC: World Bank Publications.</a:t>
            </a:r>
          </a:p>
          <a:p>
            <a:pPr marL="0" indent="0">
              <a:buNone/>
            </a:pPr>
            <a:endParaRPr lang="en-US" sz="100"/>
          </a:p>
          <a:p>
            <a:pPr marL="0" indent="0">
              <a:buNone/>
            </a:pPr>
            <a:endParaRPr lang="en-US" sz="100"/>
          </a:p>
          <a:p>
            <a:pPr marL="0" indent="0">
              <a:buNone/>
            </a:pPr>
            <a:r>
              <a:rPr lang="en-US" sz="1200"/>
              <a:t>	</a:t>
            </a:r>
            <a:r>
              <a:rPr lang="en-US" sz="1200" err="1"/>
              <a:t>Hallfors</a:t>
            </a:r>
            <a:r>
              <a:rPr lang="en-US" sz="1200"/>
              <a:t> Denise Dion, </a:t>
            </a:r>
            <a:r>
              <a:rPr lang="en-US" sz="1200" err="1"/>
              <a:t>Hyunsan</a:t>
            </a:r>
            <a:r>
              <a:rPr lang="en-US" sz="1200"/>
              <a:t> Cho, Simbarashe </a:t>
            </a:r>
            <a:r>
              <a:rPr lang="en-US" sz="1200" err="1"/>
              <a:t>Rusakaniko</a:t>
            </a:r>
            <a:r>
              <a:rPr lang="en-US" sz="1200"/>
              <a:t>, John </a:t>
            </a:r>
            <a:r>
              <a:rPr lang="en-US" sz="1200" err="1"/>
              <a:t>Mapfumo</a:t>
            </a:r>
            <a:r>
              <a:rPr lang="en-US" sz="1200"/>
              <a:t>, Bonita </a:t>
            </a:r>
            <a:r>
              <a:rPr lang="en-US" sz="1200" err="1"/>
              <a:t>Iritani</a:t>
            </a:r>
            <a:r>
              <a:rPr lang="en-US" sz="1200"/>
              <a:t>, Lei Zhang, Winnie </a:t>
            </a:r>
            <a:r>
              <a:rPr lang="en-US" sz="1200" err="1"/>
              <a:t>Luseno</a:t>
            </a:r>
            <a:r>
              <a:rPr lang="en-US" sz="1200"/>
              <a:t>, and Ted Miller. 2015. “The Impact of School Subsidies on HIV-Related Outcomes among Adolescent Female Orphans.” Journal of Adolescent Health 56(1): 79–84.</a:t>
            </a:r>
          </a:p>
          <a:p>
            <a:pPr marL="0" indent="0">
              <a:buNone/>
            </a:pPr>
            <a:endParaRPr lang="en-US" sz="100"/>
          </a:p>
          <a:p>
            <a:pPr marL="0" indent="0">
              <a:buNone/>
            </a:pPr>
            <a:r>
              <a:rPr lang="en-US" sz="1200"/>
              <a:t>	Angrist, Joshua, Eric </a:t>
            </a:r>
            <a:r>
              <a:rPr lang="en-US" sz="1200" err="1"/>
              <a:t>Bettinger</a:t>
            </a:r>
            <a:r>
              <a:rPr lang="en-US" sz="1200"/>
              <a:t>, Erik Bloom, Elizabeth King, and Michael Kremer. 2002. “Vouchers for Private Schooling in Colombia: Evidence from a Randomized Natural Experiment.” American Economic Review 92(5): 1535–1558.</a:t>
            </a:r>
          </a:p>
          <a:p>
            <a:pPr marL="0" indent="0">
              <a:buNone/>
            </a:pPr>
            <a:endParaRPr lang="en-US" sz="100"/>
          </a:p>
          <a:p>
            <a:pPr marL="0" indent="0">
              <a:buNone/>
            </a:pPr>
            <a:r>
              <a:rPr lang="en-US" sz="1200"/>
              <a:t>	</a:t>
            </a:r>
            <a:r>
              <a:rPr lang="en-US" sz="1200" err="1"/>
              <a:t>Bentaouet</a:t>
            </a:r>
            <a:r>
              <a:rPr lang="en-US" sz="1200"/>
              <a:t>, Raja </a:t>
            </a:r>
            <a:r>
              <a:rPr lang="en-US" sz="1200" err="1"/>
              <a:t>Kattan</a:t>
            </a:r>
            <a:r>
              <a:rPr lang="en-US" sz="1200"/>
              <a:t>. 2006. Implementation of Free Basic Education Policy. No. 47186. Washington, DC: World Bank Group.</a:t>
            </a:r>
          </a:p>
          <a:p>
            <a:pPr marL="0" indent="0">
              <a:buNone/>
            </a:pPr>
            <a:endParaRPr lang="en-US" sz="100"/>
          </a:p>
          <a:p>
            <a:pPr marL="0" indent="0">
              <a:buNone/>
            </a:pPr>
            <a:r>
              <a:rPr lang="en-US" sz="1200"/>
              <a:t>	Boyle, Siobhan, Andy Brock, John Mace, and Mo </a:t>
            </a:r>
            <a:r>
              <a:rPr lang="en-US" sz="1200" err="1"/>
              <a:t>Sibbons</a:t>
            </a:r>
            <a:r>
              <a:rPr lang="en-US" sz="1200"/>
              <a:t>. 2002. Reaching the Poor: The ‘costs’ of sending children to school: a six country comparative study, synthesis report. No. 666-2016-45490. 2002.</a:t>
            </a:r>
          </a:p>
          <a:p>
            <a:pPr marL="0" indent="0">
              <a:buNone/>
            </a:pPr>
            <a:endParaRPr lang="en-US" sz="100"/>
          </a:p>
          <a:p>
            <a:pPr marL="0" indent="0">
              <a:buNone/>
            </a:pPr>
            <a:r>
              <a:rPr lang="en-US" sz="1200"/>
              <a:t>	UNESCO Institute for Statistics. 2012. Global Education Digest 2012. Opportunities Lost: The Impact of Grade Repetition and Early School Leaving. Quebec: UNESCO.</a:t>
            </a:r>
          </a:p>
          <a:p>
            <a:pPr marL="0" indent="0">
              <a:buNone/>
            </a:pPr>
            <a:r>
              <a:rPr lang="en-US" sz="1200"/>
              <a:t>	</a:t>
            </a:r>
            <a:r>
              <a:rPr lang="en-US" sz="1200" err="1"/>
              <a:t>Gausman</a:t>
            </a:r>
            <a:r>
              <a:rPr lang="en-US" sz="1200"/>
              <a:t>, Jewel, Ana Langer, S. Bryn Austin, and S. V. Subramanian. 2019. “Contextual Variation in Early Adolescent Childbearing: A Multilevel Study from 33,822 Communities in 44 low-and Middle-Income Countries.” Journal of Adolescent Health 64(6): 737–745.</a:t>
            </a:r>
          </a:p>
          <a:p>
            <a:pPr marL="0" indent="0">
              <a:buNone/>
            </a:pPr>
            <a:endParaRPr lang="en-US" sz="100"/>
          </a:p>
          <a:p>
            <a:pPr marL="0" indent="0">
              <a:buNone/>
            </a:pPr>
            <a:r>
              <a:rPr lang="en-US" sz="1200"/>
              <a:t>	Amin, </a:t>
            </a:r>
            <a:r>
              <a:rPr lang="en-US" sz="1200" err="1"/>
              <a:t>Sajeda</a:t>
            </a:r>
            <a:r>
              <a:rPr lang="en-US" sz="1200"/>
              <a:t>, M. Niaz Asadullah, Sara Hossain, and </a:t>
            </a:r>
            <a:r>
              <a:rPr lang="en-US" sz="1200" err="1"/>
              <a:t>Zaki</a:t>
            </a:r>
            <a:r>
              <a:rPr lang="en-US" sz="1200"/>
              <a:t> </a:t>
            </a:r>
            <a:r>
              <a:rPr lang="en-US" sz="1200" err="1"/>
              <a:t>Wahhaj</a:t>
            </a:r>
            <a:r>
              <a:rPr lang="en-US" sz="1200"/>
              <a:t>. 2017b. “Eradicating Child Marriage in the Commonwealth: Is Investment in Girls’ Education Sufficient?” The Round Table: The Commonwealth Journal of International Affairs 106(2): 221–223.</a:t>
            </a:r>
          </a:p>
          <a:p>
            <a:pPr marL="0" indent="0">
              <a:buNone/>
            </a:pPr>
            <a:endParaRPr lang="en-US" sz="100"/>
          </a:p>
          <a:p>
            <a:pPr marL="0" indent="0">
              <a:buNone/>
            </a:pPr>
            <a:r>
              <a:rPr lang="en-US" sz="1200"/>
              <a:t>	Psaki, Stephanie R., Andrea J. </a:t>
            </a:r>
            <a:r>
              <a:rPr lang="en-US" sz="1200" err="1"/>
              <a:t>Melnikas</a:t>
            </a:r>
            <a:r>
              <a:rPr lang="en-US" sz="1200"/>
              <a:t>, </a:t>
            </a:r>
            <a:r>
              <a:rPr lang="en-US" sz="1200" err="1"/>
              <a:t>Eashita</a:t>
            </a:r>
            <a:r>
              <a:rPr lang="en-US" sz="1200"/>
              <a:t> </a:t>
            </a:r>
            <a:r>
              <a:rPr lang="en-US" sz="1200" err="1"/>
              <a:t>Haque</a:t>
            </a:r>
            <a:r>
              <a:rPr lang="en-US" sz="1200"/>
              <a:t>, Grace Saul, Christina </a:t>
            </a:r>
            <a:r>
              <a:rPr lang="en-US" sz="1200" err="1"/>
              <a:t>Misunas</a:t>
            </a:r>
            <a:r>
              <a:rPr lang="en-US" sz="1200"/>
              <a:t>, Sangram K. Patel, </a:t>
            </a:r>
            <a:r>
              <a:rPr lang="en-US" sz="1200" err="1"/>
              <a:t>Thoai</a:t>
            </a:r>
            <a:r>
              <a:rPr lang="en-US" sz="1200"/>
              <a:t> Ngo, and </a:t>
            </a:r>
            <a:r>
              <a:rPr lang="en-US" sz="1200" err="1"/>
              <a:t>Sajeda</a:t>
            </a:r>
            <a:r>
              <a:rPr lang="en-US" sz="1200"/>
              <a:t> Amin. 2021. “What Are the Drivers of Child Marriage? A Conceptual Framework to Guide Policies and Programs.” Journal of Adolescent Health 69(6): S13-S22.</a:t>
            </a:r>
          </a:p>
          <a:p>
            <a:pPr marL="0" indent="0">
              <a:buNone/>
            </a:pPr>
            <a:endParaRPr lang="en-US" sz="100"/>
          </a:p>
          <a:p>
            <a:pPr marL="0" indent="0">
              <a:buNone/>
            </a:pPr>
            <a:r>
              <a:rPr lang="en-US" sz="1200"/>
              <a:t>	Soler-</a:t>
            </a:r>
            <a:r>
              <a:rPr lang="en-US" sz="1200" err="1"/>
              <a:t>Hampejsek</a:t>
            </a:r>
            <a:r>
              <a:rPr lang="en-US" sz="1200"/>
              <a:t>, Erica, Beth </a:t>
            </a:r>
            <a:r>
              <a:rPr lang="en-US" sz="1200" err="1"/>
              <a:t>Kangwana</a:t>
            </a:r>
            <a:r>
              <a:rPr lang="en-US" sz="1200"/>
              <a:t>, Karen Austrian, </a:t>
            </a:r>
            <a:r>
              <a:rPr lang="en-US" sz="1200" err="1"/>
              <a:t>Sajeda</a:t>
            </a:r>
            <a:r>
              <a:rPr lang="en-US" sz="1200"/>
              <a:t> Amin, and Stephanie R. Psaki. 2021. “Education, Child Marriage, and Work Outcomes among Young People in Rural Malawi.” Journal of Adolescent Health 69(6): S57–S64.</a:t>
            </a:r>
          </a:p>
        </p:txBody>
      </p:sp>
    </p:spTree>
    <p:extLst>
      <p:ext uri="{BB962C8B-B14F-4D97-AF65-F5344CB8AC3E}">
        <p14:creationId xmlns:p14="http://schemas.microsoft.com/office/powerpoint/2010/main" val="330042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9863" y="1902347"/>
            <a:ext cx="7510610" cy="1752598"/>
          </a:xfrm>
        </p:spPr>
        <p:txBody>
          <a:bodyPr>
            <a:normAutofit fontScale="90000"/>
          </a:bodyPr>
          <a:lstStyle/>
          <a:p>
            <a:r>
              <a:rPr lang="en-US"/>
              <a:t>From data to Action: the adolescent girls initiative – Kenya </a:t>
            </a:r>
            <a:br>
              <a:rPr lang="en-US"/>
            </a:br>
            <a:endParaRPr lang="en-US"/>
          </a:p>
        </p:txBody>
      </p:sp>
      <p:sp>
        <p:nvSpPr>
          <p:cNvPr id="3" name="Subtitle 2"/>
          <p:cNvSpPr>
            <a:spLocks noGrp="1"/>
          </p:cNvSpPr>
          <p:nvPr>
            <p:ph type="subTitle" idx="1"/>
          </p:nvPr>
        </p:nvSpPr>
        <p:spPr>
          <a:xfrm>
            <a:off x="2159864" y="4353904"/>
            <a:ext cx="8584337" cy="2415654"/>
          </a:xfrm>
        </p:spPr>
        <p:txBody>
          <a:bodyPr>
            <a:normAutofit/>
          </a:bodyPr>
          <a:lstStyle/>
          <a:p>
            <a:endParaRPr lang="en-US"/>
          </a:p>
          <a:p>
            <a:r>
              <a:rPr lang="en-US" sz="2400" b="1">
                <a:solidFill>
                  <a:schemeClr val="tx1"/>
                </a:solidFill>
              </a:rPr>
              <a:t>Karen Austrian, PhD, MPH		Mohamed Abdille</a:t>
            </a:r>
          </a:p>
          <a:p>
            <a:r>
              <a:rPr lang="en-US" sz="2400" b="1">
                <a:solidFill>
                  <a:schemeClr val="tx1"/>
                </a:solidFill>
              </a:rPr>
              <a:t>Director, GIRL Center			AGI-K/WASH Coordinator	</a:t>
            </a:r>
          </a:p>
          <a:p>
            <a:r>
              <a:rPr lang="en-US" sz="2400" b="1">
                <a:solidFill>
                  <a:schemeClr val="tx1"/>
                </a:solidFill>
              </a:rPr>
              <a:t>Population Council			Wajir County MoH</a:t>
            </a:r>
          </a:p>
          <a:p>
            <a:r>
              <a:rPr lang="en-US" sz="2400" b="1">
                <a:solidFill>
                  <a:schemeClr val="tx1"/>
                </a:solidFill>
              </a:rPr>
              <a:t>October 18, 2023</a:t>
            </a:r>
          </a:p>
        </p:txBody>
      </p:sp>
      <p:pic>
        <p:nvPicPr>
          <p:cNvPr id="6" name="Picture 5">
            <a:extLst>
              <a:ext uri="{FF2B5EF4-FFF2-40B4-BE49-F238E27FC236}">
                <a16:creationId xmlns:a16="http://schemas.microsoft.com/office/drawing/2014/main" id="{75D3DA60-9033-33F4-14FE-8301CC74A225}"/>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389" t="-8803" r="389" b="8803"/>
          <a:stretch/>
        </p:blipFill>
        <p:spPr bwMode="auto">
          <a:xfrm>
            <a:off x="1524000" y="-696518"/>
            <a:ext cx="9144000" cy="755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73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5DF85E-3797-7EBA-466E-58A62144921F}"/>
              </a:ext>
            </a:extLst>
          </p:cNvPr>
          <p:cNvSpPr>
            <a:spLocks noGrp="1"/>
          </p:cNvSpPr>
          <p:nvPr>
            <p:ph type="title"/>
          </p:nvPr>
        </p:nvSpPr>
        <p:spPr/>
        <p:txBody>
          <a:bodyPr/>
          <a:lstStyle/>
          <a:p>
            <a:r>
              <a:rPr lang="en-US"/>
              <a:t>About AGI-K</a:t>
            </a:r>
          </a:p>
        </p:txBody>
      </p:sp>
      <p:sp>
        <p:nvSpPr>
          <p:cNvPr id="2" name="Content Placeholder 1">
            <a:extLst>
              <a:ext uri="{FF2B5EF4-FFF2-40B4-BE49-F238E27FC236}">
                <a16:creationId xmlns:a16="http://schemas.microsoft.com/office/drawing/2014/main" id="{B817B6E3-B1E7-4774-B0C0-916B3F721FA6}"/>
              </a:ext>
            </a:extLst>
          </p:cNvPr>
          <p:cNvSpPr>
            <a:spLocks noGrp="1"/>
          </p:cNvSpPr>
          <p:nvPr>
            <p:ph idx="1"/>
          </p:nvPr>
        </p:nvSpPr>
        <p:spPr>
          <a:xfrm>
            <a:off x="1905000" y="1981200"/>
            <a:ext cx="8229600" cy="4419600"/>
          </a:xfrm>
        </p:spPr>
        <p:txBody>
          <a:bodyPr wrap="square">
            <a:normAutofit fontScale="92500" lnSpcReduction="10000"/>
          </a:bodyPr>
          <a:lstStyle/>
          <a:p>
            <a:pPr lvl="1">
              <a:defRPr/>
            </a:pPr>
            <a:r>
              <a:rPr lang="en-US">
                <a:solidFill>
                  <a:srgbClr val="000000"/>
                </a:solidFill>
              </a:rPr>
              <a:t>First phase: a six-year UK aid funded program through DFID-Kenya (2014 – 2020)</a:t>
            </a:r>
          </a:p>
          <a:p>
            <a:pPr lvl="2">
              <a:buFontTx/>
              <a:buChar char="-"/>
              <a:defRPr/>
            </a:pPr>
            <a:r>
              <a:rPr lang="en-US">
                <a:solidFill>
                  <a:srgbClr val="000000"/>
                </a:solidFill>
              </a:rPr>
              <a:t>Initial test of the program in the short and medium term</a:t>
            </a:r>
          </a:p>
          <a:p>
            <a:pPr lvl="1">
              <a:defRPr/>
            </a:pPr>
            <a:r>
              <a:rPr lang="en-US">
                <a:solidFill>
                  <a:srgbClr val="000000"/>
                </a:solidFill>
              </a:rPr>
              <a:t>Extension phase: to conduct an additional round of data collection four years after the end of the program (Funded by </a:t>
            </a:r>
            <a:r>
              <a:rPr lang="en-US" err="1">
                <a:solidFill>
                  <a:srgbClr val="000000"/>
                </a:solidFill>
              </a:rPr>
              <a:t>Elrha</a:t>
            </a:r>
            <a:r>
              <a:rPr lang="en-US">
                <a:solidFill>
                  <a:srgbClr val="000000"/>
                </a:solidFill>
              </a:rPr>
              <a:t> – 2021-22)</a:t>
            </a:r>
          </a:p>
          <a:p>
            <a:pPr lvl="2">
              <a:buFontTx/>
              <a:buChar char="-"/>
              <a:defRPr/>
            </a:pPr>
            <a:r>
              <a:rPr lang="en-US">
                <a:solidFill>
                  <a:srgbClr val="000000"/>
                </a:solidFill>
              </a:rPr>
              <a:t>To assess the long-term effects of the program</a:t>
            </a:r>
          </a:p>
          <a:p>
            <a:pPr lvl="1">
              <a:defRPr/>
            </a:pPr>
            <a:r>
              <a:rPr lang="en-US">
                <a:solidFill>
                  <a:srgbClr val="000000"/>
                </a:solidFill>
              </a:rPr>
              <a:t>Testing for Scale phase: (Funded by CIFF- 2022-2023)</a:t>
            </a:r>
          </a:p>
          <a:p>
            <a:pPr lvl="2">
              <a:buFontTx/>
              <a:buChar char="-"/>
              <a:defRPr/>
            </a:pPr>
            <a:r>
              <a:rPr lang="en-US">
                <a:solidFill>
                  <a:srgbClr val="000000"/>
                </a:solidFill>
              </a:rPr>
              <a:t>Identify the most cost-effective version of AGI-K that can be sustainably scaled up by </a:t>
            </a:r>
            <a:r>
              <a:rPr lang="en-US" err="1">
                <a:solidFill>
                  <a:srgbClr val="000000"/>
                </a:solidFill>
              </a:rPr>
              <a:t>Wajir</a:t>
            </a:r>
            <a:r>
              <a:rPr lang="en-US">
                <a:solidFill>
                  <a:srgbClr val="000000"/>
                </a:solidFill>
              </a:rPr>
              <a:t> County Government</a:t>
            </a:r>
          </a:p>
          <a:p>
            <a:pPr>
              <a:defRPr/>
            </a:pPr>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248C21DE-BAF7-4A31-8266-E1014B8D1C46}"/>
              </a:ext>
            </a:extLst>
          </p:cNvPr>
          <p:cNvSpPr>
            <a:spLocks noGrp="1"/>
          </p:cNvSpPr>
          <p:nvPr>
            <p:ph type="title"/>
          </p:nvPr>
        </p:nvSpPr>
        <p:spPr>
          <a:xfrm>
            <a:off x="1981200" y="838200"/>
            <a:ext cx="8229600" cy="1143000"/>
          </a:xfrm>
        </p:spPr>
        <p:txBody>
          <a:bodyPr>
            <a:normAutofit/>
          </a:bodyPr>
          <a:lstStyle/>
          <a:p>
            <a:r>
              <a:rPr lang="en-US" altLang="en-US" sz="4000"/>
              <a:t>What did we want to learn?</a:t>
            </a:r>
          </a:p>
        </p:txBody>
      </p:sp>
      <p:sp>
        <p:nvSpPr>
          <p:cNvPr id="3" name="Content Placeholder 2">
            <a:extLst>
              <a:ext uri="{FF2B5EF4-FFF2-40B4-BE49-F238E27FC236}">
                <a16:creationId xmlns:a16="http://schemas.microsoft.com/office/drawing/2014/main" id="{2F4C43EC-1019-4BA9-AC5D-F240B2F6ADBA}"/>
              </a:ext>
            </a:extLst>
          </p:cNvPr>
          <p:cNvSpPr>
            <a:spLocks noGrp="1"/>
          </p:cNvSpPr>
          <p:nvPr>
            <p:ph idx="1"/>
          </p:nvPr>
        </p:nvSpPr>
        <p:spPr>
          <a:xfrm>
            <a:off x="1981200" y="1981200"/>
            <a:ext cx="4572000" cy="4572000"/>
          </a:xfrm>
        </p:spPr>
        <p:txBody>
          <a:bodyPr>
            <a:normAutofit lnSpcReduction="10000"/>
          </a:bodyPr>
          <a:lstStyle/>
          <a:p>
            <a:pPr>
              <a:defRPr/>
            </a:pPr>
            <a:r>
              <a:rPr lang="en-US"/>
              <a:t>What package of </a:t>
            </a:r>
            <a:r>
              <a:rPr lang="en-US" b="1">
                <a:solidFill>
                  <a:schemeClr val="accent1"/>
                </a:solidFill>
              </a:rPr>
              <a:t>multi-sectoral</a:t>
            </a:r>
            <a:r>
              <a:rPr lang="en-US"/>
              <a:t>, </a:t>
            </a:r>
            <a:r>
              <a:rPr lang="en-US" b="1">
                <a:solidFill>
                  <a:schemeClr val="accent5"/>
                </a:solidFill>
              </a:rPr>
              <a:t>multi-level</a:t>
            </a:r>
            <a:r>
              <a:rPr lang="en-US"/>
              <a:t> interventions has impact for adolescent girls?</a:t>
            </a:r>
          </a:p>
          <a:p>
            <a:pPr marL="0" indent="0">
              <a:buNone/>
              <a:defRPr/>
            </a:pPr>
            <a:endParaRPr lang="en-US"/>
          </a:p>
          <a:p>
            <a:pPr>
              <a:defRPr/>
            </a:pPr>
            <a:r>
              <a:rPr lang="en-US"/>
              <a:t>Can </a:t>
            </a:r>
            <a:r>
              <a:rPr lang="en-US" b="1">
                <a:solidFill>
                  <a:schemeClr val="accent1"/>
                </a:solidFill>
              </a:rPr>
              <a:t>early interventions </a:t>
            </a:r>
            <a:r>
              <a:rPr lang="en-US"/>
              <a:t>improve </a:t>
            </a:r>
            <a:r>
              <a:rPr lang="en-US" b="1">
                <a:solidFill>
                  <a:schemeClr val="accent5"/>
                </a:solidFill>
              </a:rPr>
              <a:t>longer-term outcomes</a:t>
            </a:r>
            <a:r>
              <a:rPr lang="en-US"/>
              <a:t>?</a:t>
            </a:r>
          </a:p>
          <a:p>
            <a:pPr marL="0" indent="0">
              <a:buNone/>
              <a:defRPr/>
            </a:pPr>
            <a:endParaRPr lang="en-US"/>
          </a:p>
        </p:txBody>
      </p:sp>
      <p:sp>
        <p:nvSpPr>
          <p:cNvPr id="6" name="Oval 5">
            <a:extLst>
              <a:ext uri="{FF2B5EF4-FFF2-40B4-BE49-F238E27FC236}">
                <a16:creationId xmlns:a16="http://schemas.microsoft.com/office/drawing/2014/main" id="{AC3B8116-A36D-4B7D-89C9-CA209FD49E5D}"/>
              </a:ext>
            </a:extLst>
          </p:cNvPr>
          <p:cNvSpPr/>
          <p:nvPr/>
        </p:nvSpPr>
        <p:spPr>
          <a:xfrm>
            <a:off x="6553200" y="2055812"/>
            <a:ext cx="3962400" cy="4433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Franklin Gothic Medium"/>
            </a:endParaRPr>
          </a:p>
          <a:p>
            <a:pPr algn="ctr">
              <a:defRPr/>
            </a:pPr>
            <a:r>
              <a:rPr lang="en-US" sz="2000">
                <a:solidFill>
                  <a:srgbClr val="002060"/>
                </a:solidFill>
                <a:latin typeface="Franklin Gothic Medium"/>
              </a:rPr>
              <a:t>Community</a:t>
            </a:r>
            <a:endParaRPr lang="en-US">
              <a:solidFill>
                <a:srgbClr val="002060"/>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p:txBody>
      </p:sp>
      <p:sp>
        <p:nvSpPr>
          <p:cNvPr id="5" name="Oval 4">
            <a:extLst>
              <a:ext uri="{FF2B5EF4-FFF2-40B4-BE49-F238E27FC236}">
                <a16:creationId xmlns:a16="http://schemas.microsoft.com/office/drawing/2014/main" id="{2AE34E36-8B5E-404F-A3EB-0B828B032438}"/>
              </a:ext>
            </a:extLst>
          </p:cNvPr>
          <p:cNvSpPr/>
          <p:nvPr/>
        </p:nvSpPr>
        <p:spPr>
          <a:xfrm>
            <a:off x="7086600" y="2743200"/>
            <a:ext cx="2971800" cy="3048000"/>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002060"/>
                </a:solidFill>
                <a:latin typeface="Franklin Gothic Medium"/>
              </a:rPr>
              <a:t>Household</a:t>
            </a: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a:p>
            <a:pPr algn="ctr">
              <a:defRPr/>
            </a:pPr>
            <a:endParaRPr lang="en-US">
              <a:solidFill>
                <a:srgbClr val="FFFFFF"/>
              </a:solidFill>
              <a:latin typeface="Franklin Gothic Medium"/>
            </a:endParaRPr>
          </a:p>
        </p:txBody>
      </p:sp>
      <p:sp>
        <p:nvSpPr>
          <p:cNvPr id="4" name="Oval 3">
            <a:extLst>
              <a:ext uri="{FF2B5EF4-FFF2-40B4-BE49-F238E27FC236}">
                <a16:creationId xmlns:a16="http://schemas.microsoft.com/office/drawing/2014/main" id="{CB62A8D2-4878-466F-BFC8-D9EECB58D282}"/>
              </a:ext>
            </a:extLst>
          </p:cNvPr>
          <p:cNvSpPr/>
          <p:nvPr/>
        </p:nvSpPr>
        <p:spPr>
          <a:xfrm>
            <a:off x="7696200" y="3536950"/>
            <a:ext cx="1600200" cy="156845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a:solidFill>
                  <a:srgbClr val="002060"/>
                </a:solidFill>
                <a:latin typeface="Franklin Gothic Medium"/>
              </a:rPr>
              <a:t>Girl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FF612FD-68DC-B202-F145-6940C25CDB50}"/>
              </a:ext>
            </a:extLst>
          </p:cNvPr>
          <p:cNvSpPr>
            <a:spLocks noGrp="1"/>
          </p:cNvSpPr>
          <p:nvPr>
            <p:ph type="title"/>
          </p:nvPr>
        </p:nvSpPr>
        <p:spPr/>
        <p:txBody>
          <a:bodyPr>
            <a:normAutofit/>
          </a:bodyPr>
          <a:lstStyle/>
          <a:p>
            <a:r>
              <a:rPr lang="en-US" sz="4000"/>
              <a:t>Program Packages</a:t>
            </a:r>
          </a:p>
        </p:txBody>
      </p:sp>
      <p:sp>
        <p:nvSpPr>
          <p:cNvPr id="2" name="Content Placeholder 1">
            <a:extLst>
              <a:ext uri="{FF2B5EF4-FFF2-40B4-BE49-F238E27FC236}">
                <a16:creationId xmlns:a16="http://schemas.microsoft.com/office/drawing/2014/main" id="{D17485D2-9B2E-41FF-BA9E-4EDF60FBAC3A}"/>
              </a:ext>
            </a:extLst>
          </p:cNvPr>
          <p:cNvSpPr>
            <a:spLocks noGrp="1"/>
          </p:cNvSpPr>
          <p:nvPr>
            <p:ph idx="1"/>
          </p:nvPr>
        </p:nvSpPr>
        <p:spPr/>
        <p:txBody>
          <a:bodyPr wrap="square"/>
          <a:lstStyle/>
          <a:p>
            <a:pPr lvl="1">
              <a:buFont typeface="Arial" panose="020B0604020202020204" pitchFamily="34" charset="0"/>
              <a:buNone/>
              <a:defRPr/>
            </a:pPr>
            <a:endParaRPr lang="en-US"/>
          </a:p>
          <a:p>
            <a:pPr lvl="1">
              <a:buFont typeface="Arial" panose="020B0604020202020204" pitchFamily="34" charset="0"/>
              <a:buNone/>
              <a:defRPr/>
            </a:pPr>
            <a:endParaRPr lang="en-US"/>
          </a:p>
          <a:p>
            <a:pPr lvl="1">
              <a:defRPr/>
            </a:pPr>
            <a:endParaRPr lang="en-US"/>
          </a:p>
          <a:p>
            <a:pPr lvl="2">
              <a:buFont typeface="Calibri" panose="020F0502020204030204" pitchFamily="34" charset="0"/>
              <a:buNone/>
              <a:defRPr/>
            </a:pPr>
            <a:r>
              <a:rPr lang="en-US"/>
              <a:t> </a:t>
            </a:r>
          </a:p>
          <a:p>
            <a:pPr>
              <a:defRPr/>
            </a:pPr>
            <a:endParaRPr lang="en-US"/>
          </a:p>
        </p:txBody>
      </p:sp>
      <p:graphicFrame>
        <p:nvGraphicFramePr>
          <p:cNvPr id="3" name="Diagram 2">
            <a:extLst>
              <a:ext uri="{FF2B5EF4-FFF2-40B4-BE49-F238E27FC236}">
                <a16:creationId xmlns:a16="http://schemas.microsoft.com/office/drawing/2014/main" id="{A7151781-F578-43D4-B8DC-D4D4A8D15776}"/>
              </a:ext>
            </a:extLst>
          </p:cNvPr>
          <p:cNvGraphicFramePr/>
          <p:nvPr/>
        </p:nvGraphicFramePr>
        <p:xfrm>
          <a:off x="1908858" y="5647016"/>
          <a:ext cx="2019300" cy="76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BEBAAC15-D2A4-4235-82C2-896CFBA71097}"/>
              </a:ext>
            </a:extLst>
          </p:cNvPr>
          <p:cNvGrpSpPr/>
          <p:nvPr/>
        </p:nvGrpSpPr>
        <p:grpSpPr>
          <a:xfrm>
            <a:off x="4069466" y="5647016"/>
            <a:ext cx="2018496" cy="762000"/>
            <a:chOff x="803" y="0"/>
            <a:chExt cx="2018496" cy="762000"/>
          </a:xfrm>
          <a:solidFill>
            <a:schemeClr val="accent2">
              <a:lumMod val="50000"/>
              <a:lumOff val="50000"/>
            </a:schemeClr>
          </a:solidFill>
        </p:grpSpPr>
        <p:sp>
          <p:nvSpPr>
            <p:cNvPr id="8" name="Rectangle: Rounded Corners 7">
              <a:extLst>
                <a:ext uri="{FF2B5EF4-FFF2-40B4-BE49-F238E27FC236}">
                  <a16:creationId xmlns:a16="http://schemas.microsoft.com/office/drawing/2014/main" id="{D46C6383-DDBE-45DE-B390-6A50D3ABF7C8}"/>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9" name="Rectangle: Rounded Corners 4">
              <a:extLst>
                <a:ext uri="{FF2B5EF4-FFF2-40B4-BE49-F238E27FC236}">
                  <a16:creationId xmlns:a16="http://schemas.microsoft.com/office/drawing/2014/main" id="{9773EA45-B297-4487-B6D3-3016331DFEC2}"/>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Education Cash Transfer</a:t>
              </a:r>
              <a:endParaRPr lang="en-GB" sz="2000">
                <a:solidFill>
                  <a:srgbClr val="FFFFFF"/>
                </a:solidFill>
                <a:latin typeface="Franklin Gothic Medium"/>
              </a:endParaRPr>
            </a:p>
          </p:txBody>
        </p:sp>
      </p:grpSp>
      <p:grpSp>
        <p:nvGrpSpPr>
          <p:cNvPr id="10" name="Group 9">
            <a:extLst>
              <a:ext uri="{FF2B5EF4-FFF2-40B4-BE49-F238E27FC236}">
                <a16:creationId xmlns:a16="http://schemas.microsoft.com/office/drawing/2014/main" id="{49F3E5E3-76E9-4E05-BA13-1CBCF1E24802}"/>
              </a:ext>
            </a:extLst>
          </p:cNvPr>
          <p:cNvGrpSpPr/>
          <p:nvPr/>
        </p:nvGrpSpPr>
        <p:grpSpPr>
          <a:xfrm>
            <a:off x="6266164" y="5624698"/>
            <a:ext cx="2018496" cy="762000"/>
            <a:chOff x="803" y="0"/>
            <a:chExt cx="2018496" cy="762000"/>
          </a:xfrm>
          <a:solidFill>
            <a:srgbClr val="92D050"/>
          </a:solidFill>
        </p:grpSpPr>
        <p:sp>
          <p:nvSpPr>
            <p:cNvPr id="11" name="Rectangle: Rounded Corners 10">
              <a:extLst>
                <a:ext uri="{FF2B5EF4-FFF2-40B4-BE49-F238E27FC236}">
                  <a16:creationId xmlns:a16="http://schemas.microsoft.com/office/drawing/2014/main" id="{3791B3CA-6C1E-45A8-8B38-86A0A2671C5F}"/>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2" name="Rectangle: Rounded Corners 4">
              <a:extLst>
                <a:ext uri="{FF2B5EF4-FFF2-40B4-BE49-F238E27FC236}">
                  <a16:creationId xmlns:a16="http://schemas.microsoft.com/office/drawing/2014/main" id="{1D6DD7D1-784F-4EA6-BB7A-B5F580C2C629}"/>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Health/</a:t>
              </a:r>
              <a:r>
                <a:rPr lang="en-US" sz="2000" err="1">
                  <a:solidFill>
                    <a:srgbClr val="FFFFFF"/>
                  </a:solidFill>
                  <a:latin typeface="Franklin Gothic Medium"/>
                </a:rPr>
                <a:t>Lifeskills</a:t>
              </a:r>
              <a:endParaRPr lang="en-GB" sz="2000">
                <a:solidFill>
                  <a:srgbClr val="FFFFFF"/>
                </a:solidFill>
                <a:latin typeface="Franklin Gothic Medium"/>
              </a:endParaRPr>
            </a:p>
          </p:txBody>
        </p:sp>
      </p:grpSp>
      <p:sp>
        <p:nvSpPr>
          <p:cNvPr id="13" name="Rectangle: Rounded Corners 4">
            <a:extLst>
              <a:ext uri="{FF2B5EF4-FFF2-40B4-BE49-F238E27FC236}">
                <a16:creationId xmlns:a16="http://schemas.microsoft.com/office/drawing/2014/main" id="{E952AB07-3727-402A-BD16-2AA6DFF3B0E8}"/>
              </a:ext>
            </a:extLst>
          </p:cNvPr>
          <p:cNvSpPr txBox="1"/>
          <p:nvPr/>
        </p:nvSpPr>
        <p:spPr>
          <a:xfrm>
            <a:off x="8451851" y="5630863"/>
            <a:ext cx="1973263" cy="717550"/>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b="1">
                <a:solidFill>
                  <a:srgbClr val="FFFFFF"/>
                </a:solidFill>
                <a:latin typeface="Franklin Gothic Medium"/>
              </a:rPr>
              <a:t>Community engagement</a:t>
            </a:r>
            <a:endParaRPr lang="en-GB" sz="2000" b="1">
              <a:solidFill>
                <a:srgbClr val="FFFFFF"/>
              </a:solidFill>
              <a:latin typeface="Franklin Gothic Medium"/>
            </a:endParaRPr>
          </a:p>
        </p:txBody>
      </p:sp>
      <p:grpSp>
        <p:nvGrpSpPr>
          <p:cNvPr id="14" name="Group 13">
            <a:extLst>
              <a:ext uri="{FF2B5EF4-FFF2-40B4-BE49-F238E27FC236}">
                <a16:creationId xmlns:a16="http://schemas.microsoft.com/office/drawing/2014/main" id="{2E7C69FC-22A8-49F5-834B-D3DF5D920678}"/>
              </a:ext>
            </a:extLst>
          </p:cNvPr>
          <p:cNvGrpSpPr/>
          <p:nvPr/>
        </p:nvGrpSpPr>
        <p:grpSpPr>
          <a:xfrm>
            <a:off x="8429693" y="5602380"/>
            <a:ext cx="2018496" cy="762000"/>
            <a:chOff x="803" y="0"/>
            <a:chExt cx="2018496" cy="762000"/>
          </a:xfrm>
          <a:solidFill>
            <a:schemeClr val="accent5"/>
          </a:solidFill>
        </p:grpSpPr>
        <p:sp>
          <p:nvSpPr>
            <p:cNvPr id="15" name="Rectangle: Rounded Corners 14">
              <a:extLst>
                <a:ext uri="{FF2B5EF4-FFF2-40B4-BE49-F238E27FC236}">
                  <a16:creationId xmlns:a16="http://schemas.microsoft.com/office/drawing/2014/main" id="{93008F5C-2307-415F-87A1-D0C7D962B967}"/>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6" name="Rectangle: Rounded Corners 4">
              <a:extLst>
                <a:ext uri="{FF2B5EF4-FFF2-40B4-BE49-F238E27FC236}">
                  <a16:creationId xmlns:a16="http://schemas.microsoft.com/office/drawing/2014/main" id="{B98789A4-851B-4371-AA9D-B1CF4BB25876}"/>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Wealth</a:t>
              </a:r>
              <a:endParaRPr lang="en-GB" sz="2000">
                <a:solidFill>
                  <a:srgbClr val="FFFFFF"/>
                </a:solidFill>
                <a:latin typeface="Franklin Gothic Medium"/>
              </a:endParaRPr>
            </a:p>
          </p:txBody>
        </p:sp>
      </p:grpSp>
      <p:graphicFrame>
        <p:nvGraphicFramePr>
          <p:cNvPr id="17" name="Diagram 16">
            <a:extLst>
              <a:ext uri="{FF2B5EF4-FFF2-40B4-BE49-F238E27FC236}">
                <a16:creationId xmlns:a16="http://schemas.microsoft.com/office/drawing/2014/main" id="{C9276C0A-E6E6-44E8-8350-9DBD03124465}"/>
              </a:ext>
            </a:extLst>
          </p:cNvPr>
          <p:cNvGraphicFramePr/>
          <p:nvPr/>
        </p:nvGraphicFramePr>
        <p:xfrm>
          <a:off x="1908858" y="4385608"/>
          <a:ext cx="2019300" cy="762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8" name="Group 17">
            <a:extLst>
              <a:ext uri="{FF2B5EF4-FFF2-40B4-BE49-F238E27FC236}">
                <a16:creationId xmlns:a16="http://schemas.microsoft.com/office/drawing/2014/main" id="{8F41523E-2D55-4C41-9851-370580AA7596}"/>
              </a:ext>
            </a:extLst>
          </p:cNvPr>
          <p:cNvGrpSpPr/>
          <p:nvPr/>
        </p:nvGrpSpPr>
        <p:grpSpPr>
          <a:xfrm>
            <a:off x="4069466" y="4385608"/>
            <a:ext cx="2018496" cy="762000"/>
            <a:chOff x="803" y="0"/>
            <a:chExt cx="2018496" cy="762000"/>
          </a:xfrm>
          <a:solidFill>
            <a:schemeClr val="accent2">
              <a:lumMod val="50000"/>
              <a:lumOff val="50000"/>
            </a:schemeClr>
          </a:solidFill>
        </p:grpSpPr>
        <p:sp>
          <p:nvSpPr>
            <p:cNvPr id="19" name="Rectangle: Rounded Corners 18">
              <a:extLst>
                <a:ext uri="{FF2B5EF4-FFF2-40B4-BE49-F238E27FC236}">
                  <a16:creationId xmlns:a16="http://schemas.microsoft.com/office/drawing/2014/main" id="{71DF9648-F628-4C29-A71F-1BAF597B7C04}"/>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0" name="Rectangle: Rounded Corners 4">
              <a:extLst>
                <a:ext uri="{FF2B5EF4-FFF2-40B4-BE49-F238E27FC236}">
                  <a16:creationId xmlns:a16="http://schemas.microsoft.com/office/drawing/2014/main" id="{4BAE3807-996E-41AA-BCBC-B783AD7D5460}"/>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Education Cash Transfer</a:t>
              </a:r>
              <a:endParaRPr lang="en-GB" sz="2000">
                <a:solidFill>
                  <a:srgbClr val="FFFFFF"/>
                </a:solidFill>
                <a:latin typeface="Franklin Gothic Medium"/>
              </a:endParaRPr>
            </a:p>
          </p:txBody>
        </p:sp>
      </p:grpSp>
      <p:grpSp>
        <p:nvGrpSpPr>
          <p:cNvPr id="21" name="Group 20">
            <a:extLst>
              <a:ext uri="{FF2B5EF4-FFF2-40B4-BE49-F238E27FC236}">
                <a16:creationId xmlns:a16="http://schemas.microsoft.com/office/drawing/2014/main" id="{A7FA795D-B977-4897-A38D-52230132FF77}"/>
              </a:ext>
            </a:extLst>
          </p:cNvPr>
          <p:cNvGrpSpPr/>
          <p:nvPr/>
        </p:nvGrpSpPr>
        <p:grpSpPr>
          <a:xfrm>
            <a:off x="6266164" y="4363290"/>
            <a:ext cx="2018496" cy="762000"/>
            <a:chOff x="803" y="0"/>
            <a:chExt cx="2018496" cy="762000"/>
          </a:xfrm>
          <a:solidFill>
            <a:srgbClr val="92D050"/>
          </a:solidFill>
        </p:grpSpPr>
        <p:sp>
          <p:nvSpPr>
            <p:cNvPr id="22" name="Rectangle: Rounded Corners 21">
              <a:extLst>
                <a:ext uri="{FF2B5EF4-FFF2-40B4-BE49-F238E27FC236}">
                  <a16:creationId xmlns:a16="http://schemas.microsoft.com/office/drawing/2014/main" id="{CDEEA04E-EB47-459F-9EA2-2B5EE2E0D63F}"/>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3" name="Rectangle: Rounded Corners 4">
              <a:extLst>
                <a:ext uri="{FF2B5EF4-FFF2-40B4-BE49-F238E27FC236}">
                  <a16:creationId xmlns:a16="http://schemas.microsoft.com/office/drawing/2014/main" id="{89A78842-D2A5-40D0-B457-F95CC1FC56E3}"/>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Health/</a:t>
              </a:r>
              <a:r>
                <a:rPr lang="en-US" sz="2000" err="1">
                  <a:solidFill>
                    <a:srgbClr val="FFFFFF"/>
                  </a:solidFill>
                  <a:latin typeface="Franklin Gothic Medium"/>
                </a:rPr>
                <a:t>Lifeskills</a:t>
              </a:r>
              <a:endParaRPr lang="en-GB" sz="2000">
                <a:solidFill>
                  <a:srgbClr val="FFFFFF"/>
                </a:solidFill>
                <a:latin typeface="Franklin Gothic Medium"/>
              </a:endParaRPr>
            </a:p>
          </p:txBody>
        </p:sp>
      </p:grpSp>
      <p:graphicFrame>
        <p:nvGraphicFramePr>
          <p:cNvPr id="24" name="Diagram 23">
            <a:extLst>
              <a:ext uri="{FF2B5EF4-FFF2-40B4-BE49-F238E27FC236}">
                <a16:creationId xmlns:a16="http://schemas.microsoft.com/office/drawing/2014/main" id="{D2919AFF-FAB6-405A-85DD-0966F69C012F}"/>
              </a:ext>
            </a:extLst>
          </p:cNvPr>
          <p:cNvGraphicFramePr/>
          <p:nvPr/>
        </p:nvGraphicFramePr>
        <p:xfrm>
          <a:off x="1946958" y="3124200"/>
          <a:ext cx="2019300" cy="762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25" name="Group 24">
            <a:extLst>
              <a:ext uri="{FF2B5EF4-FFF2-40B4-BE49-F238E27FC236}">
                <a16:creationId xmlns:a16="http://schemas.microsoft.com/office/drawing/2014/main" id="{0E5A1333-2514-45B7-B675-A490B23B3A3A}"/>
              </a:ext>
            </a:extLst>
          </p:cNvPr>
          <p:cNvGrpSpPr/>
          <p:nvPr/>
        </p:nvGrpSpPr>
        <p:grpSpPr>
          <a:xfrm>
            <a:off x="4107566" y="3124200"/>
            <a:ext cx="2018496" cy="762000"/>
            <a:chOff x="803" y="0"/>
            <a:chExt cx="2018496" cy="762000"/>
          </a:xfrm>
          <a:solidFill>
            <a:schemeClr val="accent2">
              <a:lumMod val="50000"/>
              <a:lumOff val="50000"/>
            </a:schemeClr>
          </a:solidFill>
        </p:grpSpPr>
        <p:sp>
          <p:nvSpPr>
            <p:cNvPr id="26" name="Rectangle: Rounded Corners 25">
              <a:extLst>
                <a:ext uri="{FF2B5EF4-FFF2-40B4-BE49-F238E27FC236}">
                  <a16:creationId xmlns:a16="http://schemas.microsoft.com/office/drawing/2014/main" id="{F3195C7C-180C-491C-8050-91ED9CE7175F}"/>
                </a:ext>
              </a:extLst>
            </p:cNvPr>
            <p:cNvSpPr/>
            <p:nvPr/>
          </p:nvSpPr>
          <p:spPr>
            <a:xfrm>
              <a:off x="803" y="0"/>
              <a:ext cx="2018496" cy="762000"/>
            </a:xfrm>
            <a:prstGeom prst="roundRect">
              <a:avLst>
                <a:gd name="adj" fmla="val 10000"/>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27" name="Rectangle: Rounded Corners 4">
              <a:extLst>
                <a:ext uri="{FF2B5EF4-FFF2-40B4-BE49-F238E27FC236}">
                  <a16:creationId xmlns:a16="http://schemas.microsoft.com/office/drawing/2014/main" id="{03050227-86FF-4147-98FF-71ED24FB7F9F}"/>
                </a:ext>
              </a:extLst>
            </p:cNvPr>
            <p:cNvSpPr txBox="1"/>
            <p:nvPr/>
          </p:nvSpPr>
          <p:spPr>
            <a:xfrm>
              <a:off x="23121" y="22318"/>
              <a:ext cx="1973860" cy="717364"/>
            </a:xfrm>
            <a:prstGeom prst="rect">
              <a:avLst/>
            </a:prstGeom>
            <a:grpFill/>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US" sz="2000">
                  <a:solidFill>
                    <a:srgbClr val="FFFFFF"/>
                  </a:solidFill>
                  <a:latin typeface="Franklin Gothic Medium"/>
                </a:rPr>
                <a:t>Education Cash Transfer</a:t>
              </a:r>
              <a:endParaRPr lang="en-GB" sz="2000">
                <a:solidFill>
                  <a:srgbClr val="FFFFFF"/>
                </a:solidFill>
                <a:latin typeface="Franklin Gothic Medium"/>
              </a:endParaRPr>
            </a:p>
          </p:txBody>
        </p:sp>
      </p:grpSp>
      <p:graphicFrame>
        <p:nvGraphicFramePr>
          <p:cNvPr id="32" name="Diagram 31">
            <a:extLst>
              <a:ext uri="{FF2B5EF4-FFF2-40B4-BE49-F238E27FC236}">
                <a16:creationId xmlns:a16="http://schemas.microsoft.com/office/drawing/2014/main" id="{84F722D3-4E7F-4F60-94FA-F5DC35840FE6}"/>
              </a:ext>
            </a:extLst>
          </p:cNvPr>
          <p:cNvGraphicFramePr/>
          <p:nvPr/>
        </p:nvGraphicFramePr>
        <p:xfrm>
          <a:off x="1946958" y="1981200"/>
          <a:ext cx="2019300" cy="7620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50191" name="TextBox 32">
            <a:extLst>
              <a:ext uri="{FF2B5EF4-FFF2-40B4-BE49-F238E27FC236}">
                <a16:creationId xmlns:a16="http://schemas.microsoft.com/office/drawing/2014/main" id="{F95EEC64-4F3A-418E-8469-041BD9611987}"/>
              </a:ext>
            </a:extLst>
          </p:cNvPr>
          <p:cNvSpPr txBox="1">
            <a:spLocks noChangeArrowheads="1"/>
          </p:cNvSpPr>
          <p:nvPr/>
        </p:nvSpPr>
        <p:spPr bwMode="auto">
          <a:xfrm>
            <a:off x="3867150" y="3257551"/>
            <a:ext cx="38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2" name="TextBox 35">
            <a:extLst>
              <a:ext uri="{FF2B5EF4-FFF2-40B4-BE49-F238E27FC236}">
                <a16:creationId xmlns:a16="http://schemas.microsoft.com/office/drawing/2014/main" id="{D3847F40-0453-49D8-A55E-0923E2BDFA17}"/>
              </a:ext>
            </a:extLst>
          </p:cNvPr>
          <p:cNvSpPr txBox="1">
            <a:spLocks noChangeArrowheads="1"/>
          </p:cNvSpPr>
          <p:nvPr/>
        </p:nvSpPr>
        <p:spPr bwMode="auto">
          <a:xfrm>
            <a:off x="3830638" y="5753101"/>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3" name="TextBox 36">
            <a:extLst>
              <a:ext uri="{FF2B5EF4-FFF2-40B4-BE49-F238E27FC236}">
                <a16:creationId xmlns:a16="http://schemas.microsoft.com/office/drawing/2014/main" id="{798E090C-117D-4C21-A2CD-E57340E84C70}"/>
              </a:ext>
            </a:extLst>
          </p:cNvPr>
          <p:cNvSpPr txBox="1">
            <a:spLocks noChangeArrowheads="1"/>
          </p:cNvSpPr>
          <p:nvPr/>
        </p:nvSpPr>
        <p:spPr bwMode="auto">
          <a:xfrm>
            <a:off x="3808413" y="4525963"/>
            <a:ext cx="381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4" name="TextBox 37">
            <a:extLst>
              <a:ext uri="{FF2B5EF4-FFF2-40B4-BE49-F238E27FC236}">
                <a16:creationId xmlns:a16="http://schemas.microsoft.com/office/drawing/2014/main" id="{3598B7B8-0A4A-4EF8-A08A-17054322F826}"/>
              </a:ext>
            </a:extLst>
          </p:cNvPr>
          <p:cNvSpPr txBox="1">
            <a:spLocks noChangeArrowheads="1"/>
          </p:cNvSpPr>
          <p:nvPr/>
        </p:nvSpPr>
        <p:spPr bwMode="auto">
          <a:xfrm>
            <a:off x="5986463" y="4524376"/>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5" name="TextBox 38">
            <a:extLst>
              <a:ext uri="{FF2B5EF4-FFF2-40B4-BE49-F238E27FC236}">
                <a16:creationId xmlns:a16="http://schemas.microsoft.com/office/drawing/2014/main" id="{0D48CE4C-DB59-451D-91C8-6DDEF8CE3B75}"/>
              </a:ext>
            </a:extLst>
          </p:cNvPr>
          <p:cNvSpPr txBox="1">
            <a:spLocks noChangeArrowheads="1"/>
          </p:cNvSpPr>
          <p:nvPr/>
        </p:nvSpPr>
        <p:spPr bwMode="auto">
          <a:xfrm>
            <a:off x="5989638" y="5753101"/>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6" name="TextBox 39">
            <a:extLst>
              <a:ext uri="{FF2B5EF4-FFF2-40B4-BE49-F238E27FC236}">
                <a16:creationId xmlns:a16="http://schemas.microsoft.com/office/drawing/2014/main" id="{182AEB65-629B-4B4E-93FF-A057085D5CD2}"/>
              </a:ext>
            </a:extLst>
          </p:cNvPr>
          <p:cNvSpPr txBox="1">
            <a:spLocks noChangeArrowheads="1"/>
          </p:cNvSpPr>
          <p:nvPr/>
        </p:nvSpPr>
        <p:spPr bwMode="auto">
          <a:xfrm>
            <a:off x="8166100" y="5753101"/>
            <a:ext cx="381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2400" b="1">
                <a:solidFill>
                  <a:srgbClr val="333333"/>
                </a:solidFill>
                <a:latin typeface="Franklin Gothic Medium" panose="020B0603020102020204" pitchFamily="34" charset="0"/>
              </a:rPr>
              <a:t>+</a:t>
            </a:r>
          </a:p>
        </p:txBody>
      </p:sp>
      <p:sp>
        <p:nvSpPr>
          <p:cNvPr id="50197" name="TextBox 41">
            <a:extLst>
              <a:ext uri="{FF2B5EF4-FFF2-40B4-BE49-F238E27FC236}">
                <a16:creationId xmlns:a16="http://schemas.microsoft.com/office/drawing/2014/main" id="{D71949CB-6951-4FF1-BA7C-2CE66A2787CD}"/>
              </a:ext>
            </a:extLst>
          </p:cNvPr>
          <p:cNvSpPr txBox="1">
            <a:spLocks noChangeArrowheads="1"/>
          </p:cNvSpPr>
          <p:nvPr/>
        </p:nvSpPr>
        <p:spPr bwMode="auto">
          <a:xfrm>
            <a:off x="1889125" y="1592263"/>
            <a:ext cx="1978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1800" b="1">
                <a:solidFill>
                  <a:srgbClr val="333333"/>
                </a:solidFill>
                <a:latin typeface="Franklin Gothic Medium" panose="020B0603020102020204" pitchFamily="34" charset="0"/>
              </a:rPr>
              <a:t>PACKAGE 1</a:t>
            </a:r>
          </a:p>
        </p:txBody>
      </p:sp>
      <p:sp>
        <p:nvSpPr>
          <p:cNvPr id="50198" name="TextBox 43">
            <a:extLst>
              <a:ext uri="{FF2B5EF4-FFF2-40B4-BE49-F238E27FC236}">
                <a16:creationId xmlns:a16="http://schemas.microsoft.com/office/drawing/2014/main" id="{7D992F84-F0FA-4771-8228-2BDB27526872}"/>
              </a:ext>
            </a:extLst>
          </p:cNvPr>
          <p:cNvSpPr txBox="1">
            <a:spLocks noChangeArrowheads="1"/>
          </p:cNvSpPr>
          <p:nvPr/>
        </p:nvSpPr>
        <p:spPr bwMode="auto">
          <a:xfrm>
            <a:off x="1901825" y="2789238"/>
            <a:ext cx="1727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1800" b="1">
                <a:solidFill>
                  <a:srgbClr val="333333"/>
                </a:solidFill>
                <a:latin typeface="Franklin Gothic Medium" panose="020B0603020102020204" pitchFamily="34" charset="0"/>
              </a:rPr>
              <a:t>PACKAGE 2</a:t>
            </a:r>
          </a:p>
        </p:txBody>
      </p:sp>
      <p:sp>
        <p:nvSpPr>
          <p:cNvPr id="50199" name="TextBox 44">
            <a:extLst>
              <a:ext uri="{FF2B5EF4-FFF2-40B4-BE49-F238E27FC236}">
                <a16:creationId xmlns:a16="http://schemas.microsoft.com/office/drawing/2014/main" id="{D8B5844C-7AAD-449B-9C8D-AFDE9CAC760C}"/>
              </a:ext>
            </a:extLst>
          </p:cNvPr>
          <p:cNvSpPr txBox="1">
            <a:spLocks noChangeArrowheads="1"/>
          </p:cNvSpPr>
          <p:nvPr/>
        </p:nvSpPr>
        <p:spPr bwMode="auto">
          <a:xfrm>
            <a:off x="1843088" y="4033838"/>
            <a:ext cx="1662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1800" b="1">
                <a:solidFill>
                  <a:srgbClr val="333333"/>
                </a:solidFill>
                <a:latin typeface="Franklin Gothic Medium" panose="020B0603020102020204" pitchFamily="34" charset="0"/>
              </a:rPr>
              <a:t>PACKAGE 3</a:t>
            </a:r>
          </a:p>
        </p:txBody>
      </p:sp>
      <p:sp>
        <p:nvSpPr>
          <p:cNvPr id="50200" name="TextBox 45">
            <a:extLst>
              <a:ext uri="{FF2B5EF4-FFF2-40B4-BE49-F238E27FC236}">
                <a16:creationId xmlns:a16="http://schemas.microsoft.com/office/drawing/2014/main" id="{075AD1AC-D572-4618-BFF2-1EFA6218F61D}"/>
              </a:ext>
            </a:extLst>
          </p:cNvPr>
          <p:cNvSpPr txBox="1">
            <a:spLocks noChangeArrowheads="1"/>
          </p:cNvSpPr>
          <p:nvPr/>
        </p:nvSpPr>
        <p:spPr bwMode="auto">
          <a:xfrm>
            <a:off x="1901825" y="5300663"/>
            <a:ext cx="1743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6CC04A"/>
              </a:buClr>
              <a:buFont typeface="Arial" panose="020B0604020202020204" pitchFamily="34" charset="0"/>
              <a:buChar char="•"/>
              <a:defRPr sz="3200">
                <a:solidFill>
                  <a:srgbClr val="191919"/>
                </a:solidFill>
                <a:latin typeface="Franklin Gothic Book" panose="020B0503020102020204" pitchFamily="34" charset="0"/>
              </a:defRPr>
            </a:lvl1pPr>
            <a:lvl2pPr marL="742950" indent="-285750">
              <a:spcBef>
                <a:spcPct val="20000"/>
              </a:spcBef>
              <a:buFont typeface="Arial" panose="020B0604020202020204" pitchFamily="34" charset="0"/>
              <a:buChar char="–"/>
              <a:defRPr sz="2800">
                <a:solidFill>
                  <a:srgbClr val="191919"/>
                </a:solidFill>
                <a:latin typeface="Franklin Gothic Book" panose="020B0503020102020204" pitchFamily="34" charset="0"/>
              </a:defRPr>
            </a:lvl2pPr>
            <a:lvl3pPr marL="1143000" indent="-228600">
              <a:spcBef>
                <a:spcPct val="20000"/>
              </a:spcBef>
              <a:buFont typeface="Arial" panose="020B0604020202020204" pitchFamily="34" charset="0"/>
              <a:buChar char="•"/>
              <a:defRPr sz="2400">
                <a:solidFill>
                  <a:srgbClr val="191919"/>
                </a:solidFill>
                <a:latin typeface="Franklin Gothic Book" panose="020B0503020102020204" pitchFamily="34" charset="0"/>
              </a:defRPr>
            </a:lvl3pPr>
            <a:lvl4pPr marL="16002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4pPr>
            <a:lvl5pPr marL="2057400" indent="-228600">
              <a:spcBef>
                <a:spcPct val="20000"/>
              </a:spcBef>
              <a:buFont typeface="Arial" panose="020B0604020202020204" pitchFamily="34" charset="0"/>
              <a:buChar char="»"/>
              <a:defRPr sz="2000">
                <a:solidFill>
                  <a:srgbClr val="191919"/>
                </a:solidFill>
                <a:latin typeface="Franklin Gothic Book" panose="020B05030201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191919"/>
                </a:solidFill>
                <a:latin typeface="Franklin Gothic Book" panose="020B0503020102020204" pitchFamily="34" charset="0"/>
              </a:defRPr>
            </a:lvl9pPr>
          </a:lstStyle>
          <a:p>
            <a:pPr>
              <a:spcBef>
                <a:spcPct val="0"/>
              </a:spcBef>
              <a:buClrTx/>
              <a:buNone/>
            </a:pPr>
            <a:r>
              <a:rPr lang="en-US" altLang="en-US" sz="1800" b="1">
                <a:solidFill>
                  <a:srgbClr val="333333"/>
                </a:solidFill>
                <a:latin typeface="Franklin Gothic Medium" panose="020B0603020102020204" pitchFamily="34" charset="0"/>
              </a:rPr>
              <a:t>PACKAGE 4</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FCB5-FDC4-4A99-9F31-694540C67334}"/>
              </a:ext>
            </a:extLst>
          </p:cNvPr>
          <p:cNvSpPr>
            <a:spLocks noGrp="1"/>
          </p:cNvSpPr>
          <p:nvPr>
            <p:ph type="title"/>
          </p:nvPr>
        </p:nvSpPr>
        <p:spPr>
          <a:xfrm>
            <a:off x="2133600" y="990600"/>
            <a:ext cx="7315200" cy="1143000"/>
          </a:xfrm>
        </p:spPr>
        <p:txBody>
          <a:bodyPr>
            <a:noAutofit/>
          </a:bodyPr>
          <a:lstStyle/>
          <a:p>
            <a:r>
              <a:rPr lang="en-US" sz="3600"/>
              <a:t>2 years after the program, there is        in school enrollment,      in early marriage and pregnancy</a:t>
            </a:r>
          </a:p>
        </p:txBody>
      </p:sp>
      <p:graphicFrame>
        <p:nvGraphicFramePr>
          <p:cNvPr id="7" name="Content Placeholder 6"/>
          <p:cNvGraphicFramePr>
            <a:graphicFrameLocks noGrp="1"/>
          </p:cNvGraphicFramePr>
          <p:nvPr>
            <p:ph idx="1"/>
          </p:nvPr>
        </p:nvGraphicFramePr>
        <p:xfrm>
          <a:off x="1981200" y="2362200"/>
          <a:ext cx="843280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AC20194-CD15-4943-8F09-B460D659F04F}"/>
              </a:ext>
            </a:extLst>
          </p:cNvPr>
          <p:cNvSpPr txBox="1"/>
          <p:nvPr/>
        </p:nvSpPr>
        <p:spPr>
          <a:xfrm>
            <a:off x="1600200" y="6400801"/>
            <a:ext cx="4876800" cy="307777"/>
          </a:xfrm>
          <a:prstGeom prst="rect">
            <a:avLst/>
          </a:prstGeom>
          <a:noFill/>
        </p:spPr>
        <p:txBody>
          <a:bodyPr wrap="square" rtlCol="0">
            <a:spAutoFit/>
          </a:bodyPr>
          <a:lstStyle/>
          <a:p>
            <a:r>
              <a:rPr lang="en-US" sz="1400">
                <a:solidFill>
                  <a:srgbClr val="333333"/>
                </a:solidFill>
                <a:latin typeface="Franklin Gothic Medium"/>
              </a:rPr>
              <a:t>*Among out of school girls at baseline</a:t>
            </a:r>
          </a:p>
        </p:txBody>
      </p:sp>
      <p:sp>
        <p:nvSpPr>
          <p:cNvPr id="3" name="Arrow: Up 2">
            <a:extLst>
              <a:ext uri="{FF2B5EF4-FFF2-40B4-BE49-F238E27FC236}">
                <a16:creationId xmlns:a16="http://schemas.microsoft.com/office/drawing/2014/main" id="{E447BFDD-1ECC-404C-AF45-27C45356F2B2}"/>
              </a:ext>
            </a:extLst>
          </p:cNvPr>
          <p:cNvSpPr/>
          <p:nvPr/>
        </p:nvSpPr>
        <p:spPr>
          <a:xfrm>
            <a:off x="9105900" y="704850"/>
            <a:ext cx="431800" cy="571500"/>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Medium"/>
            </a:endParaRPr>
          </a:p>
        </p:txBody>
      </p:sp>
      <p:sp>
        <p:nvSpPr>
          <p:cNvPr id="10" name="Arrow: Up 9">
            <a:extLst>
              <a:ext uri="{FF2B5EF4-FFF2-40B4-BE49-F238E27FC236}">
                <a16:creationId xmlns:a16="http://schemas.microsoft.com/office/drawing/2014/main" id="{A44DE258-BAEE-40F1-9A45-16DD6E6171F4}"/>
              </a:ext>
            </a:extLst>
          </p:cNvPr>
          <p:cNvSpPr/>
          <p:nvPr/>
        </p:nvSpPr>
        <p:spPr>
          <a:xfrm rot="10800000">
            <a:off x="6413500" y="1379220"/>
            <a:ext cx="431800" cy="571500"/>
          </a:xfrm>
          <a:prstGeom prs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Medium"/>
            </a:endParaRPr>
          </a:p>
        </p:txBody>
      </p:sp>
    </p:spTree>
    <p:extLst>
      <p:ext uri="{BB962C8B-B14F-4D97-AF65-F5344CB8AC3E}">
        <p14:creationId xmlns:p14="http://schemas.microsoft.com/office/powerpoint/2010/main" val="3545316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FCB5-FDC4-4A99-9F31-694540C67334}"/>
              </a:ext>
            </a:extLst>
          </p:cNvPr>
          <p:cNvSpPr>
            <a:spLocks noGrp="1"/>
          </p:cNvSpPr>
          <p:nvPr>
            <p:ph type="title"/>
          </p:nvPr>
        </p:nvSpPr>
        <p:spPr>
          <a:xfrm>
            <a:off x="2235200" y="1178123"/>
            <a:ext cx="8229600" cy="1143000"/>
          </a:xfrm>
        </p:spPr>
        <p:txBody>
          <a:bodyPr>
            <a:normAutofit fontScale="90000"/>
          </a:bodyPr>
          <a:lstStyle/>
          <a:p>
            <a:r>
              <a:rPr lang="en-US"/>
              <a:t>4 years after the program, there is still       in school enrollment,      in early marriage and pregnancy</a:t>
            </a:r>
          </a:p>
        </p:txBody>
      </p:sp>
      <p:graphicFrame>
        <p:nvGraphicFramePr>
          <p:cNvPr id="7" name="Content Placeholder 6"/>
          <p:cNvGraphicFramePr>
            <a:graphicFrameLocks noGrp="1"/>
          </p:cNvGraphicFramePr>
          <p:nvPr>
            <p:ph idx="1"/>
          </p:nvPr>
        </p:nvGraphicFramePr>
        <p:xfrm>
          <a:off x="1727200" y="2057400"/>
          <a:ext cx="86868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AC20194-CD15-4943-8F09-B460D659F04F}"/>
              </a:ext>
            </a:extLst>
          </p:cNvPr>
          <p:cNvSpPr txBox="1"/>
          <p:nvPr/>
        </p:nvSpPr>
        <p:spPr>
          <a:xfrm>
            <a:off x="1600200" y="6400801"/>
            <a:ext cx="4876800" cy="307777"/>
          </a:xfrm>
          <a:prstGeom prst="rect">
            <a:avLst/>
          </a:prstGeom>
          <a:noFill/>
        </p:spPr>
        <p:txBody>
          <a:bodyPr wrap="square" rtlCol="0">
            <a:spAutoFit/>
          </a:bodyPr>
          <a:lstStyle/>
          <a:p>
            <a:r>
              <a:rPr lang="en-US" sz="1400">
                <a:solidFill>
                  <a:srgbClr val="333333"/>
                </a:solidFill>
                <a:latin typeface="Franklin Gothic Medium"/>
              </a:rPr>
              <a:t>*Among out of school girls at baseline</a:t>
            </a:r>
          </a:p>
        </p:txBody>
      </p:sp>
      <p:sp>
        <p:nvSpPr>
          <p:cNvPr id="3" name="Arrow: Up 2">
            <a:extLst>
              <a:ext uri="{FF2B5EF4-FFF2-40B4-BE49-F238E27FC236}">
                <a16:creationId xmlns:a16="http://schemas.microsoft.com/office/drawing/2014/main" id="{E447BFDD-1ECC-404C-AF45-27C45356F2B2}"/>
              </a:ext>
            </a:extLst>
          </p:cNvPr>
          <p:cNvSpPr/>
          <p:nvPr/>
        </p:nvSpPr>
        <p:spPr>
          <a:xfrm>
            <a:off x="3200400" y="1374578"/>
            <a:ext cx="533400" cy="6828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Medium"/>
            </a:endParaRPr>
          </a:p>
        </p:txBody>
      </p:sp>
      <p:sp>
        <p:nvSpPr>
          <p:cNvPr id="8" name="Arrow: Up 7">
            <a:extLst>
              <a:ext uri="{FF2B5EF4-FFF2-40B4-BE49-F238E27FC236}">
                <a16:creationId xmlns:a16="http://schemas.microsoft.com/office/drawing/2014/main" id="{40F24A20-91FE-4497-BE0E-D5654282B1ED}"/>
              </a:ext>
            </a:extLst>
          </p:cNvPr>
          <p:cNvSpPr/>
          <p:nvPr/>
        </p:nvSpPr>
        <p:spPr>
          <a:xfrm rot="10800000">
            <a:off x="8610600" y="1450778"/>
            <a:ext cx="533400" cy="68282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Medium"/>
            </a:endParaRPr>
          </a:p>
        </p:txBody>
      </p:sp>
    </p:spTree>
    <p:extLst>
      <p:ext uri="{BB962C8B-B14F-4D97-AF65-F5344CB8AC3E}">
        <p14:creationId xmlns:p14="http://schemas.microsoft.com/office/powerpoint/2010/main" val="296757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438863"/>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424988" y="2028723"/>
            <a:ext cx="5486595" cy="2887792"/>
          </a:xfrm>
        </p:spPr>
        <p:txBody>
          <a:bodyPr>
            <a:noAutofit/>
          </a:bodyPr>
          <a:lstStyle/>
          <a:p>
            <a:pPr algn="ctr"/>
            <a:r>
              <a:rPr lang="en-GB" sz="5000" b="1">
                <a:solidFill>
                  <a:srgbClr val="304048"/>
                </a:solidFill>
                <a:latin typeface="+mn-lt"/>
              </a:rPr>
              <a:t>Strengthening evidence-based policy responses to child marriage</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2257353" y="4916515"/>
            <a:ext cx="2083129"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solidFill>
                  <a:srgbClr val="304048"/>
                </a:solidFill>
                <a:latin typeface="+mn-lt"/>
              </a:rPr>
              <a:t>18 October 2023</a:t>
            </a:r>
            <a:endParaRPr lang="en-GB" sz="20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429" y="6162314"/>
            <a:ext cx="3359220" cy="505921"/>
          </a:xfrm>
          <a:prstGeom prst="rect">
            <a:avLst/>
          </a:prstGeom>
        </p:spPr>
      </p:pic>
      <p:pic>
        <p:nvPicPr>
          <p:cNvPr id="7" name="Picture 6">
            <a:extLst>
              <a:ext uri="{FF2B5EF4-FFF2-40B4-BE49-F238E27FC236}">
                <a16:creationId xmlns:a16="http://schemas.microsoft.com/office/drawing/2014/main" id="{48C77C65-7AD7-4CA6-4C46-8FF3FFE7DE78}"/>
              </a:ext>
            </a:extLst>
          </p:cNvPr>
          <p:cNvPicPr>
            <a:picLocks noChangeAspect="1"/>
          </p:cNvPicPr>
          <p:nvPr/>
        </p:nvPicPr>
        <p:blipFill>
          <a:blip r:embed="rId4"/>
          <a:stretch>
            <a:fillRect/>
          </a:stretch>
        </p:blipFill>
        <p:spPr>
          <a:xfrm>
            <a:off x="5907007" y="1796143"/>
            <a:ext cx="5811018" cy="3873459"/>
          </a:xfrm>
          <a:prstGeom prst="rect">
            <a:avLst/>
          </a:prstGeom>
        </p:spPr>
      </p:pic>
    </p:spTree>
    <p:extLst>
      <p:ext uri="{BB962C8B-B14F-4D97-AF65-F5344CB8AC3E}">
        <p14:creationId xmlns:p14="http://schemas.microsoft.com/office/powerpoint/2010/main" val="3454087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F1BAF-1685-5E75-79EB-88F70DF3652C}"/>
              </a:ext>
            </a:extLst>
          </p:cNvPr>
          <p:cNvSpPr>
            <a:spLocks noGrp="1"/>
          </p:cNvSpPr>
          <p:nvPr>
            <p:ph type="title"/>
          </p:nvPr>
        </p:nvSpPr>
        <p:spPr>
          <a:xfrm>
            <a:off x="1981200" y="2286000"/>
            <a:ext cx="8229600" cy="1143000"/>
          </a:xfrm>
        </p:spPr>
        <p:txBody>
          <a:bodyPr>
            <a:normAutofit fontScale="90000"/>
          </a:bodyPr>
          <a:lstStyle/>
          <a:p>
            <a:pPr algn="ctr"/>
            <a:r>
              <a:rPr lang="en-US"/>
              <a:t>SCALING UP OF AGI-K </a:t>
            </a:r>
            <a:br>
              <a:rPr lang="en-US"/>
            </a:br>
            <a:r>
              <a:rPr lang="en-US"/>
              <a:t>IN WAJIR</a:t>
            </a:r>
          </a:p>
        </p:txBody>
      </p:sp>
    </p:spTree>
    <p:extLst>
      <p:ext uri="{BB962C8B-B14F-4D97-AF65-F5344CB8AC3E}">
        <p14:creationId xmlns:p14="http://schemas.microsoft.com/office/powerpoint/2010/main" val="1765227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85D2-846E-49A5-A2D7-52D7D8A0AD31}"/>
              </a:ext>
            </a:extLst>
          </p:cNvPr>
          <p:cNvSpPr>
            <a:spLocks noGrp="1"/>
          </p:cNvSpPr>
          <p:nvPr>
            <p:ph type="title"/>
          </p:nvPr>
        </p:nvSpPr>
        <p:spPr/>
        <p:txBody>
          <a:bodyPr/>
          <a:lstStyle/>
          <a:p>
            <a:r>
              <a:rPr lang="en-US"/>
              <a:t>What has happened since…</a:t>
            </a:r>
          </a:p>
        </p:txBody>
      </p:sp>
      <p:sp>
        <p:nvSpPr>
          <p:cNvPr id="3" name="Content Placeholder 2">
            <a:extLst>
              <a:ext uri="{FF2B5EF4-FFF2-40B4-BE49-F238E27FC236}">
                <a16:creationId xmlns:a16="http://schemas.microsoft.com/office/drawing/2014/main" id="{AFC83D08-EECB-4B70-BE46-BCA0C77EE1F0}"/>
              </a:ext>
            </a:extLst>
          </p:cNvPr>
          <p:cNvSpPr>
            <a:spLocks noGrp="1"/>
          </p:cNvSpPr>
          <p:nvPr>
            <p:ph idx="1"/>
          </p:nvPr>
        </p:nvSpPr>
        <p:spPr>
          <a:xfrm>
            <a:off x="1981200" y="1981200"/>
            <a:ext cx="8229600" cy="4572000"/>
          </a:xfrm>
        </p:spPr>
        <p:txBody>
          <a:bodyPr>
            <a:normAutofit/>
          </a:bodyPr>
          <a:lstStyle/>
          <a:p>
            <a:r>
              <a:rPr lang="en-US"/>
              <a:t>Discussions with CECs in November 2019 about desire to scale up</a:t>
            </a:r>
          </a:p>
          <a:p>
            <a:r>
              <a:rPr lang="en-US"/>
              <a:t>Meeting with Governor Wajir in March 2020/county speakers</a:t>
            </a:r>
          </a:p>
          <a:p>
            <a:r>
              <a:rPr lang="en-US"/>
              <a:t>Numerous meetings with County Health Officials</a:t>
            </a:r>
          </a:p>
          <a:p>
            <a:r>
              <a:rPr lang="en-US"/>
              <a:t>Donor meetings</a:t>
            </a:r>
          </a:p>
          <a:p>
            <a:r>
              <a:rPr lang="en-US"/>
              <a:t>Decision to fund a testing phase</a:t>
            </a:r>
          </a:p>
          <a:p>
            <a:endParaRPr lang="en-US"/>
          </a:p>
        </p:txBody>
      </p:sp>
    </p:spTree>
    <p:extLst>
      <p:ext uri="{BB962C8B-B14F-4D97-AF65-F5344CB8AC3E}">
        <p14:creationId xmlns:p14="http://schemas.microsoft.com/office/powerpoint/2010/main" val="1423871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67B3-692B-4A0E-8C24-1DAC74AD8872}"/>
              </a:ext>
            </a:extLst>
          </p:cNvPr>
          <p:cNvSpPr>
            <a:spLocks noGrp="1"/>
          </p:cNvSpPr>
          <p:nvPr>
            <p:ph type="title"/>
          </p:nvPr>
        </p:nvSpPr>
        <p:spPr/>
        <p:txBody>
          <a:bodyPr/>
          <a:lstStyle/>
          <a:p>
            <a:r>
              <a:rPr lang="en-US"/>
              <a:t>Overview of Testing Phase</a:t>
            </a:r>
          </a:p>
        </p:txBody>
      </p:sp>
      <p:sp>
        <p:nvSpPr>
          <p:cNvPr id="3" name="Content Placeholder 2">
            <a:extLst>
              <a:ext uri="{FF2B5EF4-FFF2-40B4-BE49-F238E27FC236}">
                <a16:creationId xmlns:a16="http://schemas.microsoft.com/office/drawing/2014/main" id="{D3BF6EDC-C386-42C4-B4E8-839B276E6996}"/>
              </a:ext>
            </a:extLst>
          </p:cNvPr>
          <p:cNvSpPr>
            <a:spLocks noGrp="1"/>
          </p:cNvSpPr>
          <p:nvPr>
            <p:ph idx="1"/>
          </p:nvPr>
        </p:nvSpPr>
        <p:spPr>
          <a:xfrm>
            <a:off x="1981200" y="1828800"/>
            <a:ext cx="8229600" cy="4495800"/>
          </a:xfrm>
        </p:spPr>
        <p:txBody>
          <a:bodyPr>
            <a:normAutofit fontScale="77500" lnSpcReduction="20000"/>
          </a:bodyPr>
          <a:lstStyle/>
          <a:p>
            <a:r>
              <a:rPr lang="en-US"/>
              <a:t>Objective: identify the most cost-effective version of AGI-K that can be sustainably scaled up by Wajir County Government</a:t>
            </a:r>
          </a:p>
          <a:p>
            <a:endParaRPr lang="en-US"/>
          </a:p>
          <a:p>
            <a:r>
              <a:rPr lang="en-US"/>
              <a:t>Key principles for designing the intervention components:</a:t>
            </a:r>
          </a:p>
          <a:p>
            <a:pPr lvl="1"/>
            <a:r>
              <a:rPr lang="en-US"/>
              <a:t>scale</a:t>
            </a:r>
          </a:p>
          <a:p>
            <a:pPr lvl="1"/>
            <a:r>
              <a:rPr lang="en-US"/>
              <a:t>government/community structures</a:t>
            </a:r>
          </a:p>
          <a:p>
            <a:pPr lvl="1"/>
            <a:r>
              <a:rPr lang="en-US"/>
              <a:t>cost</a:t>
            </a:r>
          </a:p>
          <a:p>
            <a:pPr marL="457200" lvl="1" indent="0">
              <a:buNone/>
            </a:pPr>
            <a:endParaRPr lang="en-US"/>
          </a:p>
          <a:p>
            <a:pPr marL="514350" indent="-457200"/>
            <a:r>
              <a:rPr lang="en-US"/>
              <a:t>AGI-K will be domiciled the Wajir County Ministry of Health but delivered in coordination with Ministries of Education and Gender</a:t>
            </a:r>
          </a:p>
        </p:txBody>
      </p:sp>
    </p:spTree>
    <p:extLst>
      <p:ext uri="{BB962C8B-B14F-4D97-AF65-F5344CB8AC3E}">
        <p14:creationId xmlns:p14="http://schemas.microsoft.com/office/powerpoint/2010/main" val="1110510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F012-5BF6-4270-A271-171FC901344F}"/>
              </a:ext>
            </a:extLst>
          </p:cNvPr>
          <p:cNvSpPr>
            <a:spLocks noGrp="1"/>
          </p:cNvSpPr>
          <p:nvPr>
            <p:ph type="title"/>
          </p:nvPr>
        </p:nvSpPr>
        <p:spPr>
          <a:xfrm>
            <a:off x="1689852" y="748047"/>
            <a:ext cx="8229600" cy="1143000"/>
          </a:xfrm>
        </p:spPr>
        <p:txBody>
          <a:bodyPr/>
          <a:lstStyle/>
          <a:p>
            <a:r>
              <a:rPr lang="en-US"/>
              <a:t>What we are testing</a:t>
            </a:r>
          </a:p>
        </p:txBody>
      </p:sp>
      <p:sp>
        <p:nvSpPr>
          <p:cNvPr id="6" name="Rectangle 5">
            <a:extLst>
              <a:ext uri="{FF2B5EF4-FFF2-40B4-BE49-F238E27FC236}">
                <a16:creationId xmlns:a16="http://schemas.microsoft.com/office/drawing/2014/main" id="{076FF563-09A1-4FEC-AA0E-517A4C3EDB32}"/>
              </a:ext>
            </a:extLst>
          </p:cNvPr>
          <p:cNvSpPr/>
          <p:nvPr/>
        </p:nvSpPr>
        <p:spPr>
          <a:xfrm>
            <a:off x="2308413" y="1819083"/>
            <a:ext cx="2409759" cy="1143000"/>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a:solidFill>
                  <a:srgbClr val="FFFFFF"/>
                </a:solidFill>
                <a:latin typeface="Franklin Gothic Medium"/>
              </a:rPr>
              <a:t>PACKAGE 1</a:t>
            </a:r>
          </a:p>
          <a:p>
            <a:pPr algn="ctr"/>
            <a:r>
              <a:rPr lang="en-US" sz="2800">
                <a:solidFill>
                  <a:srgbClr val="FFFFFF"/>
                </a:solidFill>
                <a:latin typeface="Franklin Gothic Medium"/>
              </a:rPr>
              <a:t>(10 villages)</a:t>
            </a:r>
            <a:endParaRPr lang="en-GB" sz="2800">
              <a:solidFill>
                <a:srgbClr val="FFFFFF"/>
              </a:solidFill>
              <a:latin typeface="Franklin Gothic Medium"/>
            </a:endParaRPr>
          </a:p>
        </p:txBody>
      </p:sp>
      <p:sp>
        <p:nvSpPr>
          <p:cNvPr id="7" name="Rectangle 6">
            <a:extLst>
              <a:ext uri="{FF2B5EF4-FFF2-40B4-BE49-F238E27FC236}">
                <a16:creationId xmlns:a16="http://schemas.microsoft.com/office/drawing/2014/main" id="{6D827E09-9912-4B0A-B6C5-6F335A658B51}"/>
              </a:ext>
            </a:extLst>
          </p:cNvPr>
          <p:cNvSpPr/>
          <p:nvPr/>
        </p:nvSpPr>
        <p:spPr>
          <a:xfrm>
            <a:off x="5070541" y="1825393"/>
            <a:ext cx="2543230" cy="1136690"/>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2800">
                <a:solidFill>
                  <a:srgbClr val="FFFFFF"/>
                </a:solidFill>
                <a:latin typeface="Franklin Gothic Medium"/>
              </a:rPr>
              <a:t>PACKAGE 2</a:t>
            </a:r>
          </a:p>
          <a:p>
            <a:pPr algn="ctr"/>
            <a:r>
              <a:rPr lang="en-US" sz="2800">
                <a:solidFill>
                  <a:srgbClr val="FFFFFF"/>
                </a:solidFill>
                <a:latin typeface="Franklin Gothic Medium"/>
              </a:rPr>
              <a:t>(10 villages)</a:t>
            </a:r>
            <a:endParaRPr lang="en-GB" sz="2800">
              <a:solidFill>
                <a:srgbClr val="FFFFFF"/>
              </a:solidFill>
              <a:latin typeface="Franklin Gothic Medium"/>
            </a:endParaRPr>
          </a:p>
        </p:txBody>
      </p:sp>
      <p:sp>
        <p:nvSpPr>
          <p:cNvPr id="8" name="Rectangle 7">
            <a:extLst>
              <a:ext uri="{FF2B5EF4-FFF2-40B4-BE49-F238E27FC236}">
                <a16:creationId xmlns:a16="http://schemas.microsoft.com/office/drawing/2014/main" id="{409A2528-EF47-4A83-84D8-80F2B5A73CB2}"/>
              </a:ext>
            </a:extLst>
          </p:cNvPr>
          <p:cNvSpPr/>
          <p:nvPr/>
        </p:nvSpPr>
        <p:spPr>
          <a:xfrm>
            <a:off x="7947212" y="1841867"/>
            <a:ext cx="2187388" cy="1120216"/>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GB" sz="2800">
                <a:solidFill>
                  <a:srgbClr val="FFFFFF"/>
                </a:solidFill>
                <a:latin typeface="Franklin Gothic Medium"/>
              </a:rPr>
              <a:t>PACKAGE 3</a:t>
            </a:r>
          </a:p>
          <a:p>
            <a:pPr algn="ctr"/>
            <a:r>
              <a:rPr lang="en-GB" sz="2800">
                <a:solidFill>
                  <a:srgbClr val="FFFFFF"/>
                </a:solidFill>
                <a:latin typeface="Franklin Gothic Medium"/>
              </a:rPr>
              <a:t>(10 villages)</a:t>
            </a:r>
          </a:p>
        </p:txBody>
      </p:sp>
      <p:sp>
        <p:nvSpPr>
          <p:cNvPr id="11" name="Rectangle 10">
            <a:extLst>
              <a:ext uri="{FF2B5EF4-FFF2-40B4-BE49-F238E27FC236}">
                <a16:creationId xmlns:a16="http://schemas.microsoft.com/office/drawing/2014/main" id="{DE58FF68-2B9A-41A5-AB06-E94A40D0D197}"/>
              </a:ext>
            </a:extLst>
          </p:cNvPr>
          <p:cNvSpPr/>
          <p:nvPr/>
        </p:nvSpPr>
        <p:spPr>
          <a:xfrm>
            <a:off x="5127057" y="6062258"/>
            <a:ext cx="2527048" cy="592991"/>
          </a:xfrm>
          <a:prstGeom prst="rect">
            <a:avLst/>
          </a:prstGeom>
          <a:ln w="19050"/>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400" b="1">
                <a:solidFill>
                  <a:srgbClr val="333333"/>
                </a:solidFill>
                <a:latin typeface="Franklin Gothic Medium"/>
              </a:rPr>
              <a:t>Cash incentive (one time) </a:t>
            </a:r>
            <a:r>
              <a:rPr lang="en-US" sz="1400">
                <a:solidFill>
                  <a:srgbClr val="333333"/>
                </a:solidFill>
                <a:latin typeface="Franklin Gothic Medium"/>
              </a:rPr>
              <a:t>for out of school girls who enroll</a:t>
            </a:r>
            <a:endParaRPr lang="en-GB" sz="1200">
              <a:solidFill>
                <a:srgbClr val="333333"/>
              </a:solidFill>
              <a:latin typeface="Franklin Gothic Medium"/>
            </a:endParaRPr>
          </a:p>
        </p:txBody>
      </p:sp>
      <p:sp>
        <p:nvSpPr>
          <p:cNvPr id="12" name="Rectangle 11">
            <a:extLst>
              <a:ext uri="{FF2B5EF4-FFF2-40B4-BE49-F238E27FC236}">
                <a16:creationId xmlns:a16="http://schemas.microsoft.com/office/drawing/2014/main" id="{6FC92DEC-EF90-4DD4-A5EA-D8EECD2B73D0}"/>
              </a:ext>
            </a:extLst>
          </p:cNvPr>
          <p:cNvSpPr/>
          <p:nvPr/>
        </p:nvSpPr>
        <p:spPr>
          <a:xfrm>
            <a:off x="8001000" y="4415080"/>
            <a:ext cx="2133599" cy="2214321"/>
          </a:xfrm>
          <a:prstGeom prst="rect">
            <a:avLst/>
          </a:prstGeom>
          <a:ln w="19050"/>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endParaRPr lang="en-US" b="1">
              <a:solidFill>
                <a:srgbClr val="333333"/>
              </a:solidFill>
              <a:latin typeface="Franklin Gothic Medium"/>
            </a:endParaRPr>
          </a:p>
          <a:p>
            <a:pPr algn="ctr"/>
            <a:r>
              <a:rPr lang="en-US" b="1">
                <a:solidFill>
                  <a:srgbClr val="333333"/>
                </a:solidFill>
                <a:latin typeface="Franklin Gothic Medium"/>
              </a:rPr>
              <a:t>Household level incentive: </a:t>
            </a:r>
            <a:r>
              <a:rPr lang="en-US" i="1">
                <a:solidFill>
                  <a:srgbClr val="333333"/>
                </a:solidFill>
                <a:latin typeface="Franklin Gothic Medium"/>
              </a:rPr>
              <a:t>cash transfer over four terms </a:t>
            </a:r>
            <a:r>
              <a:rPr lang="en-US">
                <a:solidFill>
                  <a:srgbClr val="333333"/>
                </a:solidFill>
                <a:latin typeface="Franklin Gothic Medium"/>
              </a:rPr>
              <a:t>with higher amount going to out-of-school girls</a:t>
            </a:r>
          </a:p>
          <a:p>
            <a:pPr algn="ctr"/>
            <a:endParaRPr lang="en-US">
              <a:solidFill>
                <a:srgbClr val="333333"/>
              </a:solidFill>
              <a:latin typeface="Franklin Gothic Medium"/>
            </a:endParaRPr>
          </a:p>
          <a:p>
            <a:pPr algn="ctr"/>
            <a:endParaRPr lang="en-GB">
              <a:solidFill>
                <a:srgbClr val="333333"/>
              </a:solidFill>
              <a:latin typeface="Franklin Gothic Medium"/>
            </a:endParaRPr>
          </a:p>
        </p:txBody>
      </p:sp>
      <p:sp>
        <p:nvSpPr>
          <p:cNvPr id="13" name="Rectangle 12">
            <a:extLst>
              <a:ext uri="{FF2B5EF4-FFF2-40B4-BE49-F238E27FC236}">
                <a16:creationId xmlns:a16="http://schemas.microsoft.com/office/drawing/2014/main" id="{7CB3AC42-297A-4CF6-B053-838714DD8EA5}"/>
              </a:ext>
            </a:extLst>
          </p:cNvPr>
          <p:cNvSpPr/>
          <p:nvPr/>
        </p:nvSpPr>
        <p:spPr>
          <a:xfrm>
            <a:off x="5043252" y="4415079"/>
            <a:ext cx="2534657" cy="1243864"/>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lang="en-US" b="1">
                <a:solidFill>
                  <a:srgbClr val="333333"/>
                </a:solidFill>
                <a:latin typeface="Franklin Gothic Medium"/>
              </a:rPr>
              <a:t>Community level incentive</a:t>
            </a:r>
            <a:endParaRPr lang="en-GB" sz="1600">
              <a:solidFill>
                <a:srgbClr val="333333"/>
              </a:solidFill>
              <a:latin typeface="Franklin Gothic Medium"/>
            </a:endParaRPr>
          </a:p>
        </p:txBody>
      </p:sp>
      <p:grpSp>
        <p:nvGrpSpPr>
          <p:cNvPr id="18" name="Group 17">
            <a:extLst>
              <a:ext uri="{FF2B5EF4-FFF2-40B4-BE49-F238E27FC236}">
                <a16:creationId xmlns:a16="http://schemas.microsoft.com/office/drawing/2014/main" id="{67BF59BA-D674-4B03-8202-8C3B65071E92}"/>
              </a:ext>
            </a:extLst>
          </p:cNvPr>
          <p:cNvGrpSpPr/>
          <p:nvPr/>
        </p:nvGrpSpPr>
        <p:grpSpPr>
          <a:xfrm>
            <a:off x="2015306" y="1825933"/>
            <a:ext cx="8119292" cy="4651632"/>
            <a:chOff x="2091508" y="1051706"/>
            <a:chExt cx="7592878" cy="4988338"/>
          </a:xfrm>
        </p:grpSpPr>
        <p:cxnSp>
          <p:nvCxnSpPr>
            <p:cNvPr id="19" name="Straight Connector 18">
              <a:extLst>
                <a:ext uri="{FF2B5EF4-FFF2-40B4-BE49-F238E27FC236}">
                  <a16:creationId xmlns:a16="http://schemas.microsoft.com/office/drawing/2014/main" id="{2B044BAD-1235-428F-89F2-E10BBE362227}"/>
                </a:ext>
              </a:extLst>
            </p:cNvPr>
            <p:cNvCxnSpPr>
              <a:cxnSpLocks/>
            </p:cNvCxnSpPr>
            <p:nvPr/>
          </p:nvCxnSpPr>
          <p:spPr>
            <a:xfrm>
              <a:off x="2091508" y="1179118"/>
              <a:ext cx="0" cy="486092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F03930AC-E788-49F5-838F-C773FAB8E28B}"/>
                </a:ext>
              </a:extLst>
            </p:cNvPr>
            <p:cNvCxnSpPr>
              <a:cxnSpLocks/>
            </p:cNvCxnSpPr>
            <p:nvPr/>
          </p:nvCxnSpPr>
          <p:spPr>
            <a:xfrm>
              <a:off x="7364717" y="1051706"/>
              <a:ext cx="0" cy="486092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C65368C2-3F35-40CA-9EDA-9E2725818590}"/>
                </a:ext>
              </a:extLst>
            </p:cNvPr>
            <p:cNvCxnSpPr>
              <a:cxnSpLocks/>
            </p:cNvCxnSpPr>
            <p:nvPr/>
          </p:nvCxnSpPr>
          <p:spPr>
            <a:xfrm>
              <a:off x="9684386" y="1051706"/>
              <a:ext cx="0" cy="486092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cxnSp>
        <p:nvCxnSpPr>
          <p:cNvPr id="25" name="Straight Connector 24">
            <a:extLst>
              <a:ext uri="{FF2B5EF4-FFF2-40B4-BE49-F238E27FC236}">
                <a16:creationId xmlns:a16="http://schemas.microsoft.com/office/drawing/2014/main" id="{17AE3F34-36FE-46BE-9F5A-CD37247BC9CA}"/>
              </a:ext>
            </a:extLst>
          </p:cNvPr>
          <p:cNvCxnSpPr>
            <a:cxnSpLocks/>
          </p:cNvCxnSpPr>
          <p:nvPr/>
        </p:nvCxnSpPr>
        <p:spPr>
          <a:xfrm>
            <a:off x="4876800" y="1758298"/>
            <a:ext cx="0" cy="4566303"/>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0" name="Rectangle 29">
            <a:extLst>
              <a:ext uri="{FF2B5EF4-FFF2-40B4-BE49-F238E27FC236}">
                <a16:creationId xmlns:a16="http://schemas.microsoft.com/office/drawing/2014/main" id="{F27C9B58-5ADF-4561-9C9F-7BA73F0DA0AD}"/>
              </a:ext>
            </a:extLst>
          </p:cNvPr>
          <p:cNvSpPr/>
          <p:nvPr/>
        </p:nvSpPr>
        <p:spPr>
          <a:xfrm>
            <a:off x="2308413" y="3141554"/>
            <a:ext cx="7826187" cy="531103"/>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b="1">
                <a:solidFill>
                  <a:srgbClr val="333333"/>
                </a:solidFill>
                <a:latin typeface="Franklin Gothic Medium"/>
              </a:rPr>
              <a:t>COMMUNITY CONVERSATION GROUPS</a:t>
            </a:r>
            <a:endParaRPr lang="en-GB" sz="1400">
              <a:solidFill>
                <a:srgbClr val="333333"/>
              </a:solidFill>
              <a:latin typeface="Franklin Gothic Medium"/>
            </a:endParaRPr>
          </a:p>
          <a:p>
            <a:pPr algn="ctr"/>
            <a:endParaRPr lang="en-GB" sz="1050">
              <a:solidFill>
                <a:srgbClr val="FFFFFF"/>
              </a:solidFill>
              <a:latin typeface="Franklin Gothic Medium"/>
            </a:endParaRPr>
          </a:p>
        </p:txBody>
      </p:sp>
      <p:sp>
        <p:nvSpPr>
          <p:cNvPr id="3" name="Cross 2">
            <a:extLst>
              <a:ext uri="{FF2B5EF4-FFF2-40B4-BE49-F238E27FC236}">
                <a16:creationId xmlns:a16="http://schemas.microsoft.com/office/drawing/2014/main" id="{1DB6EE1E-E920-4884-B241-2B32F65C835E}"/>
              </a:ext>
            </a:extLst>
          </p:cNvPr>
          <p:cNvSpPr/>
          <p:nvPr/>
        </p:nvSpPr>
        <p:spPr>
          <a:xfrm>
            <a:off x="6338652" y="5768134"/>
            <a:ext cx="214548" cy="251667"/>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Franklin Gothic Medium"/>
            </a:endParaRPr>
          </a:p>
        </p:txBody>
      </p:sp>
      <p:sp>
        <p:nvSpPr>
          <p:cNvPr id="9" name="Rectangle 8">
            <a:extLst>
              <a:ext uri="{FF2B5EF4-FFF2-40B4-BE49-F238E27FC236}">
                <a16:creationId xmlns:a16="http://schemas.microsoft.com/office/drawing/2014/main" id="{41009F31-403D-4D88-81AC-64B7DCEFA323}"/>
              </a:ext>
            </a:extLst>
          </p:cNvPr>
          <p:cNvSpPr/>
          <p:nvPr/>
        </p:nvSpPr>
        <p:spPr>
          <a:xfrm>
            <a:off x="2308413" y="3811940"/>
            <a:ext cx="7826187" cy="450175"/>
          </a:xfrm>
          <a:prstGeom prst="rect">
            <a:avLst/>
          </a:prstGeom>
          <a:solidFill>
            <a:schemeClr val="accent6">
              <a:lumMod val="40000"/>
              <a:lumOff val="6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b="1">
                <a:solidFill>
                  <a:srgbClr val="333333"/>
                </a:solidFill>
                <a:latin typeface="Franklin Gothic Medium"/>
              </a:rPr>
              <a:t>GIRLS EMPOWERMENT GROUPS</a:t>
            </a:r>
            <a:endParaRPr lang="en-GB" sz="1600">
              <a:solidFill>
                <a:srgbClr val="333333"/>
              </a:solidFill>
              <a:latin typeface="Franklin Gothic Medium"/>
            </a:endParaRPr>
          </a:p>
        </p:txBody>
      </p:sp>
    </p:spTree>
    <p:extLst>
      <p:ext uri="{BB962C8B-B14F-4D97-AF65-F5344CB8AC3E}">
        <p14:creationId xmlns:p14="http://schemas.microsoft.com/office/powerpoint/2010/main" val="3769078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AC80-152C-4ECF-A15D-6DF575047DF8}"/>
              </a:ext>
            </a:extLst>
          </p:cNvPr>
          <p:cNvSpPr>
            <a:spLocks noGrp="1"/>
          </p:cNvSpPr>
          <p:nvPr>
            <p:ph type="title"/>
          </p:nvPr>
        </p:nvSpPr>
        <p:spPr>
          <a:xfrm>
            <a:off x="1690224" y="1055693"/>
            <a:ext cx="8982856" cy="857250"/>
          </a:xfrm>
        </p:spPr>
        <p:txBody>
          <a:bodyPr anchor="ctr">
            <a:noAutofit/>
          </a:bodyPr>
          <a:lstStyle/>
          <a:p>
            <a:r>
              <a:rPr lang="en-US" sz="3200"/>
              <a:t>Community Conversation &amp; Safe Spaces Groups</a:t>
            </a:r>
          </a:p>
        </p:txBody>
      </p:sp>
      <p:sp>
        <p:nvSpPr>
          <p:cNvPr id="3" name="TextBox 2">
            <a:extLst>
              <a:ext uri="{FF2B5EF4-FFF2-40B4-BE49-F238E27FC236}">
                <a16:creationId xmlns:a16="http://schemas.microsoft.com/office/drawing/2014/main" id="{92A5DEDB-03C5-5C0A-928A-116DD8A6A82E}"/>
              </a:ext>
            </a:extLst>
          </p:cNvPr>
          <p:cNvSpPr txBox="1"/>
          <p:nvPr/>
        </p:nvSpPr>
        <p:spPr>
          <a:xfrm>
            <a:off x="2108618" y="2062822"/>
            <a:ext cx="7187783" cy="4093428"/>
          </a:xfrm>
          <a:prstGeom prst="rect">
            <a:avLst/>
          </a:prstGeom>
          <a:noFill/>
        </p:spPr>
        <p:txBody>
          <a:bodyPr wrap="square" rtlCol="0">
            <a:spAutoFit/>
          </a:bodyPr>
          <a:lstStyle/>
          <a:p>
            <a:pPr defTabSz="685800"/>
            <a:r>
              <a:rPr lang="en-US" sz="2000" b="1">
                <a:solidFill>
                  <a:srgbClr val="FFFFFF">
                    <a:lumMod val="10000"/>
                  </a:srgbClr>
                </a:solidFill>
                <a:latin typeface="Franklin Gothic Book" panose="020B0503020102020204" pitchFamily="34" charset="0"/>
              </a:rPr>
              <a:t>Implemented through the Community Health Unit (CHU)</a:t>
            </a:r>
          </a:p>
          <a:p>
            <a:pPr defTabSz="685800"/>
            <a:endParaRPr lang="en-US" sz="2000" b="1">
              <a:solidFill>
                <a:srgbClr val="FFFFFF">
                  <a:lumMod val="10000"/>
                </a:srgbClr>
              </a:solidFill>
              <a:latin typeface="Franklin Gothic Book" panose="020B0503020102020204" pitchFamily="34" charset="0"/>
            </a:endParaRPr>
          </a:p>
          <a:p>
            <a:pPr defTabSz="685800"/>
            <a:r>
              <a:rPr lang="en-US" sz="2000" b="1">
                <a:solidFill>
                  <a:srgbClr val="FFFFFF">
                    <a:lumMod val="10000"/>
                  </a:srgbClr>
                </a:solidFill>
                <a:latin typeface="Franklin Gothic Book" panose="020B0503020102020204" pitchFamily="34" charset="0"/>
              </a:rPr>
              <a:t>Community conversations</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Facilitated by Community Health Assistants (CHAs)</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Occur once a month (for 12 months)</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Leverage on existing community dialogues</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Engage parents, religious leaders, village elders &amp; chiefs who are important for buy in</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Discuss value for girls' education and other related topics</a:t>
            </a:r>
          </a:p>
          <a:p>
            <a:pPr marL="600075" lvl="1" indent="-257175" defTabSz="685800">
              <a:buFont typeface="Arial" panose="020B0604020202020204" pitchFamily="34" charset="0"/>
              <a:buChar char="•"/>
            </a:pPr>
            <a:endParaRPr lang="en-US" sz="2000">
              <a:solidFill>
                <a:srgbClr val="FFFFFF">
                  <a:lumMod val="10000"/>
                </a:srgbClr>
              </a:solidFill>
              <a:latin typeface="Franklin Gothic Book" panose="020B0503020102020204" pitchFamily="34" charset="0"/>
            </a:endParaRPr>
          </a:p>
          <a:p>
            <a:pPr defTabSz="685800"/>
            <a:r>
              <a:rPr lang="en-US" sz="2000" b="1">
                <a:solidFill>
                  <a:srgbClr val="FFFFFF">
                    <a:lumMod val="10000"/>
                  </a:srgbClr>
                </a:solidFill>
                <a:latin typeface="Franklin Gothic Book" panose="020B0503020102020204" pitchFamily="34" charset="0"/>
              </a:rPr>
              <a:t>Safe Space groups </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Facilitated by community health volunteers </a:t>
            </a:r>
          </a:p>
          <a:p>
            <a:pPr marL="600075" lvl="1" indent="-257175" defTabSz="685800">
              <a:buFont typeface="Arial" panose="020B0604020202020204" pitchFamily="34" charset="0"/>
              <a:buChar char="•"/>
            </a:pPr>
            <a:r>
              <a:rPr lang="en-US" sz="2000">
                <a:solidFill>
                  <a:srgbClr val="FFFFFF">
                    <a:lumMod val="10000"/>
                  </a:srgbClr>
                </a:solidFill>
                <a:latin typeface="Franklin Gothic Book" panose="020B0503020102020204" pitchFamily="34" charset="0"/>
              </a:rPr>
              <a:t>In school groups and out of school groups</a:t>
            </a:r>
            <a:endParaRPr lang="en-US">
              <a:solidFill>
                <a:srgbClr val="FFFFFF">
                  <a:lumMod val="10000"/>
                </a:srgbClr>
              </a:solidFill>
              <a:latin typeface="Franklin Gothic Book" panose="020B0503020102020204" pitchFamily="34" charset="0"/>
            </a:endParaRPr>
          </a:p>
        </p:txBody>
      </p:sp>
    </p:spTree>
    <p:extLst>
      <p:ext uri="{BB962C8B-B14F-4D97-AF65-F5344CB8AC3E}">
        <p14:creationId xmlns:p14="http://schemas.microsoft.com/office/powerpoint/2010/main" val="233700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1821-E04E-07DB-22E0-FD99E9B25E99}"/>
              </a:ext>
            </a:extLst>
          </p:cNvPr>
          <p:cNvSpPr>
            <a:spLocks noGrp="1"/>
          </p:cNvSpPr>
          <p:nvPr>
            <p:ph type="title"/>
          </p:nvPr>
        </p:nvSpPr>
        <p:spPr/>
        <p:txBody>
          <a:bodyPr/>
          <a:lstStyle/>
          <a:p>
            <a:r>
              <a:rPr lang="en-US"/>
              <a:t>Policy Support</a:t>
            </a:r>
          </a:p>
        </p:txBody>
      </p:sp>
      <p:sp>
        <p:nvSpPr>
          <p:cNvPr id="3" name="Content Placeholder 2">
            <a:extLst>
              <a:ext uri="{FF2B5EF4-FFF2-40B4-BE49-F238E27FC236}">
                <a16:creationId xmlns:a16="http://schemas.microsoft.com/office/drawing/2014/main" id="{C60CAB7A-41E2-BBE6-5779-2FCE2BABDD6D}"/>
              </a:ext>
            </a:extLst>
          </p:cNvPr>
          <p:cNvSpPr>
            <a:spLocks noGrp="1"/>
          </p:cNvSpPr>
          <p:nvPr>
            <p:ph idx="1"/>
          </p:nvPr>
        </p:nvSpPr>
        <p:spPr>
          <a:xfrm>
            <a:off x="1981201" y="2090191"/>
            <a:ext cx="8229599" cy="4158209"/>
          </a:xfrm>
        </p:spPr>
        <p:txBody>
          <a:bodyPr>
            <a:normAutofit fontScale="77500" lnSpcReduction="20000"/>
          </a:bodyPr>
          <a:lstStyle/>
          <a:p>
            <a:r>
              <a:rPr lang="en-US" sz="3300"/>
              <a:t>Needed to create legal framework for AGIK adoption at the county level </a:t>
            </a:r>
          </a:p>
          <a:p>
            <a:pPr lvl="1"/>
            <a:r>
              <a:rPr lang="en-US"/>
              <a:t>Supported development of the Community Health Services Bill (CHS) which will allow for financing of CHVs</a:t>
            </a:r>
          </a:p>
          <a:p>
            <a:pPr lvl="1"/>
            <a:r>
              <a:rPr lang="en-US"/>
              <a:t>Supported development of the county development integrated plan (CIDP) </a:t>
            </a:r>
            <a:r>
              <a:rPr lang="en-US">
                <a:sym typeface="Wingdings" panose="05000000000000000000" pitchFamily="2" charset="2"/>
              </a:rPr>
              <a:t> </a:t>
            </a:r>
            <a:r>
              <a:rPr lang="en-US"/>
              <a:t>AGIK now embedded in current CIDP (2023-27) under the primary health care program </a:t>
            </a:r>
          </a:p>
          <a:p>
            <a:pPr lvl="1"/>
            <a:r>
              <a:rPr lang="en-US"/>
              <a:t>Supported development of Annual Development Plan </a:t>
            </a:r>
            <a:r>
              <a:rPr lang="en-US">
                <a:sym typeface="Wingdings" panose="05000000000000000000" pitchFamily="2" charset="2"/>
              </a:rPr>
              <a:t> AGIK now included and CC/SS components financed in 2024 ADP</a:t>
            </a:r>
            <a:endParaRPr lang="en-US"/>
          </a:p>
          <a:p>
            <a:pPr lvl="1"/>
            <a:r>
              <a:rPr lang="en-US"/>
              <a:t>Ongoing conversations with county and other stakeholders on best mechanism to deliver the CT component </a:t>
            </a:r>
          </a:p>
          <a:p>
            <a:endParaRPr lang="en-US"/>
          </a:p>
        </p:txBody>
      </p:sp>
    </p:spTree>
    <p:extLst>
      <p:ext uri="{BB962C8B-B14F-4D97-AF65-F5344CB8AC3E}">
        <p14:creationId xmlns:p14="http://schemas.microsoft.com/office/powerpoint/2010/main" val="1129121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055A6-AFD3-9687-F879-D400A848EE87}"/>
              </a:ext>
            </a:extLst>
          </p:cNvPr>
          <p:cNvSpPr>
            <a:spLocks noGrp="1"/>
          </p:cNvSpPr>
          <p:nvPr>
            <p:ph type="title"/>
          </p:nvPr>
        </p:nvSpPr>
        <p:spPr>
          <a:xfrm>
            <a:off x="1691167" y="1295401"/>
            <a:ext cx="8809666" cy="760203"/>
          </a:xfrm>
        </p:spPr>
        <p:txBody>
          <a:bodyPr>
            <a:noAutofit/>
          </a:bodyPr>
          <a:lstStyle/>
          <a:p>
            <a:pPr algn="ctr"/>
            <a:r>
              <a:rPr lang="en-US" sz="3200"/>
              <a:t>School enrollment data shows that after one year, HALF of out of school girls in packages with cash incentives </a:t>
            </a:r>
            <a:r>
              <a:rPr lang="en-US" sz="3200">
                <a:solidFill>
                  <a:schemeClr val="accent1"/>
                </a:solidFill>
              </a:rPr>
              <a:t>returned to school</a:t>
            </a:r>
          </a:p>
        </p:txBody>
      </p:sp>
      <p:graphicFrame>
        <p:nvGraphicFramePr>
          <p:cNvPr id="7" name="Content Placeholder 6">
            <a:extLst>
              <a:ext uri="{FF2B5EF4-FFF2-40B4-BE49-F238E27FC236}">
                <a16:creationId xmlns:a16="http://schemas.microsoft.com/office/drawing/2014/main" id="{9ED82593-C3A5-A203-A1C6-DEEBD006AE0D}"/>
              </a:ext>
            </a:extLst>
          </p:cNvPr>
          <p:cNvGraphicFramePr>
            <a:graphicFrameLocks noGrp="1"/>
          </p:cNvGraphicFramePr>
          <p:nvPr>
            <p:ph idx="1"/>
          </p:nvPr>
        </p:nvGraphicFramePr>
        <p:xfrm>
          <a:off x="2667001" y="2819400"/>
          <a:ext cx="6960079" cy="3657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43456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E12C3F-759A-4541-AA32-29C0AED4A1CA}"/>
              </a:ext>
            </a:extLst>
          </p:cNvPr>
          <p:cNvSpPr>
            <a:spLocks noGrp="1"/>
          </p:cNvSpPr>
          <p:nvPr>
            <p:ph type="title"/>
          </p:nvPr>
        </p:nvSpPr>
        <p:spPr>
          <a:xfrm>
            <a:off x="2057400" y="1219200"/>
            <a:ext cx="8229600" cy="857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2800">
                <a:solidFill>
                  <a:srgbClr val="003A5D"/>
                </a:solidFill>
                <a:latin typeface="+mj-lt"/>
                <a:ea typeface="+mj-ea"/>
                <a:cs typeface="+mj-cs"/>
              </a:rPr>
              <a:t>Endline survey data shows: half of girls in packages with cash incentives </a:t>
            </a:r>
            <a:r>
              <a:rPr lang="en-US" sz="2800">
                <a:solidFill>
                  <a:schemeClr val="accent1"/>
                </a:solidFill>
                <a:latin typeface="+mj-lt"/>
                <a:ea typeface="+mj-ea"/>
                <a:cs typeface="+mj-cs"/>
              </a:rPr>
              <a:t>returned to school </a:t>
            </a:r>
            <a:r>
              <a:rPr lang="en-US" sz="2800">
                <a:solidFill>
                  <a:srgbClr val="003A5D"/>
                </a:solidFill>
                <a:latin typeface="+mj-lt"/>
                <a:ea typeface="+mj-ea"/>
                <a:cs typeface="+mj-cs"/>
              </a:rPr>
              <a:t>and were </a:t>
            </a:r>
            <a:r>
              <a:rPr lang="en-US" sz="2800">
                <a:solidFill>
                  <a:schemeClr val="accent1"/>
                </a:solidFill>
                <a:latin typeface="+mj-lt"/>
                <a:ea typeface="+mj-ea"/>
                <a:cs typeface="+mj-cs"/>
              </a:rPr>
              <a:t>still enrolled </a:t>
            </a:r>
            <a:r>
              <a:rPr lang="en-US" sz="2800">
                <a:solidFill>
                  <a:srgbClr val="003A5D"/>
                </a:solidFill>
                <a:latin typeface="+mj-lt"/>
                <a:ea typeface="+mj-ea"/>
                <a:cs typeface="+mj-cs"/>
              </a:rPr>
              <a:t>even after the program ended</a:t>
            </a:r>
          </a:p>
        </p:txBody>
      </p:sp>
      <p:graphicFrame>
        <p:nvGraphicFramePr>
          <p:cNvPr id="4" name="Content Placeholder 3">
            <a:extLst>
              <a:ext uri="{FF2B5EF4-FFF2-40B4-BE49-F238E27FC236}">
                <a16:creationId xmlns:a16="http://schemas.microsoft.com/office/drawing/2014/main" id="{67A1F5B0-3942-4094-90DF-74B5F40279D8}"/>
              </a:ext>
            </a:extLst>
          </p:cNvPr>
          <p:cNvGraphicFramePr>
            <a:graphicFrameLocks noGrp="1"/>
          </p:cNvGraphicFramePr>
          <p:nvPr>
            <p:ph idx="1"/>
          </p:nvPr>
        </p:nvGraphicFramePr>
        <p:xfrm>
          <a:off x="1981200" y="2590801"/>
          <a:ext cx="8229600" cy="3194685"/>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92DEFA9E-4567-D4EC-F3B6-C991BB8AB0C0}"/>
              </a:ext>
            </a:extLst>
          </p:cNvPr>
          <p:cNvSpPr txBox="1"/>
          <p:nvPr/>
        </p:nvSpPr>
        <p:spPr>
          <a:xfrm>
            <a:off x="1676400" y="6400800"/>
            <a:ext cx="3840480" cy="300082"/>
          </a:xfrm>
          <a:prstGeom prst="rect">
            <a:avLst/>
          </a:prstGeom>
          <a:noFill/>
        </p:spPr>
        <p:txBody>
          <a:bodyPr wrap="square" rtlCol="0">
            <a:spAutoFit/>
          </a:bodyPr>
          <a:lstStyle/>
          <a:p>
            <a:pPr defTabSz="685800"/>
            <a:r>
              <a:rPr lang="en-US" sz="1350">
                <a:solidFill>
                  <a:srgbClr val="333333"/>
                </a:solidFill>
                <a:latin typeface="Franklin Gothic Medium"/>
              </a:rPr>
              <a:t>* Among girls who were out of school at baseline</a:t>
            </a:r>
          </a:p>
        </p:txBody>
      </p:sp>
    </p:spTree>
    <p:extLst>
      <p:ext uri="{BB962C8B-B14F-4D97-AF65-F5344CB8AC3E}">
        <p14:creationId xmlns:p14="http://schemas.microsoft.com/office/powerpoint/2010/main" val="337707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1D94-0774-075C-B69B-42D97C9A5698}"/>
              </a:ext>
            </a:extLst>
          </p:cNvPr>
          <p:cNvSpPr>
            <a:spLocks noGrp="1"/>
          </p:cNvSpPr>
          <p:nvPr>
            <p:ph type="title"/>
          </p:nvPr>
        </p:nvSpPr>
        <p:spPr/>
        <p:txBody>
          <a:bodyPr/>
          <a:lstStyle/>
          <a:p>
            <a:r>
              <a:rPr lang="en-US"/>
              <a:t>Reflections</a:t>
            </a:r>
          </a:p>
        </p:txBody>
      </p:sp>
      <p:sp>
        <p:nvSpPr>
          <p:cNvPr id="3" name="Content Placeholder 2">
            <a:extLst>
              <a:ext uri="{FF2B5EF4-FFF2-40B4-BE49-F238E27FC236}">
                <a16:creationId xmlns:a16="http://schemas.microsoft.com/office/drawing/2014/main" id="{86393D05-B6C2-6CD8-5296-46A1E988DD02}"/>
              </a:ext>
            </a:extLst>
          </p:cNvPr>
          <p:cNvSpPr>
            <a:spLocks noGrp="1"/>
          </p:cNvSpPr>
          <p:nvPr>
            <p:ph idx="1"/>
          </p:nvPr>
        </p:nvSpPr>
        <p:spPr/>
        <p:txBody>
          <a:bodyPr/>
          <a:lstStyle/>
          <a:p>
            <a:pPr marL="0" indent="0">
              <a:buNone/>
            </a:pPr>
            <a:endParaRPr lang="en-US"/>
          </a:p>
        </p:txBody>
      </p:sp>
    </p:spTree>
    <p:extLst>
      <p:ext uri="{BB962C8B-B14F-4D97-AF65-F5344CB8AC3E}">
        <p14:creationId xmlns:p14="http://schemas.microsoft.com/office/powerpoint/2010/main" val="3921394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30BF97-D9DD-4F87-B7A6-200CC197BF8B}"/>
              </a:ext>
            </a:extLst>
          </p:cNvPr>
          <p:cNvPicPr>
            <a:picLocks noChangeAspect="1"/>
          </p:cNvPicPr>
          <p:nvPr/>
        </p:nvPicPr>
        <p:blipFill rotWithShape="1">
          <a:blip r:embed="rId3"/>
          <a:srcRect b="13831"/>
          <a:stretch/>
        </p:blipFill>
        <p:spPr>
          <a:xfrm>
            <a:off x="5097476" y="3861736"/>
            <a:ext cx="2514600" cy="558311"/>
          </a:xfrm>
          <a:prstGeom prst="rect">
            <a:avLst/>
          </a:prstGeom>
        </p:spPr>
      </p:pic>
      <p:pic>
        <p:nvPicPr>
          <p:cNvPr id="6" name="Content Placeholder 11" descr="A picture containing game&#10;&#10;Description automatically generated">
            <a:extLst>
              <a:ext uri="{FF2B5EF4-FFF2-40B4-BE49-F238E27FC236}">
                <a16:creationId xmlns:a16="http://schemas.microsoft.com/office/drawing/2014/main" id="{14C5386A-417D-4311-94A4-064C37C2EC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946" y="2118429"/>
            <a:ext cx="1428418" cy="1086282"/>
          </a:xfrm>
          <a:prstGeom prst="rect">
            <a:avLst/>
          </a:prstGeom>
        </p:spPr>
      </p:pic>
      <p:pic>
        <p:nvPicPr>
          <p:cNvPr id="4" name="Picture 3" descr="A picture containing company name&#10;&#10;Description automatically generated">
            <a:extLst>
              <a:ext uri="{FF2B5EF4-FFF2-40B4-BE49-F238E27FC236}">
                <a16:creationId xmlns:a16="http://schemas.microsoft.com/office/drawing/2014/main" id="{9F9C45AB-6CA8-4423-BC77-0850345578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7075" y="5109426"/>
            <a:ext cx="2674725" cy="890504"/>
          </a:xfrm>
          <a:prstGeom prst="rect">
            <a:avLst/>
          </a:prstGeom>
        </p:spPr>
      </p:pic>
      <p:pic>
        <p:nvPicPr>
          <p:cNvPr id="1026" name="Picture 2" descr="Hunger Safety Net Programme (HSNP) - National Social Protection Secretariat">
            <a:extLst>
              <a:ext uri="{FF2B5EF4-FFF2-40B4-BE49-F238E27FC236}">
                <a16:creationId xmlns:a16="http://schemas.microsoft.com/office/drawing/2014/main" id="{30F893BA-17E5-4161-B1B5-9A89ECFEE6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4426" y="4996960"/>
            <a:ext cx="993867" cy="89050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avourite template">
            <a:extLst>
              <a:ext uri="{FF2B5EF4-FFF2-40B4-BE49-F238E27FC236}">
                <a16:creationId xmlns:a16="http://schemas.microsoft.com/office/drawing/2014/main" id="{012A9915-1825-4E8C-BE16-8BF93A3841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9630" y="3590257"/>
            <a:ext cx="983461" cy="983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E92789E-FE55-5093-DDAA-4F3879E72AE5}"/>
              </a:ext>
            </a:extLst>
          </p:cNvPr>
          <p:cNvPicPr>
            <a:picLocks noChangeAspect="1"/>
          </p:cNvPicPr>
          <p:nvPr/>
        </p:nvPicPr>
        <p:blipFill>
          <a:blip r:embed="rId8"/>
          <a:stretch>
            <a:fillRect/>
          </a:stretch>
        </p:blipFill>
        <p:spPr>
          <a:xfrm>
            <a:off x="1988037" y="3790218"/>
            <a:ext cx="2302456" cy="983461"/>
          </a:xfrm>
          <a:prstGeom prst="rect">
            <a:avLst/>
          </a:prstGeom>
        </p:spPr>
      </p:pic>
      <p:sp>
        <p:nvSpPr>
          <p:cNvPr id="8" name="Title 7">
            <a:extLst>
              <a:ext uri="{FF2B5EF4-FFF2-40B4-BE49-F238E27FC236}">
                <a16:creationId xmlns:a16="http://schemas.microsoft.com/office/drawing/2014/main" id="{BEF659AA-C56A-DC0D-2B47-1B1577F5793C}"/>
              </a:ext>
            </a:extLst>
          </p:cNvPr>
          <p:cNvSpPr>
            <a:spLocks noGrp="1"/>
          </p:cNvSpPr>
          <p:nvPr>
            <p:ph type="ctrTitle"/>
          </p:nvPr>
        </p:nvSpPr>
        <p:spPr>
          <a:xfrm>
            <a:off x="1932635" y="1328071"/>
            <a:ext cx="8654321" cy="809626"/>
          </a:xfrm>
        </p:spPr>
        <p:txBody>
          <a:bodyPr>
            <a:noAutofit/>
          </a:bodyPr>
          <a:lstStyle/>
          <a:p>
            <a:pPr algn="ctr"/>
            <a:r>
              <a:rPr lang="en-US" sz="3400" cap="none"/>
              <a:t>Thanking our Funders and Partners</a:t>
            </a:r>
          </a:p>
        </p:txBody>
      </p:sp>
      <p:pic>
        <p:nvPicPr>
          <p:cNvPr id="10" name="Picture 9">
            <a:extLst>
              <a:ext uri="{FF2B5EF4-FFF2-40B4-BE49-F238E27FC236}">
                <a16:creationId xmlns:a16="http://schemas.microsoft.com/office/drawing/2014/main" id="{FB7EBD6C-5E93-803D-1676-0357876079EA}"/>
              </a:ext>
            </a:extLst>
          </p:cNvPr>
          <p:cNvPicPr>
            <a:picLocks noChangeAspect="1"/>
          </p:cNvPicPr>
          <p:nvPr/>
        </p:nvPicPr>
        <p:blipFill>
          <a:blip r:embed="rId9"/>
          <a:stretch>
            <a:fillRect/>
          </a:stretch>
        </p:blipFill>
        <p:spPr>
          <a:xfrm>
            <a:off x="1988038" y="2393688"/>
            <a:ext cx="907563" cy="890504"/>
          </a:xfrm>
          <a:prstGeom prst="rect">
            <a:avLst/>
          </a:prstGeom>
        </p:spPr>
      </p:pic>
      <p:pic>
        <p:nvPicPr>
          <p:cNvPr id="12" name="Picture 11">
            <a:extLst>
              <a:ext uri="{FF2B5EF4-FFF2-40B4-BE49-F238E27FC236}">
                <a16:creationId xmlns:a16="http://schemas.microsoft.com/office/drawing/2014/main" id="{21851D9C-C1D6-2C37-2757-7CDC680F8D7B}"/>
              </a:ext>
            </a:extLst>
          </p:cNvPr>
          <p:cNvPicPr>
            <a:picLocks noChangeAspect="1"/>
          </p:cNvPicPr>
          <p:nvPr/>
        </p:nvPicPr>
        <p:blipFill>
          <a:blip r:embed="rId10"/>
          <a:stretch>
            <a:fillRect/>
          </a:stretch>
        </p:blipFill>
        <p:spPr>
          <a:xfrm>
            <a:off x="5329820" y="5220305"/>
            <a:ext cx="1859949" cy="668746"/>
          </a:xfrm>
          <a:prstGeom prst="rect">
            <a:avLst/>
          </a:prstGeom>
        </p:spPr>
      </p:pic>
      <p:pic>
        <p:nvPicPr>
          <p:cNvPr id="14" name="Picture 13">
            <a:extLst>
              <a:ext uri="{FF2B5EF4-FFF2-40B4-BE49-F238E27FC236}">
                <a16:creationId xmlns:a16="http://schemas.microsoft.com/office/drawing/2014/main" id="{1C7C3D0A-2EDE-936E-03DA-7A376CF68979}"/>
              </a:ext>
            </a:extLst>
          </p:cNvPr>
          <p:cNvPicPr>
            <a:picLocks noChangeAspect="1"/>
          </p:cNvPicPr>
          <p:nvPr/>
        </p:nvPicPr>
        <p:blipFill>
          <a:blip r:embed="rId11"/>
          <a:stretch>
            <a:fillRect/>
          </a:stretch>
        </p:blipFill>
        <p:spPr>
          <a:xfrm>
            <a:off x="3849096" y="2236444"/>
            <a:ext cx="1248380" cy="1047748"/>
          </a:xfrm>
          <a:prstGeom prst="rect">
            <a:avLst/>
          </a:prstGeom>
        </p:spPr>
      </p:pic>
      <p:pic>
        <p:nvPicPr>
          <p:cNvPr id="7" name="Picture 6">
            <a:extLst>
              <a:ext uri="{FF2B5EF4-FFF2-40B4-BE49-F238E27FC236}">
                <a16:creationId xmlns:a16="http://schemas.microsoft.com/office/drawing/2014/main" id="{BD57D02C-7CF9-5865-F44D-C479193562B7}"/>
              </a:ext>
            </a:extLst>
          </p:cNvPr>
          <p:cNvPicPr>
            <a:picLocks noChangeAspect="1"/>
          </p:cNvPicPr>
          <p:nvPr/>
        </p:nvPicPr>
        <p:blipFill>
          <a:blip r:embed="rId12"/>
          <a:stretch>
            <a:fillRect/>
          </a:stretch>
        </p:blipFill>
        <p:spPr>
          <a:xfrm>
            <a:off x="5981700" y="2463362"/>
            <a:ext cx="1485900" cy="6477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B03C-F6A6-4ED5-85EA-FCB675076675}"/>
              </a:ext>
            </a:extLst>
          </p:cNvPr>
          <p:cNvSpPr>
            <a:spLocks noGrp="1"/>
          </p:cNvSpPr>
          <p:nvPr>
            <p:ph type="title"/>
          </p:nvPr>
        </p:nvSpPr>
        <p:spPr>
          <a:xfrm>
            <a:off x="264268" y="43081"/>
            <a:ext cx="10515600" cy="587294"/>
          </a:xfrm>
        </p:spPr>
        <p:txBody>
          <a:bodyPr>
            <a:noAutofit/>
          </a:bodyPr>
          <a:lstStyle/>
          <a:p>
            <a:r>
              <a:rPr lang="en-GB" sz="3800" b="1">
                <a:solidFill>
                  <a:srgbClr val="E2231A"/>
                </a:solidFill>
                <a:latin typeface="+mn-lt"/>
                <a:ea typeface="Cambria" panose="02040503050406030204" pitchFamily="18" charset="0"/>
              </a:rPr>
              <a:t>Agenda</a:t>
            </a:r>
          </a:p>
        </p:txBody>
      </p:sp>
      <p:graphicFrame>
        <p:nvGraphicFramePr>
          <p:cNvPr id="5" name="Table 5">
            <a:extLst>
              <a:ext uri="{FF2B5EF4-FFF2-40B4-BE49-F238E27FC236}">
                <a16:creationId xmlns:a16="http://schemas.microsoft.com/office/drawing/2014/main" id="{2B05E879-41C3-4839-B953-B80E58897C7C}"/>
              </a:ext>
            </a:extLst>
          </p:cNvPr>
          <p:cNvGraphicFramePr>
            <a:graphicFrameLocks noGrp="1"/>
          </p:cNvGraphicFramePr>
          <p:nvPr>
            <p:ph idx="1"/>
            <p:extLst>
              <p:ext uri="{D42A27DB-BD31-4B8C-83A1-F6EECF244321}">
                <p14:modId xmlns:p14="http://schemas.microsoft.com/office/powerpoint/2010/main" val="2344457562"/>
              </p:ext>
            </p:extLst>
          </p:nvPr>
        </p:nvGraphicFramePr>
        <p:xfrm>
          <a:off x="257702" y="580095"/>
          <a:ext cx="11670030" cy="5838780"/>
        </p:xfrm>
        <a:graphic>
          <a:graphicData uri="http://schemas.openxmlformats.org/drawingml/2006/table">
            <a:tbl>
              <a:tblPr firstRow="1" bandRow="1">
                <a:tableStyleId>{5940675A-B579-460E-94D1-54222C63F5DA}</a:tableStyleId>
              </a:tblPr>
              <a:tblGrid>
                <a:gridCol w="1200150">
                  <a:extLst>
                    <a:ext uri="{9D8B030D-6E8A-4147-A177-3AD203B41FA5}">
                      <a16:colId xmlns:a16="http://schemas.microsoft.com/office/drawing/2014/main" val="1474612326"/>
                    </a:ext>
                  </a:extLst>
                </a:gridCol>
                <a:gridCol w="10469880">
                  <a:extLst>
                    <a:ext uri="{9D8B030D-6E8A-4147-A177-3AD203B41FA5}">
                      <a16:colId xmlns:a16="http://schemas.microsoft.com/office/drawing/2014/main" val="3251594002"/>
                    </a:ext>
                  </a:extLst>
                </a:gridCol>
              </a:tblGrid>
              <a:tr h="291601">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Time (UK) </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tc>
                  <a:txBody>
                    <a:bodyPr/>
                    <a:lstStyle/>
                    <a:p>
                      <a:pPr>
                        <a:lnSpc>
                          <a:spcPct val="107000"/>
                        </a:lnSpc>
                        <a:spcBef>
                          <a:spcPts val="600"/>
                        </a:spcBef>
                        <a:spcAft>
                          <a:spcPts val="600"/>
                        </a:spcAft>
                      </a:pPr>
                      <a:r>
                        <a:rPr lang="en-GB" sz="1400" b="1">
                          <a:solidFill>
                            <a:srgbClr val="00B0F0"/>
                          </a:solidFill>
                          <a:effectLst/>
                          <a:latin typeface="Calibri" panose="020F0502020204030204" pitchFamily="34" charset="0"/>
                          <a:ea typeface="Calibri" panose="020F0502020204030204" pitchFamily="34" charset="0"/>
                        </a:rPr>
                        <a:t>Discussion</a:t>
                      </a:r>
                      <a:endParaRPr lang="en-GB" sz="1400">
                        <a:solidFill>
                          <a:srgbClr val="00B0F0"/>
                        </a:solidFill>
                        <a:effectLst/>
                        <a:latin typeface="Calibri" panose="020F0502020204030204" pitchFamily="34" charset="0"/>
                        <a:ea typeface="Calibri" panose="020F0502020204030204" pitchFamily="34" charset="0"/>
                      </a:endParaRPr>
                    </a:p>
                  </a:txBody>
                  <a:tcPr marL="68580" marR="68580" marT="0" marB="0" anchor="ctr">
                    <a:solidFill>
                      <a:schemeClr val="bg2"/>
                    </a:solidFill>
                  </a:tcPr>
                </a:tc>
                <a:extLst>
                  <a:ext uri="{0D108BD9-81ED-4DB2-BD59-A6C34878D82A}">
                    <a16:rowId xmlns:a16="http://schemas.microsoft.com/office/drawing/2014/main" val="582249758"/>
                  </a:ext>
                </a:extLst>
              </a:tr>
              <a:tr h="948191">
                <a:tc>
                  <a:txBody>
                    <a:bodyPr/>
                    <a:lstStyle/>
                    <a:p>
                      <a:pPr algn="ctr">
                        <a:lnSpc>
                          <a:spcPct val="107000"/>
                        </a:lnSpc>
                        <a:spcBef>
                          <a:spcPts val="600"/>
                        </a:spcBef>
                        <a:spcAft>
                          <a:spcPts val="600"/>
                        </a:spcAft>
                      </a:pPr>
                      <a:r>
                        <a:rPr lang="en-GB" sz="1400" b="1">
                          <a:solidFill>
                            <a:srgbClr val="304048"/>
                          </a:solidFill>
                          <a:effectLst/>
                          <a:latin typeface="Calibri" panose="020F0502020204030204" pitchFamily="34" charset="0"/>
                          <a:ea typeface="Calibri" panose="020F0502020204030204" pitchFamily="34" charset="0"/>
                        </a:rPr>
                        <a:t>14:00 - 14:03</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70000"/>
                        </a:lnSpc>
                        <a:spcBef>
                          <a:spcPts val="0"/>
                        </a:spcBef>
                        <a:spcAft>
                          <a:spcPts val="100"/>
                        </a:spcAft>
                      </a:pPr>
                      <a:r>
                        <a:rPr lang="en-GB" sz="1600" b="1">
                          <a:solidFill>
                            <a:srgbClr val="304048"/>
                          </a:solidFill>
                          <a:effectLst/>
                          <a:latin typeface="Calibri" panose="020F0502020204030204" pitchFamily="34" charset="0"/>
                          <a:ea typeface="Calibri" panose="020F0502020204030204" pitchFamily="34" charset="0"/>
                        </a:rPr>
                        <a:t>Welcome </a:t>
                      </a:r>
                      <a:endParaRPr lang="en-GB" sz="1600" b="0">
                        <a:solidFill>
                          <a:srgbClr val="304048"/>
                        </a:solidFill>
                        <a:effectLst/>
                        <a:latin typeface="Calibri" panose="020F0502020204030204" pitchFamily="34" charset="0"/>
                        <a:ea typeface="Calibri" panose="020F0502020204030204" pitchFamily="34" charset="0"/>
                      </a:endParaRP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Opening welcome: </a:t>
                      </a:r>
                      <a:r>
                        <a:rPr lang="en-GB" sz="1600" b="1" i="0" kern="1200">
                          <a:solidFill>
                            <a:srgbClr val="304048"/>
                          </a:solidFill>
                          <a:effectLst/>
                          <a:latin typeface="Calibri" panose="020F0502020204030204" pitchFamily="34" charset="0"/>
                          <a:ea typeface="+mn-ea"/>
                          <a:cs typeface="Times New Roman" panose="02020603050405020304" pitchFamily="18" charset="0"/>
                        </a:rPr>
                        <a:t>José-Roberto Luna Manzanero</a:t>
                      </a:r>
                      <a:r>
                        <a:rPr lang="en-GB" sz="1600" b="0" i="0" kern="1200">
                          <a:solidFill>
                            <a:srgbClr val="304048"/>
                          </a:solidFill>
                          <a:effectLst/>
                          <a:latin typeface="Calibri" panose="020F0502020204030204" pitchFamily="34" charset="0"/>
                          <a:ea typeface="+mn-ea"/>
                          <a:cs typeface="Times New Roman" panose="02020603050405020304" pitchFamily="18" charset="0"/>
                        </a:rPr>
                        <a:t>, Technical Specialist Adolescent &amp; Youth, Child Marriage, UNFPA. </a:t>
                      </a:r>
                    </a:p>
                    <a:p>
                      <a:pPr marL="285750" marR="0" lvl="0" indent="-285750" algn="l" defTabSz="914400" rtl="0" eaLnBrk="1" fontAlgn="auto" latinLnBrk="0" hangingPunct="1">
                        <a:lnSpc>
                          <a:spcPct val="107000"/>
                        </a:lnSpc>
                        <a:spcBef>
                          <a:spcPts val="0"/>
                        </a:spcBef>
                        <a:spcAft>
                          <a:spcPts val="100"/>
                        </a:spcAft>
                        <a:buClrTx/>
                        <a:buSzTx/>
                        <a:buFont typeface="Arial" panose="020B0604020202020204" pitchFamily="34" charset="0"/>
                        <a:buChar char="•"/>
                        <a:tabLst/>
                        <a:defRPr/>
                      </a:pPr>
                      <a:r>
                        <a:rPr lang="en-GB" sz="1600" b="0" i="0" kern="1200">
                          <a:solidFill>
                            <a:srgbClr val="304048"/>
                          </a:solidFill>
                          <a:effectLst/>
                          <a:latin typeface="Calibri" panose="020F0502020204030204" pitchFamily="34" charset="0"/>
                          <a:ea typeface="+mn-ea"/>
                          <a:cs typeface="Times New Roman" panose="02020603050405020304" pitchFamily="18" charset="0"/>
                        </a:rPr>
                        <a:t>Moderator: </a:t>
                      </a:r>
                      <a:r>
                        <a:rPr lang="en-GB" sz="1600" b="1" i="0" kern="1200">
                          <a:solidFill>
                            <a:srgbClr val="304048"/>
                          </a:solidFill>
                          <a:effectLst/>
                          <a:latin typeface="Calibri" panose="020F0502020204030204" pitchFamily="34" charset="0"/>
                          <a:ea typeface="+mn-ea"/>
                          <a:cs typeface="Times New Roman" panose="02020603050405020304" pitchFamily="18" charset="0"/>
                        </a:rPr>
                        <a:t>Rachel Yates</a:t>
                      </a:r>
                      <a:r>
                        <a:rPr lang="en-GB" sz="1600" b="0" i="0" kern="1200">
                          <a:solidFill>
                            <a:srgbClr val="304048"/>
                          </a:solidFill>
                          <a:effectLst/>
                          <a:latin typeface="Calibri" panose="020F0502020204030204" pitchFamily="34" charset="0"/>
                          <a:ea typeface="+mn-ea"/>
                          <a:cs typeface="Times New Roman" panose="02020603050405020304" pitchFamily="18" charset="0"/>
                        </a:rPr>
                        <a:t>, Strategic Advocacy Lead, Accelerate Hub</a:t>
                      </a:r>
                      <a:endParaRPr lang="en-GB" sz="1600" b="0" i="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438157180"/>
                  </a:ext>
                </a:extLst>
              </a:tr>
              <a:tr h="2331853">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14:03 - 14:50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Presentations from: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Pragya </a:t>
                      </a:r>
                      <a:r>
                        <a:rPr lang="en-GB" sz="1600" b="1" i="0" kern="1200" err="1">
                          <a:solidFill>
                            <a:srgbClr val="304048"/>
                          </a:solidFill>
                          <a:effectLst/>
                          <a:latin typeface="Calibri" panose="020F0502020204030204" pitchFamily="34" charset="0"/>
                          <a:ea typeface="+mn-ea"/>
                          <a:cs typeface="Times New Roman" panose="02020603050405020304" pitchFamily="18" charset="0"/>
                        </a:rPr>
                        <a:t>Bhuwania</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Fielding School of Public Health, University of California - </a:t>
                      </a:r>
                      <a:r>
                        <a:rPr lang="en-GB" sz="1600" b="0" i="1" kern="1200">
                          <a:solidFill>
                            <a:srgbClr val="304048"/>
                          </a:solidFill>
                          <a:effectLst/>
                          <a:latin typeface="Calibri" panose="020F0502020204030204" pitchFamily="34" charset="0"/>
                          <a:ea typeface="+mn-ea"/>
                          <a:cs typeface="Times New Roman" panose="02020603050405020304" pitchFamily="18" charset="0"/>
                        </a:rPr>
                        <a:t>Impact of Tuition-Free </a:t>
                      </a:r>
                      <a:r>
                        <a:rPr lang="en-GB" sz="1600" b="0" i="1" kern="1200" err="1">
                          <a:solidFill>
                            <a:srgbClr val="304048"/>
                          </a:solidFill>
                          <a:effectLst/>
                          <a:latin typeface="Calibri" panose="020F0502020204030204" pitchFamily="34" charset="0"/>
                          <a:ea typeface="+mn-ea"/>
                          <a:cs typeface="Times New Roman" panose="02020603050405020304" pitchFamily="18" charset="0"/>
                        </a:rPr>
                        <a:t>Educatioon</a:t>
                      </a:r>
                      <a:r>
                        <a:rPr lang="en-GB" sz="1600" b="0" i="1" kern="1200">
                          <a:solidFill>
                            <a:srgbClr val="304048"/>
                          </a:solidFill>
                          <a:effectLst/>
                          <a:latin typeface="Calibri" panose="020F0502020204030204" pitchFamily="34" charset="0"/>
                          <a:ea typeface="+mn-ea"/>
                          <a:cs typeface="Times New Roman" panose="02020603050405020304" pitchFamily="18" charset="0"/>
                        </a:rPr>
                        <a:t> Policy on Child Marriage and Ealy Childbearing: Does Secondary Matter More?</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Karen Austrian, </a:t>
                      </a:r>
                      <a:r>
                        <a:rPr lang="en-GB" sz="1600" b="0" i="0" kern="1200">
                          <a:solidFill>
                            <a:srgbClr val="304048"/>
                          </a:solidFill>
                          <a:effectLst/>
                          <a:latin typeface="Calibri" panose="020F0502020204030204" pitchFamily="34" charset="0"/>
                          <a:ea typeface="+mn-ea"/>
                          <a:cs typeface="Times New Roman" panose="02020603050405020304" pitchFamily="18" charset="0"/>
                        </a:rPr>
                        <a:t>Director, GIRL </a:t>
                      </a:r>
                      <a:r>
                        <a:rPr lang="en-GB" sz="1600" b="0" i="0" kern="1200" err="1">
                          <a:solidFill>
                            <a:srgbClr val="304048"/>
                          </a:solidFill>
                          <a:effectLst/>
                          <a:latin typeface="Calibri" panose="020F0502020204030204" pitchFamily="34" charset="0"/>
                          <a:ea typeface="+mn-ea"/>
                          <a:cs typeface="Times New Roman" panose="02020603050405020304" pitchFamily="18" charset="0"/>
                        </a:rPr>
                        <a:t>Center</a:t>
                      </a:r>
                      <a:r>
                        <a:rPr lang="en-GB" sz="1600" b="0" i="0" kern="1200">
                          <a:solidFill>
                            <a:srgbClr val="304048"/>
                          </a:solidFill>
                          <a:effectLst/>
                          <a:latin typeface="Calibri" panose="020F0502020204030204" pitchFamily="34" charset="0"/>
                          <a:ea typeface="+mn-ea"/>
                          <a:cs typeface="Times New Roman" panose="02020603050405020304" pitchFamily="18" charset="0"/>
                        </a:rPr>
                        <a:t> and </a:t>
                      </a:r>
                      <a:r>
                        <a:rPr lang="en-GB" sz="1600" b="0" i="0" kern="1200" err="1">
                          <a:solidFill>
                            <a:srgbClr val="304048"/>
                          </a:solidFill>
                          <a:effectLst/>
                          <a:latin typeface="Calibri" panose="020F0502020204030204" pitchFamily="34" charset="0"/>
                          <a:ea typeface="+mn-ea"/>
                          <a:cs typeface="Times New Roman" panose="02020603050405020304" pitchFamily="18" charset="0"/>
                        </a:rPr>
                        <a:t>Senio</a:t>
                      </a:r>
                      <a:r>
                        <a:rPr lang="en-GB" sz="1600" b="0" i="0" kern="1200">
                          <a:solidFill>
                            <a:srgbClr val="304048"/>
                          </a:solidFill>
                          <a:effectLst/>
                          <a:latin typeface="Calibri" panose="020F0502020204030204" pitchFamily="34" charset="0"/>
                          <a:ea typeface="+mn-ea"/>
                          <a:cs typeface="Times New Roman" panose="02020603050405020304" pitchFamily="18" charset="0"/>
                        </a:rPr>
                        <a:t> Associate, Population Council, Kenya; and </a:t>
                      </a:r>
                      <a:r>
                        <a:rPr lang="en-GB" sz="1600" b="1" i="0" kern="1200">
                          <a:solidFill>
                            <a:srgbClr val="304048"/>
                          </a:solidFill>
                          <a:effectLst/>
                          <a:latin typeface="Calibri" panose="020F0502020204030204" pitchFamily="34" charset="0"/>
                          <a:ea typeface="+mn-ea"/>
                          <a:cs typeface="Times New Roman" panose="02020603050405020304" pitchFamily="18" charset="0"/>
                        </a:rPr>
                        <a:t>Mohamed </a:t>
                      </a:r>
                      <a:r>
                        <a:rPr lang="en-GB" sz="1600" b="1" i="0" kern="1200" err="1">
                          <a:solidFill>
                            <a:srgbClr val="304048"/>
                          </a:solidFill>
                          <a:effectLst/>
                          <a:latin typeface="Calibri" panose="020F0502020204030204" pitchFamily="34" charset="0"/>
                          <a:ea typeface="+mn-ea"/>
                          <a:cs typeface="Times New Roman" panose="02020603050405020304" pitchFamily="18" charset="0"/>
                        </a:rPr>
                        <a:t>Abdille</a:t>
                      </a:r>
                      <a:r>
                        <a:rPr lang="en-GB" sz="1600" b="0" i="0" kern="1200">
                          <a:solidFill>
                            <a:srgbClr val="304048"/>
                          </a:solidFill>
                          <a:effectLst/>
                          <a:latin typeface="Calibri" panose="020F0502020204030204" pitchFamily="34" charset="0"/>
                          <a:ea typeface="+mn-ea"/>
                          <a:cs typeface="Times New Roman" panose="02020603050405020304" pitchFamily="18" charset="0"/>
                        </a:rPr>
                        <a:t>, WASH and AGI-K Coordinator for the </a:t>
                      </a:r>
                      <a:r>
                        <a:rPr lang="en-GB" sz="1600" b="0" i="0" kern="1200" err="1">
                          <a:solidFill>
                            <a:srgbClr val="304048"/>
                          </a:solidFill>
                          <a:effectLst/>
                          <a:latin typeface="Calibri" panose="020F0502020204030204" pitchFamily="34" charset="0"/>
                          <a:ea typeface="+mn-ea"/>
                          <a:cs typeface="Times New Roman" panose="02020603050405020304" pitchFamily="18" charset="0"/>
                        </a:rPr>
                        <a:t>Wajir</a:t>
                      </a:r>
                      <a:r>
                        <a:rPr lang="en-GB" sz="1600" b="0" i="0" kern="1200">
                          <a:solidFill>
                            <a:srgbClr val="304048"/>
                          </a:solidFill>
                          <a:effectLst/>
                          <a:latin typeface="Calibri" panose="020F0502020204030204" pitchFamily="34" charset="0"/>
                          <a:ea typeface="+mn-ea"/>
                          <a:cs typeface="Times New Roman" panose="02020603050405020304" pitchFamily="18" charset="0"/>
                        </a:rPr>
                        <a:t> County Department of Health - </a:t>
                      </a:r>
                      <a:r>
                        <a:rPr lang="en-GB" sz="1600" b="0" i="1" kern="1200">
                          <a:solidFill>
                            <a:srgbClr val="304048"/>
                          </a:solidFill>
                          <a:effectLst/>
                          <a:latin typeface="Calibri" panose="020F0502020204030204" pitchFamily="34" charset="0"/>
                          <a:ea typeface="+mn-ea"/>
                          <a:cs typeface="Times New Roman" panose="02020603050405020304" pitchFamily="18" charset="0"/>
                        </a:rPr>
                        <a:t>Adolescent Girls Initiative Kenya – Population Council</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Michele </a:t>
                      </a:r>
                      <a:r>
                        <a:rPr lang="en-GB" sz="1600" b="1" i="0" kern="1200" err="1">
                          <a:solidFill>
                            <a:srgbClr val="304048"/>
                          </a:solidFill>
                          <a:effectLst/>
                          <a:latin typeface="Calibri" panose="020F0502020204030204" pitchFamily="34" charset="0"/>
                          <a:ea typeface="+mn-ea"/>
                          <a:cs typeface="Times New Roman" panose="02020603050405020304" pitchFamily="18" charset="0"/>
                        </a:rPr>
                        <a:t>Boujikian</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0" i="0" kern="1200">
                          <a:solidFill>
                            <a:srgbClr val="304048"/>
                          </a:solidFill>
                          <a:effectLst/>
                          <a:latin typeface="Calibri" panose="020F0502020204030204" pitchFamily="34" charset="0"/>
                          <a:ea typeface="+mn-ea"/>
                          <a:cs typeface="Times New Roman" panose="02020603050405020304" pitchFamily="18" charset="0"/>
                        </a:rPr>
                        <a:t>Education Researcher, Data Must Speak, </a:t>
                      </a:r>
                      <a:r>
                        <a:rPr lang="en-GB" sz="1600" b="0" i="0" kern="1200" err="1">
                          <a:solidFill>
                            <a:srgbClr val="304048"/>
                          </a:solidFill>
                          <a:effectLst/>
                          <a:latin typeface="Calibri" panose="020F0502020204030204" pitchFamily="34" charset="0"/>
                          <a:ea typeface="+mn-ea"/>
                          <a:cs typeface="Times New Roman" panose="02020603050405020304" pitchFamily="18" charset="0"/>
                        </a:rPr>
                        <a:t>Innocenti</a:t>
                      </a:r>
                      <a:r>
                        <a:rPr lang="en-GB" sz="1600" b="0" i="0" kern="1200">
                          <a:solidFill>
                            <a:srgbClr val="304048"/>
                          </a:solidFill>
                          <a:effectLst/>
                          <a:latin typeface="Calibri" panose="020F0502020204030204" pitchFamily="34" charset="0"/>
                          <a:ea typeface="+mn-ea"/>
                          <a:cs typeface="Times New Roman" panose="02020603050405020304" pitchFamily="18" charset="0"/>
                        </a:rPr>
                        <a:t>, UNICEF - </a:t>
                      </a:r>
                      <a:r>
                        <a:rPr lang="en-GB" sz="1600" b="0" i="1" kern="1200">
                          <a:solidFill>
                            <a:srgbClr val="304048"/>
                          </a:solidFill>
                          <a:effectLst/>
                          <a:latin typeface="Calibri" panose="020F0502020204030204" pitchFamily="34" charset="0"/>
                          <a:ea typeface="+mn-ea"/>
                          <a:cs typeface="Times New Roman" panose="02020603050405020304" pitchFamily="18" charset="0"/>
                        </a:rPr>
                        <a:t>Data Must Speak – Positive Deviance Approaches to Learning</a:t>
                      </a:r>
                      <a:endParaRPr lang="en-GB" sz="1600" b="0" i="0" kern="1200">
                        <a:solidFill>
                          <a:srgbClr val="304048"/>
                        </a:solidFill>
                        <a:effectLst/>
                        <a:latin typeface="Calibri" panose="020F0502020204030204" pitchFamily="34" charset="0"/>
                        <a:ea typeface="+mn-ea"/>
                        <a:cs typeface="+mn-cs"/>
                      </a:endParaRPr>
                    </a:p>
                  </a:txBody>
                  <a:tcPr marL="68580" marR="68580" marT="0" marB="0" anchor="ctr"/>
                </a:tc>
                <a:extLst>
                  <a:ext uri="{0D108BD9-81ED-4DB2-BD59-A6C34878D82A}">
                    <a16:rowId xmlns:a16="http://schemas.microsoft.com/office/drawing/2014/main" val="3318861357"/>
                  </a:ext>
                </a:extLst>
              </a:tr>
              <a:tr h="318811">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14:50 - 15:25</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Q&amp;A and discussion </a:t>
                      </a:r>
                      <a:r>
                        <a:rPr lang="en-GB" sz="1600" b="0" kern="1200">
                          <a:solidFill>
                            <a:srgbClr val="304048"/>
                          </a:solidFill>
                          <a:effectLst/>
                          <a:latin typeface="Calibri" panose="020F0502020204030204" pitchFamily="34" charset="0"/>
                          <a:ea typeface="+mn-ea"/>
                          <a:cs typeface="Times New Roman" panose="02020603050405020304" pitchFamily="18" charset="0"/>
                        </a:rPr>
                        <a:t>– Rachel Yates</a:t>
                      </a:r>
                      <a:endParaRPr lang="en-GB" sz="1600" b="0" kern="1200">
                        <a:solidFill>
                          <a:srgbClr val="304048"/>
                        </a:solidFill>
                        <a:effectLst/>
                        <a:highlight>
                          <a:srgbClr val="FFFF00"/>
                        </a:highlight>
                        <a:latin typeface="Calibri" panose="020F0502020204030204" pitchFamily="34" charset="0"/>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232778139"/>
                  </a:ext>
                </a:extLst>
              </a:tr>
              <a:tr h="1566637">
                <a:tc>
                  <a:txBody>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lang="en-GB" sz="1400" b="1">
                          <a:solidFill>
                            <a:srgbClr val="304048"/>
                          </a:solidFill>
                          <a:effectLst/>
                          <a:latin typeface="Calibri" panose="020F0502020204030204" pitchFamily="34" charset="0"/>
                          <a:ea typeface="Calibri" panose="020F0502020204030204" pitchFamily="34" charset="0"/>
                        </a:rPr>
                        <a:t>15:25 - 15:40</a:t>
                      </a:r>
                      <a:endParaRPr lang="en-GB" sz="1400">
                        <a:solidFill>
                          <a:srgbClr val="304048"/>
                        </a:solidFill>
                        <a:effectLst/>
                        <a:latin typeface="Calibri" panose="020F0502020204030204" pitchFamily="34" charset="0"/>
                        <a:ea typeface="Calibri" panose="020F0502020204030204" pitchFamily="34" charset="0"/>
                      </a:endParaRPr>
                    </a:p>
                  </a:txBody>
                  <a:tcPr marL="68580" marR="68580" marT="0" marB="0" anchor="ctr"/>
                </a:tc>
                <a:tc>
                  <a: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600" b="1" kern="1200">
                          <a:solidFill>
                            <a:srgbClr val="304048"/>
                          </a:solidFill>
                          <a:effectLst/>
                          <a:latin typeface="Calibri" panose="020F0502020204030204" pitchFamily="34" charset="0"/>
                          <a:ea typeface="+mn-ea"/>
                          <a:cs typeface="Times New Roman" panose="02020603050405020304" pitchFamily="18" charset="0"/>
                        </a:rPr>
                        <a:t>CRANK Member research updates</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Emma Sadd, </a:t>
                      </a:r>
                      <a:r>
                        <a:rPr lang="en-GB" sz="1600" b="0" i="1" kern="1200">
                          <a:solidFill>
                            <a:srgbClr val="304048"/>
                          </a:solidFill>
                          <a:effectLst/>
                          <a:latin typeface="Calibri" panose="020F0502020204030204" pitchFamily="34" charset="0"/>
                          <a:ea typeface="+mn-ea"/>
                          <a:cs typeface="Times New Roman" panose="02020603050405020304" pitchFamily="18" charset="0"/>
                        </a:rPr>
                        <a:t>Girls Not Brides </a:t>
                      </a:r>
                      <a:r>
                        <a:rPr lang="en-GB" sz="1600" b="0" i="0" kern="1200">
                          <a:solidFill>
                            <a:srgbClr val="304048"/>
                          </a:solidFill>
                          <a:effectLst/>
                          <a:latin typeface="Calibri" panose="020F0502020204030204" pitchFamily="34" charset="0"/>
                          <a:ea typeface="+mn-ea"/>
                          <a:cs typeface="Times New Roman" panose="02020603050405020304" pitchFamily="18" charset="0"/>
                        </a:rPr>
                        <a:t>– </a:t>
                      </a:r>
                      <a:r>
                        <a:rPr lang="en-GB" sz="1600" b="0" i="1" kern="1200">
                          <a:solidFill>
                            <a:srgbClr val="304048"/>
                          </a:solidFill>
                          <a:effectLst/>
                          <a:latin typeface="Calibri" panose="020F0502020204030204" pitchFamily="34" charset="0"/>
                          <a:ea typeface="+mn-ea"/>
                          <a:cs typeface="Times New Roman" panose="02020603050405020304" pitchFamily="18" charset="0"/>
                        </a:rPr>
                        <a:t>CEFMU and the Law</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err="1">
                          <a:solidFill>
                            <a:srgbClr val="304048"/>
                          </a:solidFill>
                          <a:effectLst/>
                          <a:latin typeface="Calibri" panose="020F0502020204030204" pitchFamily="34" charset="0"/>
                          <a:ea typeface="+mn-ea"/>
                          <a:cs typeface="Times New Roman" panose="02020603050405020304" pitchFamily="18" charset="0"/>
                        </a:rPr>
                        <a:t>Dr.</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1" i="0" kern="1200" err="1">
                          <a:solidFill>
                            <a:srgbClr val="304048"/>
                          </a:solidFill>
                          <a:effectLst/>
                          <a:latin typeface="Calibri" panose="020F0502020204030204" pitchFamily="34" charset="0"/>
                          <a:ea typeface="+mn-ea"/>
                          <a:cs typeface="Times New Roman" panose="02020603050405020304" pitchFamily="18" charset="0"/>
                        </a:rPr>
                        <a:t>Olubukola</a:t>
                      </a:r>
                      <a:r>
                        <a:rPr lang="en-GB" sz="1600" b="1" i="0" kern="1200">
                          <a:solidFill>
                            <a:srgbClr val="304048"/>
                          </a:solidFill>
                          <a:effectLst/>
                          <a:latin typeface="Calibri" panose="020F0502020204030204" pitchFamily="34" charset="0"/>
                          <a:ea typeface="+mn-ea"/>
                          <a:cs typeface="Times New Roman" panose="02020603050405020304" pitchFamily="18" charset="0"/>
                        </a:rPr>
                        <a:t> </a:t>
                      </a:r>
                      <a:r>
                        <a:rPr lang="en-GB" sz="1600" b="1" i="0" kern="1200" err="1">
                          <a:solidFill>
                            <a:srgbClr val="304048"/>
                          </a:solidFill>
                          <a:effectLst/>
                          <a:latin typeface="Calibri" panose="020F0502020204030204" pitchFamily="34" charset="0"/>
                          <a:ea typeface="+mn-ea"/>
                          <a:cs typeface="Times New Roman" panose="02020603050405020304" pitchFamily="18" charset="0"/>
                        </a:rPr>
                        <a:t>Omobowale</a:t>
                      </a:r>
                      <a:r>
                        <a:rPr lang="en-GB" sz="1600" b="0" i="0" kern="1200">
                          <a:solidFill>
                            <a:srgbClr val="304048"/>
                          </a:solidFill>
                          <a:effectLst/>
                          <a:latin typeface="Calibri" panose="020F0502020204030204" pitchFamily="34" charset="0"/>
                          <a:ea typeface="+mn-ea"/>
                          <a:cs typeface="Times New Roman" panose="02020603050405020304" pitchFamily="18" charset="0"/>
                        </a:rPr>
                        <a:t>, University of Ibadan – </a:t>
                      </a:r>
                      <a:r>
                        <a:rPr lang="en-GB" sz="1600" b="0" i="1" kern="1200">
                          <a:solidFill>
                            <a:srgbClr val="304048"/>
                          </a:solidFill>
                          <a:effectLst/>
                          <a:latin typeface="Calibri" panose="020F0502020204030204" pitchFamily="34" charset="0"/>
                          <a:ea typeface="+mn-ea"/>
                          <a:cs typeface="Times New Roman" panose="02020603050405020304" pitchFamily="18" charset="0"/>
                        </a:rPr>
                        <a:t>Ending Child Marriage in Nigeria through community-led media series</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lang="en-GB" sz="1600" b="0" i="0" kern="1200">
                        <a:solidFill>
                          <a:srgbClr val="304048"/>
                        </a:solidFill>
                        <a:effectLst/>
                        <a:latin typeface="Calibri" panose="020F0502020204030204" pitchFamily="34" charset="0"/>
                        <a:ea typeface="+mn-ea"/>
                        <a:cs typeface="Times New Roman" panose="02020603050405020304" pitchFamily="18" charset="0"/>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GB" sz="1600" b="1" i="0" kern="1200">
                          <a:solidFill>
                            <a:srgbClr val="304048"/>
                          </a:solidFill>
                          <a:effectLst/>
                          <a:latin typeface="Calibri" panose="020F0502020204030204" pitchFamily="34" charset="0"/>
                          <a:ea typeface="+mn-ea"/>
                          <a:cs typeface="Times New Roman" panose="02020603050405020304" pitchFamily="18" charset="0"/>
                        </a:rPr>
                        <a:t>Shannon Thomson</a:t>
                      </a:r>
                      <a:r>
                        <a:rPr lang="en-GB" sz="1600" b="0" i="0" kern="1200">
                          <a:solidFill>
                            <a:srgbClr val="304048"/>
                          </a:solidFill>
                          <a:effectLst/>
                          <a:latin typeface="Calibri" panose="020F0502020204030204" pitchFamily="34" charset="0"/>
                          <a:ea typeface="+mn-ea"/>
                          <a:cs typeface="Times New Roman" panose="02020603050405020304" pitchFamily="18" charset="0"/>
                        </a:rPr>
                        <a:t>, Orchid Project – </a:t>
                      </a:r>
                      <a:r>
                        <a:rPr lang="en-GB" sz="1600" b="0" i="1" kern="1200">
                          <a:solidFill>
                            <a:srgbClr val="304048"/>
                          </a:solidFill>
                          <a:effectLst/>
                          <a:latin typeface="Calibri" panose="020F0502020204030204" pitchFamily="34" charset="0"/>
                          <a:ea typeface="+mn-ea"/>
                          <a:cs typeface="Times New Roman" panose="02020603050405020304" pitchFamily="18" charset="0"/>
                        </a:rPr>
                        <a:t>The FGM/C Research Initiative</a:t>
                      </a:r>
                    </a:p>
                  </a:txBody>
                  <a:tcPr marL="68580" marR="68580" marT="0" marB="0" anchor="ctr"/>
                </a:tc>
                <a:extLst>
                  <a:ext uri="{0D108BD9-81ED-4DB2-BD59-A6C34878D82A}">
                    <a16:rowId xmlns:a16="http://schemas.microsoft.com/office/drawing/2014/main" val="2881612185"/>
                  </a:ext>
                </a:extLst>
              </a:tr>
              <a:tr h="374907">
                <a:tc>
                  <a:txBody>
                    <a:bodyPr/>
                    <a:lstStyle/>
                    <a:p>
                      <a:pPr algn="ctr">
                        <a:lnSpc>
                          <a:spcPct val="107000"/>
                        </a:lnSpc>
                        <a:spcBef>
                          <a:spcPts val="600"/>
                        </a:spcBef>
                        <a:spcAft>
                          <a:spcPts val="600"/>
                        </a:spcAft>
                      </a:pPr>
                      <a:r>
                        <a:rPr lang="en-GB" sz="1400" b="1">
                          <a:solidFill>
                            <a:schemeClr val="tx2">
                              <a:lumMod val="75000"/>
                            </a:schemeClr>
                          </a:solidFill>
                          <a:effectLst/>
                          <a:latin typeface="Calibri" panose="020F0502020204030204" pitchFamily="34" charset="0"/>
                          <a:ea typeface="Calibri" panose="020F0502020204030204" pitchFamily="34" charset="0"/>
                        </a:rPr>
                        <a:t>15.40 – </a:t>
                      </a:r>
                      <a:r>
                        <a:rPr lang="en-GB" sz="1400" b="1" kern="1200">
                          <a:solidFill>
                            <a:schemeClr val="tx2">
                              <a:lumMod val="75000"/>
                            </a:schemeClr>
                          </a:solidFill>
                          <a:effectLst/>
                          <a:latin typeface="Calibri" panose="020F0502020204030204" pitchFamily="34" charset="0"/>
                          <a:ea typeface="Calibri" panose="020F0502020204030204" pitchFamily="34" charset="0"/>
                          <a:cs typeface="+mn-cs"/>
                        </a:rPr>
                        <a:t>15.45</a:t>
                      </a:r>
                    </a:p>
                  </a:txBody>
                  <a:tcPr marL="68580" marR="68580" marT="0" marB="0" anchor="ctr"/>
                </a:tc>
                <a:tc>
                  <a:txBody>
                    <a:bodyPr/>
                    <a:lstStyle/>
                    <a:p>
                      <a:pPr>
                        <a:lnSpc>
                          <a:spcPct val="107000"/>
                        </a:lnSpc>
                        <a:spcBef>
                          <a:spcPts val="0"/>
                        </a:spcBef>
                        <a:spcAft>
                          <a:spcPts val="0"/>
                        </a:spcAft>
                      </a:pPr>
                      <a:r>
                        <a:rPr lang="en-US" sz="1600" b="1">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Key takeaways from today’s session and close – </a:t>
                      </a:r>
                      <a:r>
                        <a:rPr lang="en-US" sz="1600" b="0">
                          <a:solidFill>
                            <a:srgbClr val="304048"/>
                          </a:solidFill>
                          <a:effectLst/>
                          <a:latin typeface="Calibri" panose="020F0502020204030204" pitchFamily="34" charset="0"/>
                          <a:ea typeface="Calibri" panose="020F0502020204030204" pitchFamily="34" charset="0"/>
                          <a:cs typeface="Times New Roman" panose="02020603050405020304" pitchFamily="18" charset="0"/>
                        </a:rPr>
                        <a:t>Rachel Yates</a:t>
                      </a:r>
                      <a:endParaRPr lang="en-GB" sz="1600" b="0" i="1">
                        <a:effectLst/>
                        <a:highlight>
                          <a:srgbClr val="FFFF00"/>
                        </a:highligh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354328766"/>
                  </a:ext>
                </a:extLst>
              </a:tr>
            </a:tbl>
          </a:graphicData>
        </a:graphic>
      </p:graphicFrame>
      <p:pic>
        <p:nvPicPr>
          <p:cNvPr id="7" name="Picture 6" descr="A picture containing background pattern&#10;&#10;Description automatically generated">
            <a:extLst>
              <a:ext uri="{FF2B5EF4-FFF2-40B4-BE49-F238E27FC236}">
                <a16:creationId xmlns:a16="http://schemas.microsoft.com/office/drawing/2014/main" id="{BF274CCD-9F9E-47A9-826C-8D52E93C26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432" y="6481516"/>
            <a:ext cx="1913136" cy="288130"/>
          </a:xfrm>
          <a:prstGeom prst="rect">
            <a:avLst/>
          </a:prstGeom>
        </p:spPr>
      </p:pic>
    </p:spTree>
    <p:extLst>
      <p:ext uri="{BB962C8B-B14F-4D97-AF65-F5344CB8AC3E}">
        <p14:creationId xmlns:p14="http://schemas.microsoft.com/office/powerpoint/2010/main" val="27260723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747583-83D9-4133-A0BF-FC264CABA45B}"/>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7625" r="3374" b="-1"/>
          <a:stretch/>
        </p:blipFill>
        <p:spPr>
          <a:xfrm>
            <a:off x="1524020" y="-13845"/>
            <a:ext cx="9143980" cy="6857990"/>
          </a:xfrm>
          <a:prstGeom prst="rect">
            <a:avLst/>
          </a:prstGeom>
          <a:noFill/>
        </p:spPr>
      </p:pic>
      <p:sp>
        <p:nvSpPr>
          <p:cNvPr id="5" name="TextBox 4">
            <a:extLst>
              <a:ext uri="{FF2B5EF4-FFF2-40B4-BE49-F238E27FC236}">
                <a16:creationId xmlns:a16="http://schemas.microsoft.com/office/drawing/2014/main" id="{5B2B6A9C-E3A8-457C-9B6E-F0623A97624E}"/>
              </a:ext>
            </a:extLst>
          </p:cNvPr>
          <p:cNvSpPr txBox="1"/>
          <p:nvPr/>
        </p:nvSpPr>
        <p:spPr>
          <a:xfrm>
            <a:off x="1787472" y="170485"/>
            <a:ext cx="4918128" cy="1015663"/>
          </a:xfrm>
          <a:prstGeom prst="rect">
            <a:avLst/>
          </a:prstGeom>
          <a:noFill/>
        </p:spPr>
        <p:txBody>
          <a:bodyPr wrap="square" rtlCol="0">
            <a:spAutoFit/>
          </a:bodyPr>
          <a:lstStyle/>
          <a:p>
            <a:r>
              <a:rPr lang="en-US" sz="6000" b="1">
                <a:solidFill>
                  <a:srgbClr val="FFFFFF"/>
                </a:solidFill>
                <a:latin typeface="Franklin Gothic Medium"/>
              </a:rPr>
              <a:t>THANK YOU</a:t>
            </a:r>
          </a:p>
        </p:txBody>
      </p:sp>
    </p:spTree>
    <p:extLst>
      <p:ext uri="{BB962C8B-B14F-4D97-AF65-F5344CB8AC3E}">
        <p14:creationId xmlns:p14="http://schemas.microsoft.com/office/powerpoint/2010/main" val="36252417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grass, athletic game, sport&#10;&#10;Description automatically generated">
            <a:extLst>
              <a:ext uri="{FF2B5EF4-FFF2-40B4-BE49-F238E27FC236}">
                <a16:creationId xmlns:a16="http://schemas.microsoft.com/office/drawing/2014/main" id="{FB67EAF6-8EA4-205B-1DB5-F0D1F0A0B2C8}"/>
              </a:ext>
            </a:extLst>
          </p:cNvPr>
          <p:cNvPicPr>
            <a:picLocks noChangeAspect="1"/>
          </p:cNvPicPr>
          <p:nvPr/>
        </p:nvPicPr>
        <p:blipFill rotWithShape="1">
          <a:blip r:embed="rId3">
            <a:extLst>
              <a:ext uri="{28A0092B-C50C-407E-A947-70E740481C1C}">
                <a14:useLocalDpi xmlns:a14="http://schemas.microsoft.com/office/drawing/2010/main" val="0"/>
              </a:ext>
            </a:extLst>
          </a:blip>
          <a:srcRect l="297" t="11417" b="4276"/>
          <a:stretch/>
        </p:blipFill>
        <p:spPr>
          <a:xfrm>
            <a:off x="0" y="0"/>
            <a:ext cx="12206106" cy="6878469"/>
          </a:xfrm>
          <a:prstGeom prst="rect">
            <a:avLst/>
          </a:prstGeom>
        </p:spPr>
      </p:pic>
      <p:sp>
        <p:nvSpPr>
          <p:cNvPr id="6" name="Rectangle 5">
            <a:extLst>
              <a:ext uri="{FF2B5EF4-FFF2-40B4-BE49-F238E27FC236}">
                <a16:creationId xmlns:a16="http://schemas.microsoft.com/office/drawing/2014/main" id="{D488A199-582D-BB48-8889-D6A7CBCE1A65}"/>
              </a:ext>
            </a:extLst>
          </p:cNvPr>
          <p:cNvSpPr/>
          <p:nvPr/>
        </p:nvSpPr>
        <p:spPr>
          <a:xfrm>
            <a:off x="0" y="0"/>
            <a:ext cx="12199758" cy="530076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932B34B2-0CDB-9F4B-B175-99054531C78A}"/>
              </a:ext>
            </a:extLst>
          </p:cNvPr>
          <p:cNvSpPr txBox="1">
            <a:spLocks/>
          </p:cNvSpPr>
          <p:nvPr/>
        </p:nvSpPr>
        <p:spPr>
          <a:xfrm>
            <a:off x="0" y="1331032"/>
            <a:ext cx="12187769"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Univers"/>
                <a:ea typeface="+mj-ea"/>
                <a:cs typeface="+mj-cs"/>
              </a:rPr>
              <a:t>Data Must Speak (DMS)</a:t>
            </a:r>
            <a:endParaRPr kumimoji="0" lang="en-US" sz="2400" b="0" i="0" u="none" strike="noStrike" kern="1200" cap="none" spc="0" normalizeH="0" baseline="0" noProof="0">
              <a:ln>
                <a:noFill/>
              </a:ln>
              <a:solidFill>
                <a:prstClr val="white"/>
              </a:solidFill>
              <a:effectLst/>
              <a:uLnTx/>
              <a:uFillTx/>
              <a:latin typeface="Univers"/>
              <a:ea typeface="+mj-ea"/>
              <a:cs typeface="+mj-cs"/>
            </a:endParaRPr>
          </a:p>
        </p:txBody>
      </p:sp>
      <p:cxnSp>
        <p:nvCxnSpPr>
          <p:cNvPr id="9" name="Straight Connector 8">
            <a:extLst>
              <a:ext uri="{FF2B5EF4-FFF2-40B4-BE49-F238E27FC236}">
                <a16:creationId xmlns:a16="http://schemas.microsoft.com/office/drawing/2014/main" id="{BBF22BA8-9808-914A-BDEE-23C18197582F}"/>
              </a:ext>
            </a:extLst>
          </p:cNvPr>
          <p:cNvCxnSpPr>
            <a:cxnSpLocks/>
          </p:cNvCxnSpPr>
          <p:nvPr/>
        </p:nvCxnSpPr>
        <p:spPr>
          <a:xfrm>
            <a:off x="848157" y="2715477"/>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D9B1AC20-74B6-1749-A847-76D4D16E01CC}"/>
              </a:ext>
            </a:extLst>
          </p:cNvPr>
          <p:cNvSpPr txBox="1">
            <a:spLocks/>
          </p:cNvSpPr>
          <p:nvPr/>
        </p:nvSpPr>
        <p:spPr>
          <a:xfrm>
            <a:off x="838200" y="473602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
              <a:ea typeface="+mj-ea"/>
              <a:cs typeface="+mj-cs"/>
            </a:endParaRPr>
          </a:p>
        </p:txBody>
      </p:sp>
      <p:sp>
        <p:nvSpPr>
          <p:cNvPr id="11" name="Rectangle 10">
            <a:extLst>
              <a:ext uri="{FF2B5EF4-FFF2-40B4-BE49-F238E27FC236}">
                <a16:creationId xmlns:a16="http://schemas.microsoft.com/office/drawing/2014/main" id="{53D46662-D231-5648-94F7-3322FF0E4582}"/>
              </a:ext>
            </a:extLst>
          </p:cNvPr>
          <p:cNvSpPr/>
          <p:nvPr/>
        </p:nvSpPr>
        <p:spPr>
          <a:xfrm>
            <a:off x="699025" y="2826772"/>
            <a:ext cx="10792689" cy="769441"/>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Univers"/>
                <a:ea typeface="+mn-ea"/>
                <a:cs typeface="+mn-cs"/>
              </a:rPr>
              <a:t>Positive Deviance Approaches to Learning</a:t>
            </a:r>
            <a:endParaRPr kumimoji="0" lang="en-US" sz="2400" b="0" i="0" u="none" strike="noStrike" kern="1200" cap="none" spc="0" normalizeH="0" baseline="0" noProof="0">
              <a:ln>
                <a:noFill/>
              </a:ln>
              <a:solidFill>
                <a:prstClr val="white"/>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white"/>
                </a:solidFill>
                <a:effectLst/>
                <a:uLnTx/>
                <a:uFillTx/>
                <a:latin typeface="Univers"/>
                <a:ea typeface="+mn-ea"/>
                <a:cs typeface="+mn-cs"/>
              </a:rPr>
              <a:t>Outcomes on Girls &amp; Interlinkages with Child Marriage</a:t>
            </a:r>
            <a:endParaRPr kumimoji="0" lang="en-US" sz="2400" b="0" i="0" u="none" strike="noStrike" kern="1200" cap="none" spc="0" normalizeH="0" baseline="0" noProof="0">
              <a:ln>
                <a:noFill/>
              </a:ln>
              <a:solidFill>
                <a:prstClr val="white"/>
              </a:solidFill>
              <a:effectLst/>
              <a:uLnTx/>
              <a:uFillTx/>
              <a:latin typeface="Univers" panose="020B0503020202020204" pitchFamily="34" charset="0"/>
              <a:ea typeface="+mn-ea"/>
              <a:cs typeface="+mn-cs"/>
            </a:endParaRPr>
          </a:p>
        </p:txBody>
      </p:sp>
      <p:sp>
        <p:nvSpPr>
          <p:cNvPr id="50" name="Rectangle 49">
            <a:extLst>
              <a:ext uri="{FF2B5EF4-FFF2-40B4-BE49-F238E27FC236}">
                <a16:creationId xmlns:a16="http://schemas.microsoft.com/office/drawing/2014/main" id="{90D9F272-BB1D-3A45-977E-8D45ECBBD031}"/>
              </a:ext>
            </a:extLst>
          </p:cNvPr>
          <p:cNvSpPr/>
          <p:nvPr/>
        </p:nvSpPr>
        <p:spPr>
          <a:xfrm>
            <a:off x="-8464" y="4037579"/>
            <a:ext cx="12206107" cy="75405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Light"/>
                <a:ea typeface="+mn-ea"/>
                <a:cs typeface="+mn-cs"/>
              </a:rPr>
              <a:t>UNICEF Innocenti – Global Office of Research and Foresight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1" u="none" strike="noStrike" kern="1200" cap="none" spc="0" normalizeH="0" baseline="0" noProof="0">
              <a:ln>
                <a:noFill/>
              </a:ln>
              <a:solidFill>
                <a:prstClr val="white"/>
              </a:solidFill>
              <a:effectLst/>
              <a:uLnTx/>
              <a:uFillTx/>
              <a:latin typeface="Univers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Light"/>
                <a:ea typeface="+mn-ea"/>
                <a:cs typeface="+mn-cs"/>
              </a:rPr>
              <a:t>CRANK Researching Meeting | October 2023</a:t>
            </a:r>
            <a:endParaRPr kumimoji="0" lang="en-US" sz="1800" b="0" i="0" u="none" strike="noStrike" kern="1200" cap="none" spc="0" normalizeH="0" baseline="0" noProof="0">
              <a:ln>
                <a:noFill/>
              </a:ln>
              <a:solidFill>
                <a:prstClr val="white"/>
              </a:solidFill>
              <a:effectLst/>
              <a:uLnTx/>
              <a:uFillTx/>
              <a:latin typeface="Univers Light"/>
              <a:ea typeface="+mn-ea"/>
              <a:cs typeface="Calibri"/>
            </a:endParaRPr>
          </a:p>
        </p:txBody>
      </p:sp>
      <p:sp>
        <p:nvSpPr>
          <p:cNvPr id="53" name="Rectangle 52">
            <a:extLst>
              <a:ext uri="{FF2B5EF4-FFF2-40B4-BE49-F238E27FC236}">
                <a16:creationId xmlns:a16="http://schemas.microsoft.com/office/drawing/2014/main" id="{678D0C7F-6220-EC4F-BC60-CD8DE252A9DF}"/>
              </a:ext>
            </a:extLst>
          </p:cNvPr>
          <p:cNvSpPr/>
          <p:nvPr/>
        </p:nvSpPr>
        <p:spPr>
          <a:xfrm>
            <a:off x="8723326" y="5011489"/>
            <a:ext cx="3464444"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rPr>
              <a:t>© UNICEF/UN0145988/</a:t>
            </a:r>
            <a:r>
              <a:rPr kumimoji="0" lang="en-US" sz="1100" b="0" i="0" u="none" strike="noStrike" kern="1200" cap="none" spc="0" normalizeH="0" baseline="0" noProof="0" err="1">
                <a:ln>
                  <a:noFill/>
                </a:ln>
                <a:solidFill>
                  <a:prstClr val="white"/>
                </a:solidFill>
                <a:effectLst/>
                <a:uLnTx/>
                <a:uFillTx/>
                <a:latin typeface="Univers Light" panose="020B0403020202020204" pitchFamily="34" charset="0"/>
                <a:ea typeface="+mn-ea"/>
                <a:cs typeface="+mn-cs"/>
              </a:rPr>
              <a:t>Schermbrucker</a:t>
            </a:r>
            <a:endPar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endParaRPr>
          </a:p>
        </p:txBody>
      </p:sp>
      <p:sp>
        <p:nvSpPr>
          <p:cNvPr id="12" name="Rectangle 11">
            <a:extLst>
              <a:ext uri="{FF2B5EF4-FFF2-40B4-BE49-F238E27FC236}">
                <a16:creationId xmlns:a16="http://schemas.microsoft.com/office/drawing/2014/main" id="{A2727E56-B096-0165-5A9C-06090B4AD142}"/>
              </a:ext>
            </a:extLst>
          </p:cNvPr>
          <p:cNvSpPr/>
          <p:nvPr/>
        </p:nvSpPr>
        <p:spPr>
          <a:xfrm>
            <a:off x="-4232" y="5289618"/>
            <a:ext cx="12214568" cy="158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video game&#10;&#10;Description automatically generated with medium confidence">
            <a:extLst>
              <a:ext uri="{FF2B5EF4-FFF2-40B4-BE49-F238E27FC236}">
                <a16:creationId xmlns:a16="http://schemas.microsoft.com/office/drawing/2014/main" id="{20244DB9-7D47-0839-2F69-AEC689C03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68" y="5576460"/>
            <a:ext cx="993608" cy="102754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B9657CB9-4AB6-0356-B53D-286AF4DC5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5959" y="5897715"/>
            <a:ext cx="1447536" cy="337588"/>
          </a:xfrm>
          <a:prstGeom prst="rect">
            <a:avLst/>
          </a:prstGeom>
        </p:spPr>
      </p:pic>
      <p:pic>
        <p:nvPicPr>
          <p:cNvPr id="16" name="Picture 15" descr="Logo&#10;&#10;Description automatically generated">
            <a:extLst>
              <a:ext uri="{FF2B5EF4-FFF2-40B4-BE49-F238E27FC236}">
                <a16:creationId xmlns:a16="http://schemas.microsoft.com/office/drawing/2014/main" id="{85170FF6-A54E-ED1F-EE26-5E4808DA5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009" y="5527054"/>
            <a:ext cx="1915378" cy="1076955"/>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F2FE40CA-BB6B-D8F2-1574-EB18BEDA3D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438" y="5715359"/>
            <a:ext cx="1447536" cy="692460"/>
          </a:xfrm>
          <a:prstGeom prst="rect">
            <a:avLst/>
          </a:prstGeom>
        </p:spPr>
      </p:pic>
      <p:pic>
        <p:nvPicPr>
          <p:cNvPr id="18" name="Picture 17" descr="Text&#10;&#10;Description automatically generated">
            <a:extLst>
              <a:ext uri="{FF2B5EF4-FFF2-40B4-BE49-F238E27FC236}">
                <a16:creationId xmlns:a16="http://schemas.microsoft.com/office/drawing/2014/main" id="{2516C612-C8A7-E24C-487A-25D26602F9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946" y="5765096"/>
            <a:ext cx="1594566" cy="601767"/>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3ED99992-F055-B672-ED58-A185F3654B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5367" y="5777738"/>
            <a:ext cx="1394712" cy="576481"/>
          </a:xfrm>
          <a:prstGeom prst="rect">
            <a:avLst/>
          </a:prstGeom>
        </p:spPr>
      </p:pic>
      <p:pic>
        <p:nvPicPr>
          <p:cNvPr id="21" name="Picture 20" descr="A picture containing text, window&#10;&#10;Description automatically generated">
            <a:extLst>
              <a:ext uri="{FF2B5EF4-FFF2-40B4-BE49-F238E27FC236}">
                <a16:creationId xmlns:a16="http://schemas.microsoft.com/office/drawing/2014/main" id="{927F7F41-7F72-E8B0-AF2C-BD0CC418C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3695" y="5695893"/>
            <a:ext cx="1434075" cy="742345"/>
          </a:xfrm>
          <a:prstGeom prst="rect">
            <a:avLst/>
          </a:prstGeom>
        </p:spPr>
      </p:pic>
      <p:pic>
        <p:nvPicPr>
          <p:cNvPr id="2" name="Picture 1" descr="Logo&#10;&#10;Description automatically generated">
            <a:extLst>
              <a:ext uri="{FF2B5EF4-FFF2-40B4-BE49-F238E27FC236}">
                <a16:creationId xmlns:a16="http://schemas.microsoft.com/office/drawing/2014/main" id="{5B14736A-2246-4AB0-C185-C389B0C4CF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1944" y="5681871"/>
            <a:ext cx="1330411" cy="816725"/>
          </a:xfrm>
          <a:prstGeom prst="rect">
            <a:avLst/>
          </a:prstGeom>
        </p:spPr>
      </p:pic>
    </p:spTree>
    <p:extLst>
      <p:ext uri="{BB962C8B-B14F-4D97-AF65-F5344CB8AC3E}">
        <p14:creationId xmlns:p14="http://schemas.microsoft.com/office/powerpoint/2010/main" val="20446844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ouple of girls hugging&#10;&#10;Description automatically generated">
            <a:extLst>
              <a:ext uri="{FF2B5EF4-FFF2-40B4-BE49-F238E27FC236}">
                <a16:creationId xmlns:a16="http://schemas.microsoft.com/office/drawing/2014/main" id="{054A41BE-0A16-0BC4-98BC-051A7EAACB78}"/>
              </a:ext>
            </a:extLst>
          </p:cNvPr>
          <p:cNvPicPr>
            <a:picLocks noChangeAspect="1"/>
          </p:cNvPicPr>
          <p:nvPr/>
        </p:nvPicPr>
        <p:blipFill rotWithShape="1">
          <a:blip r:embed="rId3">
            <a:extLst>
              <a:ext uri="{28A0092B-C50C-407E-A947-70E740481C1C}">
                <a14:useLocalDpi xmlns:a14="http://schemas.microsoft.com/office/drawing/2010/main" val="0"/>
              </a:ext>
            </a:extLst>
          </a:blip>
          <a:srcRect l="24067" r="29028"/>
          <a:stretch/>
        </p:blipFill>
        <p:spPr>
          <a:xfrm flipH="1">
            <a:off x="7362134" y="0"/>
            <a:ext cx="4839597" cy="6878659"/>
          </a:xfrm>
          <a:prstGeom prst="rect">
            <a:avLst/>
          </a:prstGeom>
        </p:spPr>
      </p:pic>
      <p:sp>
        <p:nvSpPr>
          <p:cNvPr id="2" name="Title 1">
            <a:extLst>
              <a:ext uri="{FF2B5EF4-FFF2-40B4-BE49-F238E27FC236}">
                <a16:creationId xmlns:a16="http://schemas.microsoft.com/office/drawing/2014/main" id="{7D69F46A-220C-964A-A2EF-D809CD84C30B}"/>
              </a:ext>
            </a:extLst>
          </p:cNvPr>
          <p:cNvSpPr>
            <a:spLocks noGrp="1"/>
          </p:cNvSpPr>
          <p:nvPr>
            <p:ph type="title"/>
          </p:nvPr>
        </p:nvSpPr>
        <p:spPr>
          <a:xfrm>
            <a:off x="838200" y="160405"/>
            <a:ext cx="10515600" cy="1325563"/>
          </a:xfrm>
        </p:spPr>
        <p:txBody>
          <a:bodyPr>
            <a:normAutofit/>
          </a:bodyPr>
          <a:lstStyle/>
          <a:p>
            <a:r>
              <a:rPr lang="en-US" sz="2800" b="1">
                <a:latin typeface="Univers Light" panose="020B0403020202020204" pitchFamily="34" charset="0"/>
              </a:rPr>
              <a:t>DMS Positive Deviance Research</a:t>
            </a:r>
            <a:endParaRPr lang="en-US" sz="2800" b="1">
              <a:latin typeface="Univers Light"/>
            </a:endParaRPr>
          </a:p>
        </p:txBody>
      </p:sp>
      <p:cxnSp>
        <p:nvCxnSpPr>
          <p:cNvPr id="9" name="Straight Connector 8">
            <a:extLst>
              <a:ext uri="{FF2B5EF4-FFF2-40B4-BE49-F238E27FC236}">
                <a16:creationId xmlns:a16="http://schemas.microsoft.com/office/drawing/2014/main" id="{E06815A2-09EF-4440-A53F-B8F54F6D1913}"/>
              </a:ext>
            </a:extLst>
          </p:cNvPr>
          <p:cNvCxnSpPr>
            <a:cxnSpLocks/>
          </p:cNvCxnSpPr>
          <p:nvPr/>
        </p:nvCxnSpPr>
        <p:spPr>
          <a:xfrm>
            <a:off x="838200" y="1211648"/>
            <a:ext cx="6316579"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178DFEC5-7141-5C41-8E9D-117E4DEC2029}"/>
              </a:ext>
            </a:extLst>
          </p:cNvPr>
          <p:cNvSpPr/>
          <p:nvPr/>
        </p:nvSpPr>
        <p:spPr>
          <a:xfrm>
            <a:off x="1864350" y="1617729"/>
            <a:ext cx="528775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Univers Light"/>
                <a:ea typeface="+mn-ea"/>
                <a:cs typeface="+mn-cs"/>
              </a:rPr>
              <a:t>Objective: </a:t>
            </a:r>
            <a:r>
              <a:rPr kumimoji="0" lang="en-US" sz="2000" b="0" i="0" u="none" strike="noStrike" kern="1200" cap="none" spc="0" normalizeH="0" baseline="0" noProof="0">
                <a:ln>
                  <a:noFill/>
                </a:ln>
                <a:solidFill>
                  <a:prstClr val="black"/>
                </a:solidFill>
                <a:effectLst/>
                <a:uLnTx/>
                <a:uFillTx/>
                <a:latin typeface="Univers Light"/>
                <a:ea typeface="+mn-ea"/>
                <a:cs typeface="+mn-cs"/>
              </a:rPr>
              <a:t>Identify and understand positive deviant </a:t>
            </a:r>
            <a:r>
              <a:rPr kumimoji="0" lang="en-US" sz="2000" b="0" i="0" u="none" strike="noStrike" kern="1200" cap="none" spc="0" normalizeH="0" baseline="0" noProof="0" err="1">
                <a:ln>
                  <a:noFill/>
                </a:ln>
                <a:solidFill>
                  <a:srgbClr val="00AFF0"/>
                </a:solidFill>
                <a:effectLst/>
                <a:uLnTx/>
                <a:uFillTx/>
                <a:latin typeface="Univers Light"/>
                <a:ea typeface="+mn-ea"/>
                <a:cs typeface="+mn-cs"/>
              </a:rPr>
              <a:t>behaviours</a:t>
            </a:r>
            <a:r>
              <a:rPr kumimoji="0" lang="en-US" sz="2000" b="0" i="0" u="none" strike="noStrike" kern="1200" cap="none" spc="0" normalizeH="0" baseline="0" noProof="0">
                <a:ln>
                  <a:noFill/>
                </a:ln>
                <a:solidFill>
                  <a:srgbClr val="00AFF0"/>
                </a:solidFill>
                <a:effectLst/>
                <a:uLnTx/>
                <a:uFillTx/>
                <a:latin typeface="Univers Light"/>
                <a:ea typeface="+mn-ea"/>
                <a:cs typeface="+mn-cs"/>
              </a:rPr>
              <a:t>/practices </a:t>
            </a:r>
            <a:r>
              <a:rPr kumimoji="0" lang="en-US" sz="2000" b="0" i="0" u="none" strike="noStrike" kern="1200" cap="none" spc="0" normalizeH="0" baseline="0" noProof="0">
                <a:ln>
                  <a:noFill/>
                </a:ln>
                <a:solidFill>
                  <a:prstClr val="black"/>
                </a:solidFill>
                <a:effectLst/>
                <a:uLnTx/>
                <a:uFillTx/>
                <a:latin typeface="Univers Light"/>
                <a:ea typeface="+mn-ea"/>
                <a:cs typeface="+mn-cs"/>
              </a:rPr>
              <a:t>in schools performing better than others in similar contexts and ways to scale them up</a:t>
            </a:r>
          </a:p>
        </p:txBody>
      </p:sp>
      <p:sp>
        <p:nvSpPr>
          <p:cNvPr id="26" name="Rectangle 25">
            <a:extLst>
              <a:ext uri="{FF2B5EF4-FFF2-40B4-BE49-F238E27FC236}">
                <a16:creationId xmlns:a16="http://schemas.microsoft.com/office/drawing/2014/main" id="{0768BA75-3EFD-BF49-BB96-DE0AA39F40F7}"/>
              </a:ext>
            </a:extLst>
          </p:cNvPr>
          <p:cNvSpPr/>
          <p:nvPr/>
        </p:nvSpPr>
        <p:spPr>
          <a:xfrm>
            <a:off x="4114800" y="5473814"/>
            <a:ext cx="7871460" cy="71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
              <a:ea typeface="+mn-ea"/>
              <a:cs typeface="+mn-cs"/>
            </a:endParaRPr>
          </a:p>
        </p:txBody>
      </p:sp>
      <p:sp>
        <p:nvSpPr>
          <p:cNvPr id="10" name="Content Placeholder 14">
            <a:extLst>
              <a:ext uri="{FF2B5EF4-FFF2-40B4-BE49-F238E27FC236}">
                <a16:creationId xmlns:a16="http://schemas.microsoft.com/office/drawing/2014/main" id="{6F921717-E073-C528-840F-DD7B645DF21B}"/>
              </a:ext>
            </a:extLst>
          </p:cNvPr>
          <p:cNvSpPr txBox="1">
            <a:spLocks/>
          </p:cNvSpPr>
          <p:nvPr/>
        </p:nvSpPr>
        <p:spPr>
          <a:xfrm>
            <a:off x="838200" y="6335435"/>
            <a:ext cx="5972032" cy="41604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30000" noProof="0">
                <a:ln>
                  <a:noFill/>
                </a:ln>
                <a:solidFill>
                  <a:prstClr val="black"/>
                </a:solidFill>
                <a:effectLst/>
                <a:uLnTx/>
                <a:uFillTx/>
                <a:latin typeface="Univers Light" panose="020B0403020202020204" pitchFamily="34" charset="0"/>
                <a:ea typeface="+mn-ea"/>
                <a:cs typeface="+mn-cs"/>
              </a:rPr>
              <a:t>1</a:t>
            </a:r>
            <a:r>
              <a:rPr kumimoji="0" lang="en-US" sz="1200" b="0" i="1" u="none" strike="noStrike" kern="1200" cap="none" spc="0" normalizeH="0" baseline="0" noProof="0">
                <a:ln>
                  <a:noFill/>
                </a:ln>
                <a:solidFill>
                  <a:prstClr val="black"/>
                </a:solidFill>
                <a:effectLst/>
                <a:uLnTx/>
                <a:uFillTx/>
                <a:latin typeface="Univers Light" panose="020B0403020202020204" pitchFamily="34" charset="0"/>
                <a:ea typeface="+mn-ea"/>
                <a:cs typeface="+mn-cs"/>
              </a:rPr>
              <a:t> See </a:t>
            </a:r>
            <a:r>
              <a:rPr kumimoji="0" lang="en-US" sz="1200" b="0" i="1" u="none" strike="noStrike" kern="1200" cap="none" spc="0" normalizeH="0" baseline="0" noProof="0">
                <a:ln>
                  <a:noFill/>
                </a:ln>
                <a:solidFill>
                  <a:prstClr val="black"/>
                </a:solidFill>
                <a:effectLst/>
                <a:uLnTx/>
                <a:uFillTx/>
                <a:latin typeface="Univers Light" panose="020B0403020202020204" pitchFamily="34" charset="0"/>
                <a:ea typeface="+mn-ea"/>
                <a:cs typeface="+mn-cs"/>
                <a:hlinkClick r:id="rId4"/>
              </a:rPr>
              <a:t>DMS Methodological Review: Insights from Positive Deviance, Behavioural Sciences, Implementation Research and Scaling Science.</a:t>
            </a:r>
            <a:endParaRPr kumimoji="0" lang="en-US" sz="1200" b="0" i="1" u="none" strike="noStrike" kern="1200" cap="none" spc="0" normalizeH="0" baseline="0" noProof="0">
              <a:ln>
                <a:noFill/>
              </a:ln>
              <a:solidFill>
                <a:prstClr val="black"/>
              </a:solidFill>
              <a:effectLst/>
              <a:uLnTx/>
              <a:uFillTx/>
              <a:latin typeface="Univers Light" panose="020B0403020202020204" pitchFamily="34" charset="0"/>
              <a:ea typeface="+mn-ea"/>
              <a:cs typeface="+mn-cs"/>
            </a:endParaRPr>
          </a:p>
        </p:txBody>
      </p:sp>
      <p:sp>
        <p:nvSpPr>
          <p:cNvPr id="11" name="Oval 10">
            <a:extLst>
              <a:ext uri="{FF2B5EF4-FFF2-40B4-BE49-F238E27FC236}">
                <a16:creationId xmlns:a16="http://schemas.microsoft.com/office/drawing/2014/main" id="{D61642FF-F4F3-FF99-F772-98ED9204E8AC}"/>
              </a:ext>
            </a:extLst>
          </p:cNvPr>
          <p:cNvSpPr/>
          <p:nvPr/>
        </p:nvSpPr>
        <p:spPr>
          <a:xfrm>
            <a:off x="838200" y="1634357"/>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FC27955-77FE-0AA9-4674-9E46364B2FE7}"/>
              </a:ext>
            </a:extLst>
          </p:cNvPr>
          <p:cNvSpPr/>
          <p:nvPr/>
        </p:nvSpPr>
        <p:spPr>
          <a:xfrm>
            <a:off x="1864350" y="3149971"/>
            <a:ext cx="528775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Univers Light"/>
                <a:ea typeface="+mn-ea"/>
                <a:cs typeface="+mn-cs"/>
              </a:rPr>
              <a:t>Approaches &amp; Methodologies</a:t>
            </a:r>
            <a:r>
              <a:rPr kumimoji="0" lang="en-US" sz="2000" b="0" i="0" u="none" strike="noStrike" kern="1200" cap="none" spc="0" normalizeH="0" baseline="0" noProof="0">
                <a:ln>
                  <a:noFill/>
                </a:ln>
                <a:solidFill>
                  <a:prstClr val="black"/>
                </a:solidFill>
                <a:effectLst/>
                <a:uLnTx/>
                <a:uFillTx/>
                <a:latin typeface="Univers Light"/>
                <a:ea typeface="+mn-ea"/>
                <a:cs typeface="+mn-cs"/>
              </a:rPr>
              <a:t>: Quantitative Research, Positive Deviance, </a:t>
            </a:r>
            <a:r>
              <a:rPr kumimoji="0" lang="en-US" sz="2000" b="0" i="0" u="none" strike="noStrike" kern="1200" cap="none" spc="0" normalizeH="0" baseline="0" noProof="0" err="1">
                <a:ln>
                  <a:noFill/>
                </a:ln>
                <a:solidFill>
                  <a:prstClr val="black"/>
                </a:solidFill>
                <a:effectLst/>
                <a:uLnTx/>
                <a:uFillTx/>
                <a:latin typeface="Univers Light"/>
                <a:ea typeface="+mn-ea"/>
                <a:cs typeface="+mn-cs"/>
              </a:rPr>
              <a:t>Behavioural</a:t>
            </a:r>
            <a:r>
              <a:rPr kumimoji="0" lang="en-US" sz="2000" b="0" i="0" u="none" strike="noStrike" kern="1200" cap="none" spc="0" normalizeH="0" baseline="0" noProof="0">
                <a:ln>
                  <a:noFill/>
                </a:ln>
                <a:solidFill>
                  <a:prstClr val="black"/>
                </a:solidFill>
                <a:effectLst/>
                <a:uLnTx/>
                <a:uFillTx/>
                <a:latin typeface="Univers Light"/>
                <a:ea typeface="+mn-ea"/>
                <a:cs typeface="+mn-cs"/>
              </a:rPr>
              <a:t> Sciences</a:t>
            </a:r>
            <a:r>
              <a:rPr kumimoji="0" lang="fr-FR" sz="2000" b="0" i="0" u="none" strike="noStrike" kern="1200" cap="none" spc="0" normalizeH="0" baseline="0" noProof="0">
                <a:ln>
                  <a:noFill/>
                </a:ln>
                <a:solidFill>
                  <a:prstClr val="black"/>
                </a:solidFill>
                <a:effectLst/>
                <a:uLnTx/>
                <a:uFillTx/>
                <a:latin typeface="Univers Light"/>
                <a:ea typeface="+mn-ea"/>
                <a:cs typeface="+mn-cs"/>
              </a:rPr>
              <a:t>, I</a:t>
            </a:r>
            <a:r>
              <a:rPr kumimoji="0" lang="en-US" sz="2000" b="0" i="0" u="none" strike="noStrike" kern="1200" cap="none" spc="0" normalizeH="0" baseline="0" noProof="0" err="1">
                <a:ln>
                  <a:noFill/>
                </a:ln>
                <a:solidFill>
                  <a:prstClr val="black"/>
                </a:solidFill>
                <a:effectLst/>
                <a:uLnTx/>
                <a:uFillTx/>
                <a:latin typeface="Univers Light"/>
                <a:ea typeface="+mn-ea"/>
                <a:cs typeface="+mn-cs"/>
              </a:rPr>
              <a:t>mplementation</a:t>
            </a:r>
            <a:r>
              <a:rPr kumimoji="0" lang="en-US" sz="2000" b="0" i="0" u="none" strike="noStrike" kern="1200" cap="none" spc="0" normalizeH="0" baseline="0" noProof="0">
                <a:ln>
                  <a:noFill/>
                </a:ln>
                <a:solidFill>
                  <a:prstClr val="black"/>
                </a:solidFill>
                <a:effectLst/>
                <a:uLnTx/>
                <a:uFillTx/>
                <a:latin typeface="Univers Light"/>
                <a:ea typeface="+mn-ea"/>
                <a:cs typeface="+mn-cs"/>
              </a:rPr>
              <a:t> Research &amp; Scaling Science</a:t>
            </a:r>
            <a:r>
              <a:rPr kumimoji="0" lang="en-US" sz="2000" b="0" i="0" u="none" strike="noStrike" kern="1200" cap="none" spc="0" normalizeH="0" baseline="30000" noProof="0">
                <a:ln>
                  <a:noFill/>
                </a:ln>
                <a:solidFill>
                  <a:prstClr val="black"/>
                </a:solidFill>
                <a:effectLst/>
                <a:uLnTx/>
                <a:uFillTx/>
                <a:latin typeface="Univers Light"/>
                <a:ea typeface="+mn-ea"/>
                <a:cs typeface="+mn-cs"/>
              </a:rPr>
              <a:t>1</a:t>
            </a:r>
          </a:p>
        </p:txBody>
      </p:sp>
      <p:sp>
        <p:nvSpPr>
          <p:cNvPr id="15" name="Oval 14">
            <a:extLst>
              <a:ext uri="{FF2B5EF4-FFF2-40B4-BE49-F238E27FC236}">
                <a16:creationId xmlns:a16="http://schemas.microsoft.com/office/drawing/2014/main" id="{55FA9565-F7C3-D7F3-2447-F734C275E0A2}"/>
              </a:ext>
            </a:extLst>
          </p:cNvPr>
          <p:cNvSpPr/>
          <p:nvPr/>
        </p:nvSpPr>
        <p:spPr>
          <a:xfrm>
            <a:off x="838200" y="3166599"/>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F04E89A-4430-970B-C772-04CECD776648}"/>
              </a:ext>
            </a:extLst>
          </p:cNvPr>
          <p:cNvSpPr/>
          <p:nvPr/>
        </p:nvSpPr>
        <p:spPr>
          <a:xfrm>
            <a:off x="1864350" y="4698841"/>
            <a:ext cx="5287756"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mn-cs"/>
              </a:rPr>
              <a:t>Co-funded by Hewlett Foundation, IDRC/GPE KIX, Jacobs Foundation, </a:t>
            </a:r>
            <a:r>
              <a:rPr kumimoji="0" lang="en-US" sz="2000" b="0" i="0" u="none" strike="noStrike" kern="1200" cap="none" spc="0" normalizeH="0" baseline="0" noProof="0" err="1">
                <a:ln>
                  <a:noFill/>
                </a:ln>
                <a:solidFill>
                  <a:prstClr val="black"/>
                </a:solidFill>
                <a:effectLst/>
                <a:uLnTx/>
                <a:uFillTx/>
                <a:latin typeface="Univers Light"/>
                <a:ea typeface="+mn-ea"/>
                <a:cs typeface="+mn-cs"/>
              </a:rPr>
              <a:t>Norad</a:t>
            </a:r>
            <a:r>
              <a:rPr kumimoji="0" lang="en-US" sz="2000" b="0" i="0" u="none" strike="noStrike" kern="1200" cap="none" spc="0" normalizeH="0" baseline="0" noProof="0">
                <a:ln>
                  <a:noFill/>
                </a:ln>
                <a:solidFill>
                  <a:prstClr val="black"/>
                </a:solidFill>
                <a:effectLst/>
                <a:uLnTx/>
                <a:uFillTx/>
                <a:latin typeface="Univers Light"/>
                <a:ea typeface="+mn-ea"/>
                <a:cs typeface="+mn-cs"/>
              </a:rPr>
              <a:t>, Schools2030, and internal UNICEF resources (global- and country-level)</a:t>
            </a:r>
          </a:p>
        </p:txBody>
      </p:sp>
      <p:sp>
        <p:nvSpPr>
          <p:cNvPr id="17" name="Oval 16">
            <a:extLst>
              <a:ext uri="{FF2B5EF4-FFF2-40B4-BE49-F238E27FC236}">
                <a16:creationId xmlns:a16="http://schemas.microsoft.com/office/drawing/2014/main" id="{CB1BE6FB-9C91-6C06-E928-D0A08EE37D44}"/>
              </a:ext>
            </a:extLst>
          </p:cNvPr>
          <p:cNvSpPr/>
          <p:nvPr/>
        </p:nvSpPr>
        <p:spPr>
          <a:xfrm>
            <a:off x="838200" y="4715469"/>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A58381E-3447-3A65-753F-F931856D26CB}"/>
              </a:ext>
            </a:extLst>
          </p:cNvPr>
          <p:cNvSpPr/>
          <p:nvPr/>
        </p:nvSpPr>
        <p:spPr>
          <a:xfrm>
            <a:off x="7080274" y="6620475"/>
            <a:ext cx="5100638" cy="261610"/>
          </a:xfrm>
          <a:prstGeom prst="rect">
            <a:avLst/>
          </a:prstGeom>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Univers Light"/>
                <a:ea typeface="Calibri" panose="020F0502020204030204"/>
                <a:cs typeface="Calibri" panose="020F0502020204030204"/>
              </a:rPr>
              <a:t>© UNICEF/UNI297201/</a:t>
            </a:r>
            <a:r>
              <a:rPr kumimoji="0" lang="en-US" sz="1100" b="0" i="0" u="none" strike="noStrike" kern="1200" cap="none" spc="0" normalizeH="0" baseline="0" noProof="0" err="1">
                <a:ln>
                  <a:noFill/>
                </a:ln>
                <a:solidFill>
                  <a:prstClr val="white"/>
                </a:solidFill>
                <a:effectLst/>
                <a:uLnTx/>
                <a:uFillTx/>
                <a:latin typeface="Univers Light"/>
                <a:ea typeface="Calibri" panose="020F0502020204030204"/>
                <a:cs typeface="Calibri" panose="020F0502020204030204"/>
              </a:rPr>
              <a:t>Heade</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642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B8E7713-C3A8-E3AA-2888-66AD2A016DA4}"/>
              </a:ext>
            </a:extLst>
          </p:cNvPr>
          <p:cNvSpPr>
            <a:spLocks noGrp="1"/>
          </p:cNvSpPr>
          <p:nvPr>
            <p:ph type="title"/>
          </p:nvPr>
        </p:nvSpPr>
        <p:spPr>
          <a:xfrm>
            <a:off x="838200" y="365125"/>
            <a:ext cx="10515600" cy="1325563"/>
          </a:xfrm>
        </p:spPr>
        <p:txBody>
          <a:bodyPr>
            <a:normAutofit/>
          </a:bodyPr>
          <a:lstStyle/>
          <a:p>
            <a:r>
              <a:rPr lang="en-US" sz="2800" b="1">
                <a:latin typeface="Univers Light" panose="020B0403020202020204" pitchFamily="34" charset="0"/>
              </a:rPr>
              <a:t>Country-tailored Research Methodology</a:t>
            </a:r>
            <a:endParaRPr lang="en-US" sz="2800" b="1">
              <a:latin typeface=""/>
            </a:endParaRPr>
          </a:p>
        </p:txBody>
      </p:sp>
      <p:cxnSp>
        <p:nvCxnSpPr>
          <p:cNvPr id="19" name="Straight Connector 18">
            <a:extLst>
              <a:ext uri="{FF2B5EF4-FFF2-40B4-BE49-F238E27FC236}">
                <a16:creationId xmlns:a16="http://schemas.microsoft.com/office/drawing/2014/main" id="{95C7CF75-129F-26EC-7F35-73A9B79F79F7}"/>
              </a:ext>
            </a:extLst>
          </p:cNvPr>
          <p:cNvCxnSpPr/>
          <p:nvPr/>
        </p:nvCxnSpPr>
        <p:spPr>
          <a:xfrm>
            <a:off x="838200" y="1416368"/>
            <a:ext cx="10500360"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A252C239-31E0-9484-994A-9250214C674F}"/>
              </a:ext>
            </a:extLst>
          </p:cNvPr>
          <p:cNvGrpSpPr/>
          <p:nvPr/>
        </p:nvGrpSpPr>
        <p:grpSpPr>
          <a:xfrm>
            <a:off x="1166078" y="1484335"/>
            <a:ext cx="9859844" cy="4787683"/>
            <a:chOff x="983166" y="1384719"/>
            <a:chExt cx="9991793" cy="4697242"/>
          </a:xfrm>
        </p:grpSpPr>
        <p:grpSp>
          <p:nvGrpSpPr>
            <p:cNvPr id="28" name="Group 27">
              <a:extLst>
                <a:ext uri="{FF2B5EF4-FFF2-40B4-BE49-F238E27FC236}">
                  <a16:creationId xmlns:a16="http://schemas.microsoft.com/office/drawing/2014/main" id="{0707D81B-0CDF-DC09-7DE9-271D9CA2EBD0}"/>
                </a:ext>
              </a:extLst>
            </p:cNvPr>
            <p:cNvGrpSpPr/>
            <p:nvPr/>
          </p:nvGrpSpPr>
          <p:grpSpPr>
            <a:xfrm>
              <a:off x="983166" y="3429000"/>
              <a:ext cx="9991793" cy="2652961"/>
              <a:chOff x="592019" y="1826443"/>
              <a:chExt cx="9991793" cy="2652961"/>
            </a:xfrm>
          </p:grpSpPr>
          <p:pic>
            <p:nvPicPr>
              <p:cNvPr id="39" name="Picture 38">
                <a:extLst>
                  <a:ext uri="{FF2B5EF4-FFF2-40B4-BE49-F238E27FC236}">
                    <a16:creationId xmlns:a16="http://schemas.microsoft.com/office/drawing/2014/main" id="{FD0D0957-32C7-F24E-E23A-65D11FFC256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979234" y="1826443"/>
                <a:ext cx="1369503" cy="1371600"/>
              </a:xfrm>
              <a:prstGeom prst="rect">
                <a:avLst/>
              </a:prstGeom>
            </p:spPr>
          </p:pic>
          <p:pic>
            <p:nvPicPr>
              <p:cNvPr id="40" name="Picture 39">
                <a:extLst>
                  <a:ext uri="{FF2B5EF4-FFF2-40B4-BE49-F238E27FC236}">
                    <a16:creationId xmlns:a16="http://schemas.microsoft.com/office/drawing/2014/main" id="{2F32CF0A-7CF3-8BFE-3C20-01600A8FD505}"/>
                  </a:ext>
                </a:extLst>
              </p:cNvPr>
              <p:cNvPicPr>
                <a:picLocks noChangeAspect="1"/>
              </p:cNvPicPr>
              <p:nvPr/>
            </p:nvPicPr>
            <p:blipFill>
              <a:blip r:embed="rId5"/>
              <a:stretch>
                <a:fillRect/>
              </a:stretch>
            </p:blipFill>
            <p:spPr>
              <a:xfrm>
                <a:off x="2944562" y="1826443"/>
                <a:ext cx="1366847" cy="1371600"/>
              </a:xfrm>
              <a:prstGeom prst="rect">
                <a:avLst/>
              </a:prstGeom>
            </p:spPr>
          </p:pic>
          <p:pic>
            <p:nvPicPr>
              <p:cNvPr id="41" name="Picture 40">
                <a:extLst>
                  <a:ext uri="{FF2B5EF4-FFF2-40B4-BE49-F238E27FC236}">
                    <a16:creationId xmlns:a16="http://schemas.microsoft.com/office/drawing/2014/main" id="{AED28F83-8BCB-DFF9-B9EE-54BCFDB46C48}"/>
                  </a:ext>
                </a:extLst>
              </p:cNvPr>
              <p:cNvPicPr>
                <a:picLocks noChangeAspect="1"/>
              </p:cNvPicPr>
              <p:nvPr/>
            </p:nvPicPr>
            <p:blipFill>
              <a:blip r:embed="rId6"/>
              <a:stretch>
                <a:fillRect/>
              </a:stretch>
            </p:blipFill>
            <p:spPr>
              <a:xfrm>
                <a:off x="4967446" y="1826443"/>
                <a:ext cx="1358525" cy="1371600"/>
              </a:xfrm>
              <a:prstGeom prst="rect">
                <a:avLst/>
              </a:prstGeom>
              <a:ln>
                <a:noFill/>
              </a:ln>
            </p:spPr>
          </p:pic>
          <p:pic>
            <p:nvPicPr>
              <p:cNvPr id="42" name="Picture 41" descr="Logo&#10;&#10;Description automatically generated">
                <a:extLst>
                  <a:ext uri="{FF2B5EF4-FFF2-40B4-BE49-F238E27FC236}">
                    <a16:creationId xmlns:a16="http://schemas.microsoft.com/office/drawing/2014/main" id="{46B64508-D281-5EDE-ACE4-BEFDC7C0CEC2}"/>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11785" t="11825" r="12684" b="11580"/>
              <a:stretch/>
            </p:blipFill>
            <p:spPr>
              <a:xfrm>
                <a:off x="893828" y="1826443"/>
                <a:ext cx="1352550" cy="1371600"/>
              </a:xfrm>
              <a:prstGeom prst="rect">
                <a:avLst/>
              </a:prstGeom>
            </p:spPr>
          </p:pic>
          <p:sp>
            <p:nvSpPr>
              <p:cNvPr id="43" name="TextBox 42">
                <a:extLst>
                  <a:ext uri="{FF2B5EF4-FFF2-40B4-BE49-F238E27FC236}">
                    <a16:creationId xmlns:a16="http://schemas.microsoft.com/office/drawing/2014/main" id="{A20716BD-B1EE-7BEA-5943-69F035C76091}"/>
                  </a:ext>
                </a:extLst>
              </p:cNvPr>
              <p:cNvSpPr txBox="1"/>
              <p:nvPr/>
            </p:nvSpPr>
            <p:spPr>
              <a:xfrm>
                <a:off x="592019" y="3286770"/>
                <a:ext cx="1956168"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panose="020B0503020202020204" pitchFamily="34" charset="0"/>
                    <a:ea typeface="+mn-ea"/>
                    <a:cs typeface="+mn-cs"/>
                  </a:rPr>
                  <a:t>Analysis of resources and context associated with school 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Univers" panose="020B0503020202020204" pitchFamily="34" charset="0"/>
                    <a:ea typeface="+mn-ea"/>
                    <a:cs typeface="+mn-cs"/>
                  </a:rPr>
                  <a:t>[Quantitative research]</a:t>
                </a:r>
              </a:p>
            </p:txBody>
          </p:sp>
          <p:sp>
            <p:nvSpPr>
              <p:cNvPr id="44" name="TextBox 43">
                <a:extLst>
                  <a:ext uri="{FF2B5EF4-FFF2-40B4-BE49-F238E27FC236}">
                    <a16:creationId xmlns:a16="http://schemas.microsoft.com/office/drawing/2014/main" id="{CBCADE53-83D6-D70F-E6C2-A58D8368BDF5}"/>
                  </a:ext>
                </a:extLst>
              </p:cNvPr>
              <p:cNvSpPr txBox="1"/>
              <p:nvPr/>
            </p:nvSpPr>
            <p:spPr>
              <a:xfrm>
                <a:off x="2628828" y="3291483"/>
                <a:ext cx="2024541"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panose="020B0503020202020204" pitchFamily="34" charset="0"/>
                    <a:ea typeface="+mn-ea"/>
                    <a:cs typeface="+mn-cs"/>
                  </a:rPr>
                  <a:t>Identification of positive deviant schools and school typology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Univers" panose="020B0503020202020204" pitchFamily="34" charset="0"/>
                    <a:ea typeface="+mn-ea"/>
                    <a:cs typeface="+mn-cs"/>
                  </a:rPr>
                  <a:t>[Positive deviance]</a:t>
                </a:r>
              </a:p>
            </p:txBody>
          </p:sp>
          <p:sp>
            <p:nvSpPr>
              <p:cNvPr id="45" name="TextBox 44">
                <a:extLst>
                  <a:ext uri="{FF2B5EF4-FFF2-40B4-BE49-F238E27FC236}">
                    <a16:creationId xmlns:a16="http://schemas.microsoft.com/office/drawing/2014/main" id="{8A94E7DF-D271-B122-A10F-2871D7B1C7B5}"/>
                  </a:ext>
                </a:extLst>
              </p:cNvPr>
              <p:cNvSpPr txBox="1"/>
              <p:nvPr/>
            </p:nvSpPr>
            <p:spPr>
              <a:xfrm>
                <a:off x="4638069" y="3291483"/>
                <a:ext cx="2017277" cy="103105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a:ea typeface="+mn-ea"/>
                    <a:cs typeface="+mn-cs"/>
                  </a:rPr>
                  <a:t>Understanding school-level positive deviant behaviours and practices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Univers"/>
                    <a:ea typeface="+mn-ea"/>
                    <a:cs typeface="+mn-cs"/>
                  </a:rPr>
                  <a:t>[Behavioural sciences]</a:t>
                </a:r>
              </a:p>
            </p:txBody>
          </p:sp>
          <p:sp>
            <p:nvSpPr>
              <p:cNvPr id="46" name="TextBox 45">
                <a:extLst>
                  <a:ext uri="{FF2B5EF4-FFF2-40B4-BE49-F238E27FC236}">
                    <a16:creationId xmlns:a16="http://schemas.microsoft.com/office/drawing/2014/main" id="{A1E36022-E756-3BF9-7799-AC300D64DDB9}"/>
                  </a:ext>
                </a:extLst>
              </p:cNvPr>
              <p:cNvSpPr txBox="1"/>
              <p:nvPr/>
            </p:nvSpPr>
            <p:spPr>
              <a:xfrm>
                <a:off x="6756338" y="3286770"/>
                <a:ext cx="1815293" cy="11926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panose="020B0503020202020204" pitchFamily="34" charset="0"/>
                    <a:ea typeface="+mn-ea"/>
                    <a:cs typeface="+mn-cs"/>
                  </a:rPr>
                  <a:t>Investigating levers for optimum scale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a:ln>
                      <a:noFill/>
                    </a:ln>
                    <a:solidFill>
                      <a:prstClr val="black"/>
                    </a:solidFill>
                    <a:effectLst/>
                    <a:uLnTx/>
                    <a:uFillTx/>
                    <a:latin typeface="Univers" panose="020B0503020202020204" pitchFamily="34" charset="0"/>
                    <a:ea typeface="+mn-ea"/>
                    <a:cs typeface="+mn-cs"/>
                  </a:rPr>
                  <a:t>[Participatory implementation research &amp; scaling science]</a:t>
                </a:r>
              </a:p>
            </p:txBody>
          </p:sp>
          <p:pic>
            <p:nvPicPr>
              <p:cNvPr id="47" name="Picture 46" descr="Icon&#10;&#10;Description automatically generated">
                <a:extLst>
                  <a:ext uri="{FF2B5EF4-FFF2-40B4-BE49-F238E27FC236}">
                    <a16:creationId xmlns:a16="http://schemas.microsoft.com/office/drawing/2014/main" id="{CE7BBEDE-52BA-AAE0-A189-37AD2BA959F1}"/>
                  </a:ext>
                </a:extLst>
              </p:cNvPr>
              <p:cNvPicPr>
                <a:picLocks noChangeAspect="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10041" t="11871" r="10012" b="12225"/>
              <a:stretch/>
            </p:blipFill>
            <p:spPr>
              <a:xfrm>
                <a:off x="9002000" y="1872163"/>
                <a:ext cx="1348333" cy="1280160"/>
              </a:xfrm>
              <a:prstGeom prst="rect">
                <a:avLst/>
              </a:prstGeom>
            </p:spPr>
          </p:pic>
          <p:sp>
            <p:nvSpPr>
              <p:cNvPr id="48" name="TextBox 47">
                <a:extLst>
                  <a:ext uri="{FF2B5EF4-FFF2-40B4-BE49-F238E27FC236}">
                    <a16:creationId xmlns:a16="http://schemas.microsoft.com/office/drawing/2014/main" id="{8DC53A4F-EAE5-640B-7591-2EE3ADA01AE3}"/>
                  </a:ext>
                </a:extLst>
              </p:cNvPr>
              <p:cNvSpPr txBox="1"/>
              <p:nvPr/>
            </p:nvSpPr>
            <p:spPr>
              <a:xfrm>
                <a:off x="8768519" y="3286770"/>
                <a:ext cx="1815293"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panose="020B0503020202020204" pitchFamily="34" charset="0"/>
                    <a:ea typeface="+mn-ea"/>
                    <a:cs typeface="+mn-cs"/>
                  </a:rPr>
                  <a:t>Country-level knowledge use and global mobilization</a:t>
                </a:r>
              </a:p>
            </p:txBody>
          </p:sp>
        </p:grpSp>
        <p:cxnSp>
          <p:nvCxnSpPr>
            <p:cNvPr id="29" name="Straight Arrow Connector 28">
              <a:extLst>
                <a:ext uri="{FF2B5EF4-FFF2-40B4-BE49-F238E27FC236}">
                  <a16:creationId xmlns:a16="http://schemas.microsoft.com/office/drawing/2014/main" id="{A52F6ADB-999A-03C3-F324-B08EC924E6EF}"/>
                </a:ext>
              </a:extLst>
            </p:cNvPr>
            <p:cNvCxnSpPr/>
            <p:nvPr/>
          </p:nvCxnSpPr>
          <p:spPr>
            <a:xfrm>
              <a:off x="2807787" y="4101163"/>
              <a:ext cx="364267"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332FF96C-3E82-0EDE-4F40-B85271E487BB}"/>
                </a:ext>
              </a:extLst>
            </p:cNvPr>
            <p:cNvCxnSpPr/>
            <p:nvPr/>
          </p:nvCxnSpPr>
          <p:spPr>
            <a:xfrm>
              <a:off x="4866210" y="4101163"/>
              <a:ext cx="364267"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7CA98D76-F789-2FA5-7629-EA1A7EDD32A2}"/>
                </a:ext>
              </a:extLst>
            </p:cNvPr>
            <p:cNvCxnSpPr/>
            <p:nvPr/>
          </p:nvCxnSpPr>
          <p:spPr>
            <a:xfrm>
              <a:off x="6864359" y="4112161"/>
              <a:ext cx="364267"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0A66E0A-7691-1AAE-9357-7FCD6D64439D}"/>
                </a:ext>
              </a:extLst>
            </p:cNvPr>
            <p:cNvCxnSpPr/>
            <p:nvPr/>
          </p:nvCxnSpPr>
          <p:spPr>
            <a:xfrm>
              <a:off x="8892693" y="4101163"/>
              <a:ext cx="364267"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33" name="Picture 32" descr="A picture containing light, traffic, room, drawing&#10;&#10;Description automatically generated">
              <a:extLst>
                <a:ext uri="{FF2B5EF4-FFF2-40B4-BE49-F238E27FC236}">
                  <a16:creationId xmlns:a16="http://schemas.microsoft.com/office/drawing/2014/main" id="{653A1300-E1B0-5303-8C9F-9745C83F943E}"/>
                </a:ext>
              </a:extLst>
            </p:cNvPr>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163913" y="1384719"/>
              <a:ext cx="1730605" cy="1730605"/>
            </a:xfrm>
            <a:prstGeom prst="rect">
              <a:avLst/>
            </a:prstGeom>
          </p:spPr>
        </p:pic>
        <p:sp>
          <p:nvSpPr>
            <p:cNvPr id="34" name="TextBox 33">
              <a:extLst>
                <a:ext uri="{FF2B5EF4-FFF2-40B4-BE49-F238E27FC236}">
                  <a16:creationId xmlns:a16="http://schemas.microsoft.com/office/drawing/2014/main" id="{1CD3541D-2C87-6F59-3880-2AF0BDC7257C}"/>
                </a:ext>
              </a:extLst>
            </p:cNvPr>
            <p:cNvSpPr txBox="1"/>
            <p:nvPr/>
          </p:nvSpPr>
          <p:spPr>
            <a:xfrm>
              <a:off x="4081686" y="2869579"/>
              <a:ext cx="195616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Univers" panose="020B0503020202020204" pitchFamily="34" charset="0"/>
                  <a:ea typeface="+mn-ea"/>
                  <a:cs typeface="+mn-cs"/>
                </a:rPr>
                <a:t>Stage 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 b="1" i="0"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Univers" panose="020B0503020202020204" pitchFamily="34" charset="0"/>
                  <a:ea typeface="+mn-ea"/>
                  <a:cs typeface="+mn-cs"/>
                </a:rPr>
                <a:t>Global methodological review</a:t>
              </a:r>
              <a:endParaRPr kumimoji="0" lang="en-US" sz="1050" b="0" i="1" u="none" strike="noStrike" kern="1200" cap="none" spc="0" normalizeH="0" baseline="0" noProof="0">
                <a:ln>
                  <a:noFill/>
                </a:ln>
                <a:solidFill>
                  <a:prstClr val="black"/>
                </a:solidFill>
                <a:effectLst/>
                <a:uLnTx/>
                <a:uFillTx/>
                <a:latin typeface="Univers" panose="020B0503020202020204" pitchFamily="34" charset="0"/>
                <a:ea typeface="+mn-ea"/>
                <a:cs typeface="+mn-cs"/>
              </a:endParaRPr>
            </a:p>
          </p:txBody>
        </p:sp>
        <p:cxnSp>
          <p:nvCxnSpPr>
            <p:cNvPr id="35" name="Connector: Elbow 22">
              <a:extLst>
                <a:ext uri="{FF2B5EF4-FFF2-40B4-BE49-F238E27FC236}">
                  <a16:creationId xmlns:a16="http://schemas.microsoft.com/office/drawing/2014/main" id="{1E98BA44-B06C-AAE7-05EA-32830593910A}"/>
                </a:ext>
              </a:extLst>
            </p:cNvPr>
            <p:cNvCxnSpPr>
              <a:cxnSpLocks/>
              <a:stCxn id="33" idx="1"/>
              <a:endCxn id="42" idx="0"/>
            </p:cNvCxnSpPr>
            <p:nvPr/>
          </p:nvCxnSpPr>
          <p:spPr>
            <a:xfrm rot="10800000" flipV="1">
              <a:off x="1961251" y="2250022"/>
              <a:ext cx="2202663" cy="1178978"/>
            </a:xfrm>
            <a:prstGeom prst="bentConnector2">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23">
              <a:extLst>
                <a:ext uri="{FF2B5EF4-FFF2-40B4-BE49-F238E27FC236}">
                  <a16:creationId xmlns:a16="http://schemas.microsoft.com/office/drawing/2014/main" id="{E398B91F-9B66-3704-B94D-EB945B12E376}"/>
                </a:ext>
              </a:extLst>
            </p:cNvPr>
            <p:cNvCxnSpPr>
              <a:cxnSpLocks/>
              <a:stCxn id="33" idx="1"/>
              <a:endCxn id="40" idx="0"/>
            </p:cNvCxnSpPr>
            <p:nvPr/>
          </p:nvCxnSpPr>
          <p:spPr>
            <a:xfrm rot="10800000" flipV="1">
              <a:off x="4019133" y="2250022"/>
              <a:ext cx="144780" cy="1178978"/>
            </a:xfrm>
            <a:prstGeom prst="bentConnector2">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24">
              <a:extLst>
                <a:ext uri="{FF2B5EF4-FFF2-40B4-BE49-F238E27FC236}">
                  <a16:creationId xmlns:a16="http://schemas.microsoft.com/office/drawing/2014/main" id="{DFACD3ED-A6C5-1A8B-487D-2F8BD3C48808}"/>
                </a:ext>
              </a:extLst>
            </p:cNvPr>
            <p:cNvCxnSpPr>
              <a:cxnSpLocks/>
              <a:endCxn id="39" idx="0"/>
            </p:cNvCxnSpPr>
            <p:nvPr/>
          </p:nvCxnSpPr>
          <p:spPr>
            <a:xfrm>
              <a:off x="5822130" y="2250020"/>
              <a:ext cx="2233003" cy="1178980"/>
            </a:xfrm>
            <a:prstGeom prst="bentConnector2">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25">
              <a:extLst>
                <a:ext uri="{FF2B5EF4-FFF2-40B4-BE49-F238E27FC236}">
                  <a16:creationId xmlns:a16="http://schemas.microsoft.com/office/drawing/2014/main" id="{6A71A5D8-E667-6DED-42AD-C233FF4B3105}"/>
                </a:ext>
              </a:extLst>
            </p:cNvPr>
            <p:cNvCxnSpPr>
              <a:cxnSpLocks/>
              <a:stCxn id="33" idx="3"/>
              <a:endCxn id="41" idx="0"/>
            </p:cNvCxnSpPr>
            <p:nvPr/>
          </p:nvCxnSpPr>
          <p:spPr>
            <a:xfrm>
              <a:off x="5894518" y="2250022"/>
              <a:ext cx="143338" cy="1178978"/>
            </a:xfrm>
            <a:prstGeom prst="bentConnector2">
              <a:avLst/>
            </a:prstGeom>
            <a:ln w="1905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0684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F46A-220C-964A-A2EF-D809CD84C30B}"/>
              </a:ext>
            </a:extLst>
          </p:cNvPr>
          <p:cNvSpPr>
            <a:spLocks noGrp="1"/>
          </p:cNvSpPr>
          <p:nvPr>
            <p:ph type="title"/>
          </p:nvPr>
        </p:nvSpPr>
        <p:spPr/>
        <p:txBody>
          <a:bodyPr>
            <a:normAutofit/>
          </a:bodyPr>
          <a:lstStyle/>
          <a:p>
            <a:r>
              <a:rPr lang="en-US" sz="2800" b="1">
                <a:latin typeface="Univers Light" panose="020B0403020202020204" pitchFamily="34" charset="0"/>
              </a:rPr>
              <a:t>How DMS Co-creates and Co-implements the Research</a:t>
            </a:r>
            <a:endParaRPr lang="en-US" sz="2800" b="1">
              <a:latin typeface=""/>
            </a:endParaRPr>
          </a:p>
        </p:txBody>
      </p:sp>
      <p:cxnSp>
        <p:nvCxnSpPr>
          <p:cNvPr id="9" name="Straight Connector 8">
            <a:extLst>
              <a:ext uri="{FF2B5EF4-FFF2-40B4-BE49-F238E27FC236}">
                <a16:creationId xmlns:a16="http://schemas.microsoft.com/office/drawing/2014/main" id="{E06815A2-09EF-4440-A53F-B8F54F6D1913}"/>
              </a:ext>
            </a:extLst>
          </p:cNvPr>
          <p:cNvCxnSpPr/>
          <p:nvPr/>
        </p:nvCxnSpPr>
        <p:spPr>
          <a:xfrm>
            <a:off x="838200" y="1416368"/>
            <a:ext cx="10500360"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D077A69-ABD4-6EA3-CC76-DB45AC6C229B}"/>
              </a:ext>
            </a:extLst>
          </p:cNvPr>
          <p:cNvSpPr/>
          <p:nvPr/>
        </p:nvSpPr>
        <p:spPr>
          <a:xfrm>
            <a:off x="4515362" y="5202574"/>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Merging &amp; analysis of existing administrative datasets over multiple years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nivers Light"/>
                <a:ea typeface="+mn-ea"/>
                <a:cs typeface="+mn-cs"/>
              </a:rPr>
              <a:t>(including EMIS, exam results, etc.)</a:t>
            </a:r>
            <a:endParaRPr kumimoji="0" lang="en-US" sz="1600" b="0" i="0" u="none" strike="noStrike" kern="1200" cap="none" spc="0" normalizeH="0" baseline="0" noProof="0">
              <a:ln>
                <a:noFill/>
              </a:ln>
              <a:solidFill>
                <a:prstClr val="black"/>
              </a:solidFill>
              <a:effectLst/>
              <a:uLnTx/>
              <a:uFillTx/>
              <a:latin typeface="Univers Light"/>
              <a:ea typeface="Calibri" panose="020F0502020204030204"/>
              <a:cs typeface="Calibri" panose="020F0502020204030204"/>
            </a:endParaRPr>
          </a:p>
        </p:txBody>
      </p:sp>
      <p:sp>
        <p:nvSpPr>
          <p:cNvPr id="7" name="Rectangle 6">
            <a:extLst>
              <a:ext uri="{FF2B5EF4-FFF2-40B4-BE49-F238E27FC236}">
                <a16:creationId xmlns:a16="http://schemas.microsoft.com/office/drawing/2014/main" id="{C2C4BB9E-AD1A-6170-1D29-F0005953E819}"/>
              </a:ext>
            </a:extLst>
          </p:cNvPr>
          <p:cNvSpPr/>
          <p:nvPr/>
        </p:nvSpPr>
        <p:spPr>
          <a:xfrm>
            <a:off x="919992" y="5202574"/>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Co-creation of research approach </a:t>
            </a:r>
            <a:r>
              <a:rPr kumimoji="0" lang="en-US" sz="1600" b="0" i="0" u="none" strike="noStrike" kern="1200" cap="none" spc="0" normalizeH="0" baseline="0" noProof="0">
                <a:ln>
                  <a:noFill/>
                </a:ln>
                <a:solidFill>
                  <a:prstClr val="black"/>
                </a:solidFill>
                <a:effectLst/>
                <a:uLnTx/>
                <a:uFillTx/>
                <a:latin typeface="Univers Light"/>
                <a:ea typeface="+mn-ea"/>
                <a:cs typeface="+mn-cs"/>
              </a:rPr>
              <a:t>&amp; methodology w/ relevant stakeholders (incl. teachers)</a:t>
            </a:r>
            <a:endParaRPr kumimoji="0" lang="en-US" sz="1600" b="0" i="0" u="none" strike="noStrike" kern="1200" cap="none" spc="0" normalizeH="0" baseline="0" noProof="0">
              <a:ln>
                <a:noFill/>
              </a:ln>
              <a:solidFill>
                <a:prstClr val="black"/>
              </a:solidFill>
              <a:effectLst/>
              <a:uLnTx/>
              <a:uFillTx/>
              <a:latin typeface="Univers Light"/>
              <a:ea typeface="Calibri" panose="020F0502020204030204"/>
              <a:cs typeface="Calibri" panose="020F0502020204030204"/>
            </a:endParaRPr>
          </a:p>
        </p:txBody>
      </p:sp>
      <p:sp>
        <p:nvSpPr>
          <p:cNvPr id="12" name="Rectangle 11">
            <a:extLst>
              <a:ext uri="{FF2B5EF4-FFF2-40B4-BE49-F238E27FC236}">
                <a16:creationId xmlns:a16="http://schemas.microsoft.com/office/drawing/2014/main" id="{BDE11827-DB7C-A3BF-F509-E079D7F983DE}"/>
              </a:ext>
            </a:extLst>
          </p:cNvPr>
          <p:cNvSpPr/>
          <p:nvPr/>
        </p:nvSpPr>
        <p:spPr>
          <a:xfrm>
            <a:off x="4504412" y="2926810"/>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Analysis of education ecosystem </a:t>
            </a:r>
            <a:r>
              <a:rPr kumimoji="0" lang="en-US" sz="1600" b="0" i="0" u="none" strike="noStrike" kern="1200" cap="none" spc="0" normalizeH="0" baseline="0" noProof="0">
                <a:ln>
                  <a:noFill/>
                </a:ln>
                <a:solidFill>
                  <a:prstClr val="black"/>
                </a:solidFill>
                <a:effectLst/>
                <a:uLnTx/>
                <a:uFillTx/>
                <a:latin typeface="Univers Light"/>
                <a:ea typeface="+mn-ea"/>
                <a:cs typeface="+mn-cs"/>
              </a:rPr>
              <a:t>&amp; buy-in from </a:t>
            </a:r>
            <a:r>
              <a:rPr kumimoji="0" lang="en-US" sz="1600" b="0" i="0" u="none" strike="noStrike" kern="1200" cap="none" spc="0" normalizeH="0" baseline="0" noProof="0" err="1">
                <a:ln>
                  <a:noFill/>
                </a:ln>
                <a:solidFill>
                  <a:prstClr val="black"/>
                </a:solidFill>
                <a:effectLst/>
                <a:uLnTx/>
                <a:uFillTx/>
                <a:latin typeface="Univers Light"/>
                <a:ea typeface="+mn-ea"/>
                <a:cs typeface="+mn-cs"/>
              </a:rPr>
              <a:t>MoE</a:t>
            </a:r>
            <a:r>
              <a:rPr kumimoji="0" lang="en-US" sz="1600" b="0" i="0" u="none" strike="noStrike" kern="1200" cap="none" spc="0" normalizeH="0" baseline="0" noProof="0">
                <a:ln>
                  <a:noFill/>
                </a:ln>
                <a:solidFill>
                  <a:prstClr val="black"/>
                </a:solidFill>
                <a:effectLst/>
                <a:uLnTx/>
                <a:uFillTx/>
                <a:latin typeface="Univers Light"/>
                <a:ea typeface="+mn-ea"/>
                <a:cs typeface="+mn-cs"/>
              </a:rPr>
              <a:t> and in-country partners</a:t>
            </a:r>
          </a:p>
        </p:txBody>
      </p:sp>
      <p:sp>
        <p:nvSpPr>
          <p:cNvPr id="13" name="Rectangle 12">
            <a:extLst>
              <a:ext uri="{FF2B5EF4-FFF2-40B4-BE49-F238E27FC236}">
                <a16:creationId xmlns:a16="http://schemas.microsoft.com/office/drawing/2014/main" id="{29813090-5A60-9625-4FF9-4A2415E74BEA}"/>
              </a:ext>
            </a:extLst>
          </p:cNvPr>
          <p:cNvSpPr/>
          <p:nvPr/>
        </p:nvSpPr>
        <p:spPr>
          <a:xfrm>
            <a:off x="8155384" y="5202574"/>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Sharing &amp; discussing findings </a:t>
            </a:r>
            <a:r>
              <a:rPr kumimoji="0" lang="en-US" sz="1600" b="0" i="0" u="none" strike="noStrike" kern="1200" cap="none" spc="0" normalizeH="0" baseline="0" noProof="0">
                <a:ln>
                  <a:noFill/>
                </a:ln>
                <a:solidFill>
                  <a:prstClr val="black"/>
                </a:solidFill>
                <a:effectLst/>
                <a:uLnTx/>
                <a:uFillTx/>
                <a:latin typeface="Univers Light"/>
                <a:ea typeface="+mn-ea"/>
                <a:cs typeface="+mn-cs"/>
              </a:rPr>
              <a:t>w/ teachers &amp; stakeholders (co-writing of reports)</a:t>
            </a:r>
          </a:p>
        </p:txBody>
      </p:sp>
      <p:sp>
        <p:nvSpPr>
          <p:cNvPr id="14" name="Rectangle 13">
            <a:extLst>
              <a:ext uri="{FF2B5EF4-FFF2-40B4-BE49-F238E27FC236}">
                <a16:creationId xmlns:a16="http://schemas.microsoft.com/office/drawing/2014/main" id="{E22A397B-5541-B52D-988A-446AD16435EB}"/>
              </a:ext>
            </a:extLst>
          </p:cNvPr>
          <p:cNvSpPr/>
          <p:nvPr/>
        </p:nvSpPr>
        <p:spPr>
          <a:xfrm>
            <a:off x="8062508" y="2925307"/>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Alignment of research</a:t>
            </a:r>
            <a:r>
              <a:rPr kumimoji="0" lang="en-US" sz="1600" b="0" i="0" u="none" strike="noStrike" kern="1200" cap="none" spc="0" normalizeH="0" baseline="0" noProof="0">
                <a:ln>
                  <a:noFill/>
                </a:ln>
                <a:solidFill>
                  <a:prstClr val="black"/>
                </a:solidFill>
                <a:effectLst/>
                <a:uLnTx/>
                <a:uFillTx/>
                <a:latin typeface="Univers Light"/>
                <a:ea typeface="+mn-ea"/>
                <a:cs typeface="+mn-cs"/>
              </a:rPr>
              <a:t> with partner countries’ ESA, ESP and GPE Compact processes</a:t>
            </a:r>
            <a:endParaRPr kumimoji="0" lang="en-US" sz="1600" b="0" i="0" u="none" strike="noStrike" kern="1200" cap="none" spc="0" normalizeH="0" baseline="0" noProof="0">
              <a:ln>
                <a:noFill/>
              </a:ln>
              <a:solidFill>
                <a:prstClr val="black"/>
              </a:solidFill>
              <a:effectLst/>
              <a:uLnTx/>
              <a:uFillTx/>
              <a:latin typeface="Univers Light"/>
              <a:ea typeface="Calibri" panose="020F0502020204030204"/>
              <a:cs typeface="Calibri" panose="020F0502020204030204"/>
            </a:endParaRPr>
          </a:p>
        </p:txBody>
      </p:sp>
      <p:sp>
        <p:nvSpPr>
          <p:cNvPr id="23" name="Rectangle 22">
            <a:extLst>
              <a:ext uri="{FF2B5EF4-FFF2-40B4-BE49-F238E27FC236}">
                <a16:creationId xmlns:a16="http://schemas.microsoft.com/office/drawing/2014/main" id="{F0D42563-E914-2EA0-5B4A-8BDA362579E6}"/>
              </a:ext>
            </a:extLst>
          </p:cNvPr>
          <p:cNvSpPr/>
          <p:nvPr/>
        </p:nvSpPr>
        <p:spPr>
          <a:xfrm>
            <a:off x="838200" y="2924812"/>
            <a:ext cx="3183176"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Univers Light"/>
                <a:ea typeface="+mn-ea"/>
                <a:cs typeface="+mn-cs"/>
              </a:rPr>
              <a:t>Formation of Advisory Council </a:t>
            </a:r>
            <a:r>
              <a:rPr kumimoji="0" lang="en-US" sz="1600" b="0" i="0" u="none" strike="noStrike" kern="1200" cap="none" spc="0" normalizeH="0" baseline="0" noProof="0">
                <a:ln>
                  <a:noFill/>
                </a:ln>
                <a:solidFill>
                  <a:prstClr val="black"/>
                </a:solidFill>
                <a:effectLst/>
                <a:uLnTx/>
                <a:uFillTx/>
                <a:latin typeface="Univers Light"/>
                <a:ea typeface="+mn-ea"/>
                <a:cs typeface="+mn-cs"/>
              </a:rPr>
              <a:t>(internal and external partners) to advise research</a:t>
            </a:r>
          </a:p>
        </p:txBody>
      </p:sp>
      <p:sp>
        <p:nvSpPr>
          <p:cNvPr id="27" name="Oval 26">
            <a:extLst>
              <a:ext uri="{FF2B5EF4-FFF2-40B4-BE49-F238E27FC236}">
                <a16:creationId xmlns:a16="http://schemas.microsoft.com/office/drawing/2014/main" id="{9F63FC8D-862A-0E28-8463-0AE80A5CFE85}"/>
              </a:ext>
            </a:extLst>
          </p:cNvPr>
          <p:cNvSpPr/>
          <p:nvPr/>
        </p:nvSpPr>
        <p:spPr>
          <a:xfrm>
            <a:off x="1972588" y="1962311"/>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Social network with solid fill">
            <a:extLst>
              <a:ext uri="{FF2B5EF4-FFF2-40B4-BE49-F238E27FC236}">
                <a16:creationId xmlns:a16="http://schemas.microsoft.com/office/drawing/2014/main" id="{EDCB5E5B-7A12-741D-5705-7DC622F8C3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6888" y="2064865"/>
            <a:ext cx="685800" cy="685800"/>
          </a:xfrm>
          <a:prstGeom prst="rect">
            <a:avLst/>
          </a:prstGeom>
        </p:spPr>
      </p:pic>
      <p:sp>
        <p:nvSpPr>
          <p:cNvPr id="30" name="Oval 29">
            <a:extLst>
              <a:ext uri="{FF2B5EF4-FFF2-40B4-BE49-F238E27FC236}">
                <a16:creationId xmlns:a16="http://schemas.microsoft.com/office/drawing/2014/main" id="{A7B59E7D-8990-A5F5-6087-8D9B4FC5C7B9}"/>
              </a:ext>
            </a:extLst>
          </p:cNvPr>
          <p:cNvSpPr/>
          <p:nvPr/>
        </p:nvSpPr>
        <p:spPr>
          <a:xfrm>
            <a:off x="5588314" y="1957709"/>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Handshake">
            <a:extLst>
              <a:ext uri="{FF2B5EF4-FFF2-40B4-BE49-F238E27FC236}">
                <a16:creationId xmlns:a16="http://schemas.microsoft.com/office/drawing/2014/main" id="{1EB655D0-9A74-128E-3950-C758DF1DA7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5470" y="2064865"/>
            <a:ext cx="685800" cy="685800"/>
          </a:xfrm>
          <a:prstGeom prst="rect">
            <a:avLst/>
          </a:prstGeom>
        </p:spPr>
      </p:pic>
      <p:sp>
        <p:nvSpPr>
          <p:cNvPr id="34" name="Oval 33">
            <a:extLst>
              <a:ext uri="{FF2B5EF4-FFF2-40B4-BE49-F238E27FC236}">
                <a16:creationId xmlns:a16="http://schemas.microsoft.com/office/drawing/2014/main" id="{C8043C64-4E6C-DD8B-0728-4F21D843E9A5}"/>
              </a:ext>
            </a:extLst>
          </p:cNvPr>
          <p:cNvSpPr/>
          <p:nvPr/>
        </p:nvSpPr>
        <p:spPr>
          <a:xfrm>
            <a:off x="1992944" y="4235471"/>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Graphic 17" descr="Tools with solid fill">
            <a:extLst>
              <a:ext uri="{FF2B5EF4-FFF2-40B4-BE49-F238E27FC236}">
                <a16:creationId xmlns:a16="http://schemas.microsoft.com/office/drawing/2014/main" id="{FD6EFAC6-45D8-312C-5AB4-30A5DC4693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2608" y="4387852"/>
            <a:ext cx="594360" cy="594360"/>
          </a:xfrm>
          <a:prstGeom prst="rect">
            <a:avLst/>
          </a:prstGeom>
        </p:spPr>
      </p:pic>
      <p:sp>
        <p:nvSpPr>
          <p:cNvPr id="38" name="Oval 37">
            <a:extLst>
              <a:ext uri="{FF2B5EF4-FFF2-40B4-BE49-F238E27FC236}">
                <a16:creationId xmlns:a16="http://schemas.microsoft.com/office/drawing/2014/main" id="{EC14260F-88A5-A9B7-FADD-705896E73621}"/>
              </a:ext>
            </a:extLst>
          </p:cNvPr>
          <p:cNvSpPr/>
          <p:nvPr/>
        </p:nvSpPr>
        <p:spPr>
          <a:xfrm>
            <a:off x="9204040" y="1957709"/>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descr="Puzzle pieces with solid fill">
            <a:extLst>
              <a:ext uri="{FF2B5EF4-FFF2-40B4-BE49-F238E27FC236}">
                <a16:creationId xmlns:a16="http://schemas.microsoft.com/office/drawing/2014/main" id="{A482AA0E-4C45-1D21-EDBE-F748506C8D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335492" y="2066314"/>
            <a:ext cx="685800" cy="685800"/>
          </a:xfrm>
          <a:prstGeom prst="rect">
            <a:avLst/>
          </a:prstGeom>
        </p:spPr>
      </p:pic>
      <p:sp>
        <p:nvSpPr>
          <p:cNvPr id="42" name="Oval 41">
            <a:extLst>
              <a:ext uri="{FF2B5EF4-FFF2-40B4-BE49-F238E27FC236}">
                <a16:creationId xmlns:a16="http://schemas.microsoft.com/office/drawing/2014/main" id="{F87457B5-E815-84B7-7300-CA4BDDB9F2B8}"/>
              </a:ext>
            </a:extLst>
          </p:cNvPr>
          <p:cNvSpPr/>
          <p:nvPr/>
        </p:nvSpPr>
        <p:spPr>
          <a:xfrm>
            <a:off x="5645944" y="4234976"/>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F689023-C63F-E7AA-1321-DD7B05D4F00D}"/>
              </a:ext>
            </a:extLst>
          </p:cNvPr>
          <p:cNvSpPr/>
          <p:nvPr/>
        </p:nvSpPr>
        <p:spPr>
          <a:xfrm>
            <a:off x="9228336" y="4234976"/>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Meeting with solid fill">
            <a:extLst>
              <a:ext uri="{FF2B5EF4-FFF2-40B4-BE49-F238E27FC236}">
                <a16:creationId xmlns:a16="http://schemas.microsoft.com/office/drawing/2014/main" id="{63C8FB8C-D8A9-8E43-DB4B-ADEF5579215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32241" y="4342132"/>
            <a:ext cx="685800" cy="685800"/>
          </a:xfrm>
          <a:prstGeom prst="rect">
            <a:avLst/>
          </a:prstGeom>
        </p:spPr>
      </p:pic>
      <p:pic>
        <p:nvPicPr>
          <p:cNvPr id="4" name="Graphic 3" descr="Filter with solid fill">
            <a:extLst>
              <a:ext uri="{FF2B5EF4-FFF2-40B4-BE49-F238E27FC236}">
                <a16:creationId xmlns:a16="http://schemas.microsoft.com/office/drawing/2014/main" id="{B42568A5-20E2-8726-F77F-A56B4AEF69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53100" y="4387852"/>
            <a:ext cx="685800" cy="685800"/>
          </a:xfrm>
          <a:prstGeom prst="rect">
            <a:avLst/>
          </a:prstGeom>
        </p:spPr>
      </p:pic>
    </p:spTree>
    <p:extLst>
      <p:ext uri="{BB962C8B-B14F-4D97-AF65-F5344CB8AC3E}">
        <p14:creationId xmlns:p14="http://schemas.microsoft.com/office/powerpoint/2010/main" val="4064155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0768BA75-3EFD-BF49-BB96-DE0AA39F40F7}"/>
              </a:ext>
            </a:extLst>
          </p:cNvPr>
          <p:cNvSpPr/>
          <p:nvPr/>
        </p:nvSpPr>
        <p:spPr>
          <a:xfrm>
            <a:off x="4114800" y="5473814"/>
            <a:ext cx="7871460" cy="713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
              <a:ea typeface="+mn-ea"/>
              <a:cs typeface="+mn-cs"/>
            </a:endParaRPr>
          </a:p>
        </p:txBody>
      </p:sp>
      <p:sp>
        <p:nvSpPr>
          <p:cNvPr id="3" name="Rectangle 2">
            <a:extLst>
              <a:ext uri="{FF2B5EF4-FFF2-40B4-BE49-F238E27FC236}">
                <a16:creationId xmlns:a16="http://schemas.microsoft.com/office/drawing/2014/main" id="{3C724454-6020-3AC5-F645-7EC0EEF9C67C}"/>
              </a:ext>
            </a:extLst>
          </p:cNvPr>
          <p:cNvSpPr/>
          <p:nvPr/>
        </p:nvSpPr>
        <p:spPr>
          <a:xfrm>
            <a:off x="1522475" y="3146515"/>
            <a:ext cx="528775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a:ln>
                <a:noFill/>
              </a:ln>
              <a:solidFill>
                <a:prstClr val="black"/>
              </a:solidFill>
              <a:effectLst/>
              <a:uLnTx/>
              <a:uFillTx/>
              <a:latin typeface="Univers Light"/>
              <a:ea typeface="+mn-ea"/>
              <a:cs typeface="+mn-cs"/>
            </a:endParaRPr>
          </a:p>
        </p:txBody>
      </p:sp>
      <p:sp>
        <p:nvSpPr>
          <p:cNvPr id="12" name="Title 1">
            <a:extLst>
              <a:ext uri="{FF2B5EF4-FFF2-40B4-BE49-F238E27FC236}">
                <a16:creationId xmlns:a16="http://schemas.microsoft.com/office/drawing/2014/main" id="{D2B17E3E-86A4-38DA-5594-F0FBD77166D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Light" panose="020B0403020202020204" pitchFamily="34" charset="0"/>
                <a:ea typeface="+mj-ea"/>
                <a:cs typeface="+mj-cs"/>
              </a:rPr>
              <a:t>What We Know From Previous Research</a:t>
            </a:r>
            <a:endParaRPr kumimoji="0" lang="en-US" sz="2800" b="1" i="0" u="none" strike="noStrike" kern="1200" cap="none" spc="0" normalizeH="0" baseline="0" noProof="0">
              <a:ln>
                <a:noFill/>
              </a:ln>
              <a:solidFill>
                <a:prstClr val="black"/>
              </a:solidFill>
              <a:effectLst/>
              <a:uLnTx/>
              <a:uFillTx/>
              <a:latin typeface=""/>
              <a:ea typeface="+mj-ea"/>
              <a:cs typeface="+mj-cs"/>
            </a:endParaRPr>
          </a:p>
        </p:txBody>
      </p:sp>
      <p:cxnSp>
        <p:nvCxnSpPr>
          <p:cNvPr id="13" name="Straight Connector 12">
            <a:extLst>
              <a:ext uri="{FF2B5EF4-FFF2-40B4-BE49-F238E27FC236}">
                <a16:creationId xmlns:a16="http://schemas.microsoft.com/office/drawing/2014/main" id="{D0C5D8C5-E408-CE42-363B-65EDC3A86AE9}"/>
              </a:ext>
            </a:extLst>
          </p:cNvPr>
          <p:cNvCxnSpPr>
            <a:cxnSpLocks/>
          </p:cNvCxnSpPr>
          <p:nvPr/>
        </p:nvCxnSpPr>
        <p:spPr>
          <a:xfrm>
            <a:off x="838200" y="1416368"/>
            <a:ext cx="6958263"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01C8DC-8A42-5678-25BE-4CFF43DF00D2}"/>
              </a:ext>
            </a:extLst>
          </p:cNvPr>
          <p:cNvSpPr txBox="1"/>
          <p:nvPr/>
        </p:nvSpPr>
        <p:spPr>
          <a:xfrm>
            <a:off x="1975503" y="2270397"/>
            <a:ext cx="5277184"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mn-cs"/>
              </a:rPr>
              <a:t>Girls' education is a consistent protective factor against child marriage</a:t>
            </a:r>
          </a:p>
        </p:txBody>
      </p:sp>
      <p:sp>
        <p:nvSpPr>
          <p:cNvPr id="16" name="TextBox 15">
            <a:extLst>
              <a:ext uri="{FF2B5EF4-FFF2-40B4-BE49-F238E27FC236}">
                <a16:creationId xmlns:a16="http://schemas.microsoft.com/office/drawing/2014/main" id="{E02FBF49-E27D-FF3B-E8F2-6888385A47A0}"/>
              </a:ext>
            </a:extLst>
          </p:cNvPr>
          <p:cNvSpPr txBox="1"/>
          <p:nvPr/>
        </p:nvSpPr>
        <p:spPr>
          <a:xfrm>
            <a:off x="1975503" y="3671390"/>
            <a:ext cx="527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Girls who drop out of school are significantly more likely to marry early</a:t>
            </a:r>
          </a:p>
        </p:txBody>
      </p:sp>
      <p:sp>
        <p:nvSpPr>
          <p:cNvPr id="18" name="TextBox 17">
            <a:extLst>
              <a:ext uri="{FF2B5EF4-FFF2-40B4-BE49-F238E27FC236}">
                <a16:creationId xmlns:a16="http://schemas.microsoft.com/office/drawing/2014/main" id="{66DCA550-EC0F-7FE8-D0B3-19D737659967}"/>
              </a:ext>
            </a:extLst>
          </p:cNvPr>
          <p:cNvSpPr txBox="1"/>
          <p:nvPr/>
        </p:nvSpPr>
        <p:spPr>
          <a:xfrm>
            <a:off x="1975503" y="5059673"/>
            <a:ext cx="52771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panose="020B0403020202020204" pitchFamily="34" charset="0"/>
                <a:ea typeface="+mn-ea"/>
                <a:cs typeface="+mn-cs"/>
              </a:rPr>
              <a:t>It is important to work on both the demand and supply side of girls' education</a:t>
            </a:r>
          </a:p>
        </p:txBody>
      </p:sp>
      <p:sp>
        <p:nvSpPr>
          <p:cNvPr id="27" name="Oval 26">
            <a:extLst>
              <a:ext uri="{FF2B5EF4-FFF2-40B4-BE49-F238E27FC236}">
                <a16:creationId xmlns:a16="http://schemas.microsoft.com/office/drawing/2014/main" id="{FBC11DC6-2B8E-70CA-F00C-3798F8AE2F71}"/>
              </a:ext>
            </a:extLst>
          </p:cNvPr>
          <p:cNvSpPr/>
          <p:nvPr/>
        </p:nvSpPr>
        <p:spPr>
          <a:xfrm>
            <a:off x="996793" y="2174284"/>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CA6CF400-3824-93D1-3734-B1CB9634B8A4}"/>
              </a:ext>
            </a:extLst>
          </p:cNvPr>
          <p:cNvSpPr/>
          <p:nvPr/>
        </p:nvSpPr>
        <p:spPr>
          <a:xfrm>
            <a:off x="996793" y="3563005"/>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5F7D90EF-E129-566F-2BE4-5259701ACE74}"/>
              </a:ext>
            </a:extLst>
          </p:cNvPr>
          <p:cNvSpPr/>
          <p:nvPr/>
        </p:nvSpPr>
        <p:spPr>
          <a:xfrm>
            <a:off x="996793" y="4963625"/>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descr="A child smiling at the camera&#10;&#10;Description automatically generated">
            <a:extLst>
              <a:ext uri="{FF2B5EF4-FFF2-40B4-BE49-F238E27FC236}">
                <a16:creationId xmlns:a16="http://schemas.microsoft.com/office/drawing/2014/main" id="{B2188C6B-49C2-3D56-27D6-C912A9FF29E8}"/>
              </a:ext>
            </a:extLst>
          </p:cNvPr>
          <p:cNvPicPr>
            <a:picLocks noChangeAspect="1"/>
          </p:cNvPicPr>
          <p:nvPr/>
        </p:nvPicPr>
        <p:blipFill rotWithShape="1">
          <a:blip r:embed="rId3">
            <a:extLst>
              <a:ext uri="{28A0092B-C50C-407E-A947-70E740481C1C}">
                <a14:useLocalDpi xmlns:a14="http://schemas.microsoft.com/office/drawing/2010/main" val="0"/>
              </a:ext>
            </a:extLst>
          </a:blip>
          <a:srcRect l="14762" t="13598" r="38298"/>
          <a:stretch/>
        </p:blipFill>
        <p:spPr>
          <a:xfrm flipH="1">
            <a:off x="8037094" y="0"/>
            <a:ext cx="4154905" cy="6915612"/>
          </a:xfrm>
          <a:prstGeom prst="rect">
            <a:avLst/>
          </a:prstGeom>
        </p:spPr>
      </p:pic>
      <p:sp>
        <p:nvSpPr>
          <p:cNvPr id="31" name="Rectangle 30">
            <a:extLst>
              <a:ext uri="{FF2B5EF4-FFF2-40B4-BE49-F238E27FC236}">
                <a16:creationId xmlns:a16="http://schemas.microsoft.com/office/drawing/2014/main" id="{8FF165E9-F22C-4D48-AE47-707AD430800A}"/>
              </a:ext>
            </a:extLst>
          </p:cNvPr>
          <p:cNvSpPr/>
          <p:nvPr/>
        </p:nvSpPr>
        <p:spPr>
          <a:xfrm>
            <a:off x="8037094" y="6620478"/>
            <a:ext cx="4154906" cy="261610"/>
          </a:xfrm>
          <a:prstGeom prst="rect">
            <a:avLst/>
          </a:prstGeom>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Univers Light"/>
                <a:ea typeface="Calibri" panose="020F0502020204030204"/>
                <a:cs typeface="Calibri" panose="020F0502020204030204"/>
              </a:rPr>
              <a:t>© UNICEF/UN0656741/</a:t>
            </a:r>
            <a:r>
              <a:rPr kumimoji="0" lang="en-US" sz="1100" b="0" i="0" u="none" strike="noStrike" kern="1200" cap="none" spc="0" normalizeH="0" baseline="0" noProof="0" err="1">
                <a:ln>
                  <a:noFill/>
                </a:ln>
                <a:solidFill>
                  <a:prstClr val="white"/>
                </a:solidFill>
                <a:effectLst/>
                <a:uLnTx/>
                <a:uFillTx/>
                <a:latin typeface="Univers Light"/>
                <a:ea typeface="Calibri" panose="020F0502020204030204"/>
                <a:cs typeface="Calibri" panose="020F0502020204030204"/>
              </a:rPr>
              <a:t>Muchipa</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79542524-91C8-971A-BF7B-9B4F9688E24A}"/>
              </a:ext>
            </a:extLst>
          </p:cNvPr>
          <p:cNvSpPr/>
          <p:nvPr/>
        </p:nvSpPr>
        <p:spPr>
          <a:xfrm>
            <a:off x="996793" y="6595628"/>
            <a:ext cx="7040300"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prstClr val="black"/>
                </a:solidFill>
                <a:effectLst/>
                <a:uLnTx/>
                <a:uFillTx/>
                <a:latin typeface="Univers Light"/>
                <a:ea typeface="+mn-ea"/>
                <a:cs typeface="+mn-cs"/>
              </a:rPr>
              <a:t>Source: Evidence Review: Child marriage interventions and research from 2020 to 2022 (The CRANK, 2023) </a:t>
            </a:r>
            <a:endParaRPr kumimoji="0" lang="en-US" sz="1100" b="0" i="1" u="none" strike="noStrike" kern="1200" cap="none" spc="0" normalizeH="0" baseline="0" noProof="0">
              <a:ln>
                <a:noFill/>
              </a:ln>
              <a:solidFill>
                <a:prstClr val="black"/>
              </a:solidFill>
              <a:effectLst/>
              <a:uLnTx/>
              <a:uFillTx/>
              <a:latin typeface="Univers Light" panose="020B0403020202020204" pitchFamily="34" charset="0"/>
              <a:ea typeface="+mn-ea"/>
              <a:cs typeface="+mn-cs"/>
            </a:endParaRPr>
          </a:p>
        </p:txBody>
      </p:sp>
    </p:spTree>
    <p:extLst>
      <p:ext uri="{BB962C8B-B14F-4D97-AF65-F5344CB8AC3E}">
        <p14:creationId xmlns:p14="http://schemas.microsoft.com/office/powerpoint/2010/main" val="53466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724454-6020-3AC5-F645-7EC0EEF9C67C}"/>
              </a:ext>
            </a:extLst>
          </p:cNvPr>
          <p:cNvSpPr/>
          <p:nvPr/>
        </p:nvSpPr>
        <p:spPr>
          <a:xfrm>
            <a:off x="1634770" y="9844110"/>
            <a:ext cx="528775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a:ln>
                <a:noFill/>
              </a:ln>
              <a:solidFill>
                <a:prstClr val="black"/>
              </a:solidFill>
              <a:effectLst/>
              <a:uLnTx/>
              <a:uFillTx/>
              <a:latin typeface="Univers Light"/>
              <a:ea typeface="+mn-ea"/>
              <a:cs typeface="+mn-cs"/>
            </a:endParaRPr>
          </a:p>
        </p:txBody>
      </p:sp>
      <p:sp>
        <p:nvSpPr>
          <p:cNvPr id="5" name="Title 1">
            <a:extLst>
              <a:ext uri="{FF2B5EF4-FFF2-40B4-BE49-F238E27FC236}">
                <a16:creationId xmlns:a16="http://schemas.microsoft.com/office/drawing/2014/main" id="{B4E078FA-77D9-448A-8D2B-46BFED9B53B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Light" panose="020B0403020202020204" pitchFamily="34" charset="0"/>
                <a:ea typeface="+mj-ea"/>
                <a:cs typeface="+mj-cs"/>
              </a:rPr>
              <a:t>What Is DMS Data Telling Us? Stage 1 Findings</a:t>
            </a:r>
            <a:endParaRPr kumimoji="0" lang="en-US" sz="2800" b="1" i="0" u="none" strike="noStrike" kern="1200" cap="none" spc="0" normalizeH="0" baseline="0" noProof="0">
              <a:ln>
                <a:noFill/>
              </a:ln>
              <a:solidFill>
                <a:prstClr val="black"/>
              </a:solidFill>
              <a:effectLst/>
              <a:uLnTx/>
              <a:uFillTx/>
              <a:latin typeface=""/>
              <a:ea typeface="+mj-ea"/>
              <a:cs typeface="+mj-cs"/>
            </a:endParaRPr>
          </a:p>
        </p:txBody>
      </p:sp>
      <p:cxnSp>
        <p:nvCxnSpPr>
          <p:cNvPr id="7" name="Straight Connector 6">
            <a:extLst>
              <a:ext uri="{FF2B5EF4-FFF2-40B4-BE49-F238E27FC236}">
                <a16:creationId xmlns:a16="http://schemas.microsoft.com/office/drawing/2014/main" id="{D6EAD572-A151-E4B0-C803-06A0CA730387}"/>
              </a:ext>
            </a:extLst>
          </p:cNvPr>
          <p:cNvCxnSpPr/>
          <p:nvPr/>
        </p:nvCxnSpPr>
        <p:spPr>
          <a:xfrm>
            <a:off x="838200" y="1416368"/>
            <a:ext cx="10500360"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8702D1A-4A03-0E5A-997C-6E014E7EE692}"/>
              </a:ext>
            </a:extLst>
          </p:cNvPr>
          <p:cNvSpPr txBox="1"/>
          <p:nvPr/>
        </p:nvSpPr>
        <p:spPr>
          <a:xfrm>
            <a:off x="1859683" y="2159526"/>
            <a:ext cx="55760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Light"/>
                <a:ea typeface="+mn-ea"/>
                <a:cs typeface="Calibri"/>
              </a:rPr>
              <a:t>Having a </a:t>
            </a:r>
            <a:r>
              <a:rPr kumimoji="0" lang="en-US" sz="1800" b="1" i="0" u="none" strike="noStrike" kern="1200" cap="none" spc="0" normalizeH="0" baseline="0" noProof="0">
                <a:ln>
                  <a:noFill/>
                </a:ln>
                <a:solidFill>
                  <a:prstClr val="black"/>
                </a:solidFill>
                <a:effectLst/>
                <a:uLnTx/>
                <a:uFillTx/>
                <a:latin typeface="Univers Light"/>
                <a:ea typeface="+mn-ea"/>
                <a:cs typeface="Calibri"/>
              </a:rPr>
              <a:t>female teacher</a:t>
            </a:r>
            <a:r>
              <a:rPr kumimoji="0" lang="en-US" sz="1800" b="0" i="0" u="none" strike="noStrike" kern="1200" cap="none" spc="0" normalizeH="0" baseline="0" noProof="0">
                <a:ln>
                  <a:noFill/>
                </a:ln>
                <a:solidFill>
                  <a:prstClr val="black"/>
                </a:solidFill>
                <a:effectLst/>
                <a:uLnTx/>
                <a:uFillTx/>
                <a:latin typeface="Univers Light"/>
                <a:ea typeface="+mn-ea"/>
                <a:cs typeface="Calibri"/>
              </a:rPr>
              <a:t> is associated with a gender gap reduction in promotion, dropout and graduation rates in primary &amp; secondary school</a:t>
            </a: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16" name="TextBox 15">
            <a:extLst>
              <a:ext uri="{FF2B5EF4-FFF2-40B4-BE49-F238E27FC236}">
                <a16:creationId xmlns:a16="http://schemas.microsoft.com/office/drawing/2014/main" id="{ACD84833-24A1-012C-5598-817CAE12B48B}"/>
              </a:ext>
            </a:extLst>
          </p:cNvPr>
          <p:cNvSpPr txBox="1"/>
          <p:nvPr/>
        </p:nvSpPr>
        <p:spPr>
          <a:xfrm>
            <a:off x="1858397" y="3543151"/>
            <a:ext cx="557600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Light"/>
                <a:ea typeface="+mn-ea"/>
                <a:cs typeface="Calibri"/>
              </a:rPr>
              <a:t>Having a </a:t>
            </a:r>
            <a:r>
              <a:rPr kumimoji="0" lang="en-US" sz="1800" b="1" i="0" u="none" strike="noStrike" kern="1200" cap="none" spc="0" normalizeH="0" baseline="0" noProof="0">
                <a:ln>
                  <a:noFill/>
                </a:ln>
                <a:solidFill>
                  <a:prstClr val="black"/>
                </a:solidFill>
                <a:effectLst/>
                <a:uLnTx/>
                <a:uFillTx/>
                <a:latin typeface="Univers Light"/>
                <a:ea typeface="+mn-ea"/>
                <a:cs typeface="Calibri"/>
              </a:rPr>
              <a:t>female head teacher </a:t>
            </a:r>
            <a:r>
              <a:rPr kumimoji="0" lang="en-US" sz="1800" b="0" i="0" u="none" strike="noStrike" kern="1200" cap="none" spc="0" normalizeH="0" baseline="0" noProof="0">
                <a:ln>
                  <a:noFill/>
                </a:ln>
                <a:solidFill>
                  <a:prstClr val="black"/>
                </a:solidFill>
                <a:effectLst/>
                <a:uLnTx/>
                <a:uFillTx/>
                <a:latin typeface="Univers Light"/>
                <a:ea typeface="+mn-ea"/>
                <a:cs typeface="Calibri"/>
              </a:rPr>
              <a:t>is also associated with better promotion rates and better exam results for girls </a:t>
            </a:r>
            <a:endParaRPr kumimoji="0" lang="en-US" sz="1800" b="0" i="0" u="none" strike="noStrike" kern="1200" cap="none" spc="0" normalizeH="0" baseline="0" noProof="0">
              <a:ln>
                <a:noFill/>
              </a:ln>
              <a:solidFill>
                <a:prstClr val="black"/>
              </a:solidFill>
              <a:effectLst/>
              <a:uLnTx/>
              <a:uFillTx/>
              <a:latin typeface="Univers Light"/>
              <a:ea typeface="+mn-ea"/>
              <a:cs typeface="+mn-cs"/>
            </a:endParaRPr>
          </a:p>
        </p:txBody>
      </p:sp>
      <p:sp>
        <p:nvSpPr>
          <p:cNvPr id="18" name="TextBox 17">
            <a:extLst>
              <a:ext uri="{FF2B5EF4-FFF2-40B4-BE49-F238E27FC236}">
                <a16:creationId xmlns:a16="http://schemas.microsoft.com/office/drawing/2014/main" id="{469ACED9-EBC5-DEC1-9E4D-BEBEB92CCF47}"/>
              </a:ext>
            </a:extLst>
          </p:cNvPr>
          <p:cNvSpPr txBox="1"/>
          <p:nvPr/>
        </p:nvSpPr>
        <p:spPr>
          <a:xfrm>
            <a:off x="1858397" y="4929322"/>
            <a:ext cx="55760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Univers Light"/>
                <a:ea typeface="+mn-ea"/>
                <a:cs typeface="Calibri"/>
              </a:rPr>
              <a:t>The presence of latrines and/or menstrual hygiene changing rooms and products is associated with higher promotion rates for girls, mainly as a result of lower dropout rates </a:t>
            </a:r>
          </a:p>
        </p:txBody>
      </p:sp>
      <p:grpSp>
        <p:nvGrpSpPr>
          <p:cNvPr id="33" name="Group 32">
            <a:extLst>
              <a:ext uri="{FF2B5EF4-FFF2-40B4-BE49-F238E27FC236}">
                <a16:creationId xmlns:a16="http://schemas.microsoft.com/office/drawing/2014/main" id="{8A2D2C61-0EF4-201F-F9EE-E920DFD6401F}"/>
              </a:ext>
            </a:extLst>
          </p:cNvPr>
          <p:cNvGrpSpPr/>
          <p:nvPr/>
        </p:nvGrpSpPr>
        <p:grpSpPr>
          <a:xfrm>
            <a:off x="852415" y="2174284"/>
            <a:ext cx="900112" cy="900112"/>
            <a:chOff x="996793" y="2174284"/>
            <a:chExt cx="900112" cy="900112"/>
          </a:xfrm>
        </p:grpSpPr>
        <p:sp>
          <p:nvSpPr>
            <p:cNvPr id="15" name="Oval 14">
              <a:extLst>
                <a:ext uri="{FF2B5EF4-FFF2-40B4-BE49-F238E27FC236}">
                  <a16:creationId xmlns:a16="http://schemas.microsoft.com/office/drawing/2014/main" id="{26A0A89E-C743-4602-415E-475AB70411D6}"/>
                </a:ext>
              </a:extLst>
            </p:cNvPr>
            <p:cNvSpPr/>
            <p:nvPr/>
          </p:nvSpPr>
          <p:spPr>
            <a:xfrm>
              <a:off x="996793" y="2174284"/>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Professor female with solid fill">
              <a:extLst>
                <a:ext uri="{FF2B5EF4-FFF2-40B4-BE49-F238E27FC236}">
                  <a16:creationId xmlns:a16="http://schemas.microsoft.com/office/drawing/2014/main" id="{CDBCD621-E901-4E67-CD94-8552191DF6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949" y="2281440"/>
              <a:ext cx="685800" cy="685800"/>
            </a:xfrm>
            <a:prstGeom prst="rect">
              <a:avLst/>
            </a:prstGeom>
          </p:spPr>
        </p:pic>
      </p:grpSp>
      <p:grpSp>
        <p:nvGrpSpPr>
          <p:cNvPr id="35" name="Group 34">
            <a:extLst>
              <a:ext uri="{FF2B5EF4-FFF2-40B4-BE49-F238E27FC236}">
                <a16:creationId xmlns:a16="http://schemas.microsoft.com/office/drawing/2014/main" id="{B20223D3-8FD3-88DA-1FB4-4087168E76D3}"/>
              </a:ext>
            </a:extLst>
          </p:cNvPr>
          <p:cNvGrpSpPr/>
          <p:nvPr/>
        </p:nvGrpSpPr>
        <p:grpSpPr>
          <a:xfrm>
            <a:off x="851129" y="4941534"/>
            <a:ext cx="900112" cy="900112"/>
            <a:chOff x="1012034" y="5186133"/>
            <a:chExt cx="900112" cy="900112"/>
          </a:xfrm>
        </p:grpSpPr>
        <p:sp>
          <p:nvSpPr>
            <p:cNvPr id="20" name="Oval 19">
              <a:extLst>
                <a:ext uri="{FF2B5EF4-FFF2-40B4-BE49-F238E27FC236}">
                  <a16:creationId xmlns:a16="http://schemas.microsoft.com/office/drawing/2014/main" id="{03BF03CD-697A-0CC1-D6DE-D8C0C6FBF5CB}"/>
                </a:ext>
              </a:extLst>
            </p:cNvPr>
            <p:cNvSpPr/>
            <p:nvPr/>
          </p:nvSpPr>
          <p:spPr>
            <a:xfrm>
              <a:off x="1012034" y="5186133"/>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Toilet with solid fill">
              <a:extLst>
                <a:ext uri="{FF2B5EF4-FFF2-40B4-BE49-F238E27FC236}">
                  <a16:creationId xmlns:a16="http://schemas.microsoft.com/office/drawing/2014/main" id="{E6784A33-623C-8F50-ADC5-8A3474022F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9909" y="5302799"/>
              <a:ext cx="685800" cy="685800"/>
            </a:xfrm>
            <a:prstGeom prst="rect">
              <a:avLst/>
            </a:prstGeom>
          </p:spPr>
        </p:pic>
      </p:grpSp>
      <p:grpSp>
        <p:nvGrpSpPr>
          <p:cNvPr id="34" name="Group 33">
            <a:extLst>
              <a:ext uri="{FF2B5EF4-FFF2-40B4-BE49-F238E27FC236}">
                <a16:creationId xmlns:a16="http://schemas.microsoft.com/office/drawing/2014/main" id="{FA324B1F-4AFF-AA4D-1864-1AE85DDE5F7D}"/>
              </a:ext>
            </a:extLst>
          </p:cNvPr>
          <p:cNvGrpSpPr/>
          <p:nvPr/>
        </p:nvGrpSpPr>
        <p:grpSpPr>
          <a:xfrm>
            <a:off x="852415" y="3557826"/>
            <a:ext cx="900112" cy="900112"/>
            <a:chOff x="1012034" y="3655504"/>
            <a:chExt cx="900112" cy="900112"/>
          </a:xfrm>
        </p:grpSpPr>
        <p:sp>
          <p:nvSpPr>
            <p:cNvPr id="17" name="Oval 16">
              <a:extLst>
                <a:ext uri="{FF2B5EF4-FFF2-40B4-BE49-F238E27FC236}">
                  <a16:creationId xmlns:a16="http://schemas.microsoft.com/office/drawing/2014/main" id="{B275CC74-1843-00C2-9B87-83B8BD27111E}"/>
                </a:ext>
              </a:extLst>
            </p:cNvPr>
            <p:cNvSpPr/>
            <p:nvPr/>
          </p:nvSpPr>
          <p:spPr>
            <a:xfrm>
              <a:off x="1012034" y="3655504"/>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descr="Lecturer with solid fill">
              <a:extLst>
                <a:ext uri="{FF2B5EF4-FFF2-40B4-BE49-F238E27FC236}">
                  <a16:creationId xmlns:a16="http://schemas.microsoft.com/office/drawing/2014/main" id="{01D0B597-EE03-E954-A2FA-2296F884F3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17904" y="3762660"/>
              <a:ext cx="685800" cy="685800"/>
            </a:xfrm>
            <a:prstGeom prst="rect">
              <a:avLst/>
            </a:prstGeom>
          </p:spPr>
        </p:pic>
      </p:grpSp>
      <p:pic>
        <p:nvPicPr>
          <p:cNvPr id="31" name="Picture 30" descr="A map of the world&#10;&#10;Description automatically generated">
            <a:extLst>
              <a:ext uri="{FF2B5EF4-FFF2-40B4-BE49-F238E27FC236}">
                <a16:creationId xmlns:a16="http://schemas.microsoft.com/office/drawing/2014/main" id="{33604F30-52BF-669B-A87F-12E0F2F4BBD0}"/>
              </a:ext>
            </a:extLst>
          </p:cNvPr>
          <p:cNvPicPr>
            <a:picLocks noChangeAspect="1"/>
          </p:cNvPicPr>
          <p:nvPr/>
        </p:nvPicPr>
        <p:blipFill rotWithShape="1">
          <a:blip r:embed="rId9">
            <a:extLst>
              <a:ext uri="{28A0092B-C50C-407E-A947-70E740481C1C}">
                <a14:useLocalDpi xmlns:a14="http://schemas.microsoft.com/office/drawing/2010/main" val="0"/>
              </a:ext>
            </a:extLst>
          </a:blip>
          <a:srcRect l="32959" t="56965" r="45568" b="16240"/>
          <a:stretch/>
        </p:blipFill>
        <p:spPr>
          <a:xfrm>
            <a:off x="7522034" y="2847153"/>
            <a:ext cx="3755950" cy="2467329"/>
          </a:xfrm>
          <a:prstGeom prst="rect">
            <a:avLst/>
          </a:prstGeom>
        </p:spPr>
      </p:pic>
      <p:sp>
        <p:nvSpPr>
          <p:cNvPr id="32" name="TextBox 31">
            <a:extLst>
              <a:ext uri="{FF2B5EF4-FFF2-40B4-BE49-F238E27FC236}">
                <a16:creationId xmlns:a16="http://schemas.microsoft.com/office/drawing/2014/main" id="{060CA837-B7E2-7BC6-2817-5F3088582C57}"/>
              </a:ext>
            </a:extLst>
          </p:cNvPr>
          <p:cNvSpPr txBox="1"/>
          <p:nvPr/>
        </p:nvSpPr>
        <p:spPr>
          <a:xfrm>
            <a:off x="7609265" y="2456201"/>
            <a:ext cx="374453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7F7F7F"/>
                </a:solidFill>
                <a:effectLst/>
                <a:uLnTx/>
                <a:uFillTx/>
                <a:latin typeface="Univers Light"/>
                <a:ea typeface="Calibri"/>
                <a:cs typeface="Calibri"/>
              </a:rPr>
              <a:t>Where is the data coming from?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7F7F7F"/>
              </a:solidFill>
              <a:effectLst/>
              <a:uLnTx/>
              <a:uFillTx/>
              <a:latin typeface="Univers Light"/>
              <a:ea typeface="+mn-ea"/>
              <a:cs typeface="Calibri"/>
            </a:endParaRPr>
          </a:p>
        </p:txBody>
      </p:sp>
      <p:sp>
        <p:nvSpPr>
          <p:cNvPr id="11" name="TextBox 10">
            <a:extLst>
              <a:ext uri="{FF2B5EF4-FFF2-40B4-BE49-F238E27FC236}">
                <a16:creationId xmlns:a16="http://schemas.microsoft.com/office/drawing/2014/main" id="{312FF79F-140A-82AB-5179-527C38CA1DA4}"/>
              </a:ext>
            </a:extLst>
          </p:cNvPr>
          <p:cNvSpPr txBox="1"/>
          <p:nvPr/>
        </p:nvSpPr>
        <p:spPr>
          <a:xfrm>
            <a:off x="7846142" y="5302045"/>
            <a:ext cx="34314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7F7F7F"/>
                </a:solidFill>
                <a:effectLst/>
                <a:uLnTx/>
                <a:uFillTx/>
                <a:latin typeface="Univers Light"/>
                <a:ea typeface="+mn-ea"/>
                <a:cs typeface="+mn-cs"/>
              </a:rPr>
              <a:t>Togo, CIV, Mali, Madagascar, Ghana, Zambia, Nepal</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2074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724454-6020-3AC5-F645-7EC0EEF9C67C}"/>
              </a:ext>
            </a:extLst>
          </p:cNvPr>
          <p:cNvSpPr/>
          <p:nvPr/>
        </p:nvSpPr>
        <p:spPr>
          <a:xfrm>
            <a:off x="1522475" y="3146515"/>
            <a:ext cx="528775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a:ln>
                <a:noFill/>
              </a:ln>
              <a:solidFill>
                <a:prstClr val="black"/>
              </a:solidFill>
              <a:effectLst/>
              <a:uLnTx/>
              <a:uFillTx/>
              <a:latin typeface="Univers Light"/>
              <a:ea typeface="+mn-ea"/>
              <a:cs typeface="+mn-cs"/>
            </a:endParaRPr>
          </a:p>
        </p:txBody>
      </p:sp>
      <p:sp>
        <p:nvSpPr>
          <p:cNvPr id="13" name="Rectangle 12">
            <a:extLst>
              <a:ext uri="{FF2B5EF4-FFF2-40B4-BE49-F238E27FC236}">
                <a16:creationId xmlns:a16="http://schemas.microsoft.com/office/drawing/2014/main" id="{140E1C44-F3A8-736F-3FF5-A68A3DBB84D8}"/>
              </a:ext>
            </a:extLst>
          </p:cNvPr>
          <p:cNvSpPr/>
          <p:nvPr/>
        </p:nvSpPr>
        <p:spPr>
          <a:xfrm>
            <a:off x="1511269" y="4712792"/>
            <a:ext cx="528775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Univers Light"/>
              <a:ea typeface="+mn-ea"/>
              <a:cs typeface="Calibri"/>
            </a:endParaRPr>
          </a:p>
        </p:txBody>
      </p:sp>
      <p:sp>
        <p:nvSpPr>
          <p:cNvPr id="7" name="Title 1">
            <a:extLst>
              <a:ext uri="{FF2B5EF4-FFF2-40B4-BE49-F238E27FC236}">
                <a16:creationId xmlns:a16="http://schemas.microsoft.com/office/drawing/2014/main" id="{89E28B9B-BD8A-AB4F-159A-6E8B2972361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Light" panose="020B0403020202020204" pitchFamily="34" charset="0"/>
                <a:ea typeface="+mj-ea"/>
                <a:cs typeface="+mj-cs"/>
              </a:rPr>
              <a:t>What Is DMS Data Telling Us? Stage 3 Findings</a:t>
            </a:r>
            <a:endParaRPr kumimoji="0" lang="en-US" sz="2800" b="1" i="0" u="none" strike="noStrike" kern="1200" cap="none" spc="0" normalizeH="0" baseline="0" noProof="0">
              <a:ln>
                <a:noFill/>
              </a:ln>
              <a:solidFill>
                <a:prstClr val="black"/>
              </a:solidFill>
              <a:effectLst/>
              <a:uLnTx/>
              <a:uFillTx/>
              <a:latin typeface=""/>
              <a:ea typeface="+mj-ea"/>
              <a:cs typeface="+mj-cs"/>
            </a:endParaRPr>
          </a:p>
        </p:txBody>
      </p:sp>
      <p:cxnSp>
        <p:nvCxnSpPr>
          <p:cNvPr id="12" name="Straight Connector 11">
            <a:extLst>
              <a:ext uri="{FF2B5EF4-FFF2-40B4-BE49-F238E27FC236}">
                <a16:creationId xmlns:a16="http://schemas.microsoft.com/office/drawing/2014/main" id="{0A1907E1-C5FF-2730-4819-021D3AFC50D1}"/>
              </a:ext>
            </a:extLst>
          </p:cNvPr>
          <p:cNvCxnSpPr/>
          <p:nvPr/>
        </p:nvCxnSpPr>
        <p:spPr>
          <a:xfrm>
            <a:off x="838200" y="1416368"/>
            <a:ext cx="10500360"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FBE40D49-CDDA-CFE9-0FB3-84ACFBDF7F83}"/>
              </a:ext>
            </a:extLst>
          </p:cNvPr>
          <p:cNvSpPr/>
          <p:nvPr/>
        </p:nvSpPr>
        <p:spPr>
          <a:xfrm>
            <a:off x="1475874" y="1891071"/>
            <a:ext cx="9240253" cy="1325563"/>
          </a:xfrm>
          <a:prstGeom prst="roundRect">
            <a:avLst/>
          </a:prstGeom>
          <a:solidFill>
            <a:srgbClr val="1C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Univers Light"/>
                <a:ea typeface="+mn-ea"/>
                <a:cs typeface="Calibri"/>
              </a:rPr>
              <a:t>Positive deviant schools in Mali are more likely to have </a:t>
            </a:r>
            <a:r>
              <a:rPr kumimoji="0" lang="en-US" sz="2000" b="1" i="0" u="none" strike="noStrike" kern="1200" cap="none" spc="0" normalizeH="0" baseline="0" noProof="0">
                <a:ln>
                  <a:noFill/>
                </a:ln>
                <a:solidFill>
                  <a:prstClr val="white"/>
                </a:solidFill>
                <a:effectLst/>
                <a:uLnTx/>
                <a:uFillTx/>
                <a:latin typeface="Univers Light"/>
                <a:ea typeface="+mn-ea"/>
                <a:cs typeface="Calibri"/>
              </a:rPr>
              <a:t>school committees </a:t>
            </a:r>
            <a:r>
              <a:rPr kumimoji="0" lang="en-US" sz="2000" b="0" i="0" u="none" strike="noStrike" kern="1200" cap="none" spc="0" normalizeH="0" baseline="0" noProof="0">
                <a:ln>
                  <a:noFill/>
                </a:ln>
                <a:solidFill>
                  <a:prstClr val="white"/>
                </a:solidFill>
                <a:effectLst/>
                <a:uLnTx/>
                <a:uFillTx/>
                <a:latin typeface="Univers Light"/>
                <a:ea typeface="+mn-ea"/>
                <a:cs typeface="Calibri"/>
              </a:rPr>
              <a:t>working on </a:t>
            </a:r>
            <a:r>
              <a:rPr kumimoji="0" lang="en-US" sz="2000" b="1" i="0" u="none" strike="noStrike" kern="1200" cap="none" spc="0" normalizeH="0" baseline="0" noProof="0">
                <a:ln>
                  <a:noFill/>
                </a:ln>
                <a:solidFill>
                  <a:prstClr val="white"/>
                </a:solidFill>
                <a:effectLst/>
                <a:uLnTx/>
                <a:uFillTx/>
                <a:latin typeface="Univers Light"/>
                <a:ea typeface="+mn-ea"/>
                <a:cs typeface="Calibri"/>
              </a:rPr>
              <a:t>raising awareness</a:t>
            </a:r>
            <a:r>
              <a:rPr kumimoji="0" lang="en-US" sz="2000" b="0" i="0" u="none" strike="noStrike" kern="1200" cap="none" spc="0" normalizeH="0" baseline="0" noProof="0">
                <a:ln>
                  <a:noFill/>
                </a:ln>
                <a:solidFill>
                  <a:prstClr val="white"/>
                </a:solidFill>
                <a:effectLst/>
                <a:uLnTx/>
                <a:uFillTx/>
                <a:latin typeface="Univers Light"/>
                <a:ea typeface="+mn-ea"/>
                <a:cs typeface="Calibri"/>
              </a:rPr>
              <a:t> on girls' education and the prevention of early marriage.</a:t>
            </a:r>
            <a:endParaRPr kumimoji="0" lang="fr" sz="2000" b="0" i="1" u="none" strike="noStrike" kern="1200" cap="none" spc="0" normalizeH="0" baseline="0" noProof="0">
              <a:ln>
                <a:noFill/>
              </a:ln>
              <a:solidFill>
                <a:prstClr val="white"/>
              </a:solidFill>
              <a:effectLst/>
              <a:uLnTx/>
              <a:uFillTx/>
              <a:latin typeface="Univers Light"/>
              <a:ea typeface="Calibri"/>
              <a:cs typeface="Calibri"/>
            </a:endParaRPr>
          </a:p>
        </p:txBody>
      </p:sp>
      <p:sp>
        <p:nvSpPr>
          <p:cNvPr id="18" name="Rounded Rectangle 17">
            <a:extLst>
              <a:ext uri="{FF2B5EF4-FFF2-40B4-BE49-F238E27FC236}">
                <a16:creationId xmlns:a16="http://schemas.microsoft.com/office/drawing/2014/main" id="{A94934A4-0497-AFB5-CFD2-A1FCA500AD07}"/>
              </a:ext>
            </a:extLst>
          </p:cNvPr>
          <p:cNvSpPr/>
          <p:nvPr/>
        </p:nvSpPr>
        <p:spPr>
          <a:xfrm>
            <a:off x="1475874" y="3374120"/>
            <a:ext cx="4620126" cy="2808614"/>
          </a:xfrm>
          <a:prstGeom prst="roundRect">
            <a:avLst/>
          </a:prstGeom>
          <a:solidFill>
            <a:srgbClr val="1CABE2">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We</a:t>
            </a:r>
            <a:r>
              <a:rPr kumimoji="0" lang="fr-FR" sz="1750" b="0" i="1" u="none" strike="noStrike" kern="1200" cap="none" spc="0" normalizeH="0" baseline="0" noProof="0">
                <a:ln>
                  <a:noFill/>
                </a:ln>
                <a:solidFill>
                  <a:prstClr val="black"/>
                </a:solidFill>
                <a:effectLst/>
                <a:uLnTx/>
                <a:uFillTx/>
                <a:latin typeface="Univers Light"/>
                <a:ea typeface="+mn-ea"/>
                <a:cs typeface="+mn-cs"/>
              </a:rPr>
              <a:t> (the Association of </a:t>
            </a:r>
            <a:r>
              <a:rPr kumimoji="0" lang="fr-FR" sz="1750" b="0" i="1" u="none" strike="noStrike" kern="1200" cap="none" spc="0" normalizeH="0" baseline="0" noProof="0" err="1">
                <a:ln>
                  <a:noFill/>
                </a:ln>
                <a:solidFill>
                  <a:prstClr val="black"/>
                </a:solidFill>
                <a:effectLst/>
                <a:uLnTx/>
                <a:uFillTx/>
                <a:latin typeface="Univers Light"/>
                <a:ea typeface="+mn-ea"/>
                <a:cs typeface="+mn-cs"/>
              </a:rPr>
              <a:t>Students</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Mothers</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raise</a:t>
            </a:r>
            <a:r>
              <a:rPr kumimoji="0" lang="fr-FR" sz="1750" b="0" i="1" u="none" strike="noStrike" kern="1200" cap="none" spc="0" normalizeH="0" baseline="0" noProof="0">
                <a:ln>
                  <a:noFill/>
                </a:ln>
                <a:solidFill>
                  <a:prstClr val="black"/>
                </a:solidFill>
                <a:effectLst/>
                <a:uLnTx/>
                <a:uFillTx/>
                <a:latin typeface="Univers Light"/>
                <a:ea typeface="+mn-ea"/>
                <a:cs typeface="+mn-cs"/>
              </a:rPr>
              <a:t> [the girls'] </a:t>
            </a:r>
            <a:r>
              <a:rPr kumimoji="0" lang="fr-FR" sz="1750" b="0" i="1" u="none" strike="noStrike" kern="1200" cap="none" spc="0" normalizeH="0" baseline="0" noProof="0" err="1">
                <a:ln>
                  <a:noFill/>
                </a:ln>
                <a:solidFill>
                  <a:prstClr val="black"/>
                </a:solidFill>
                <a:effectLst/>
                <a:uLnTx/>
                <a:uFillTx/>
                <a:latin typeface="Univers Light"/>
                <a:ea typeface="+mn-ea"/>
                <a:cs typeface="+mn-cs"/>
              </a:rPr>
              <a:t>awareness</a:t>
            </a:r>
            <a:r>
              <a:rPr kumimoji="0" lang="fr-FR" sz="1750" b="0" i="1" u="none" strike="noStrike" kern="1200" cap="none" spc="0" normalizeH="0" baseline="0" noProof="0">
                <a:ln>
                  <a:noFill/>
                </a:ln>
                <a:solidFill>
                  <a:prstClr val="black"/>
                </a:solidFill>
                <a:effectLst/>
                <a:uLnTx/>
                <a:uFillTx/>
                <a:latin typeface="Univers Light"/>
                <a:ea typeface="+mn-ea"/>
                <a:cs typeface="+mn-cs"/>
              </a:rPr>
              <a:t> on the </a:t>
            </a:r>
            <a:r>
              <a:rPr kumimoji="0" lang="fr-FR" sz="1750" b="0" i="1" u="none" strike="noStrike" kern="1200" cap="none" spc="0" normalizeH="0" baseline="0" noProof="0" err="1">
                <a:ln>
                  <a:noFill/>
                </a:ln>
                <a:solidFill>
                  <a:prstClr val="black"/>
                </a:solidFill>
                <a:effectLst/>
                <a:uLnTx/>
                <a:uFillTx/>
                <a:latin typeface="Univers Light"/>
                <a:ea typeface="+mn-ea"/>
                <a:cs typeface="+mn-cs"/>
              </a:rPr>
              <a:t>equality</a:t>
            </a:r>
            <a:r>
              <a:rPr kumimoji="0" lang="fr-FR" sz="1750" b="0" i="1" u="none" strike="noStrike" kern="1200" cap="none" spc="0" normalizeH="0" baseline="0" noProof="0">
                <a:ln>
                  <a:noFill/>
                </a:ln>
                <a:solidFill>
                  <a:prstClr val="black"/>
                </a:solidFill>
                <a:effectLst/>
                <a:uLnTx/>
                <a:uFillTx/>
                <a:latin typeface="Univers Light"/>
                <a:ea typeface="+mn-ea"/>
                <a:cs typeface="+mn-cs"/>
              </a:rPr>
              <a: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50" b="0" i="1" u="none" strike="noStrike" kern="1200" cap="none" spc="0" normalizeH="0" baseline="0" noProof="0" err="1">
                <a:ln>
                  <a:noFill/>
                </a:ln>
                <a:solidFill>
                  <a:prstClr val="black"/>
                </a:solidFill>
                <a:effectLst/>
                <a:uLnTx/>
                <a:uFillTx/>
                <a:latin typeface="Univers Light"/>
                <a:ea typeface="+mn-ea"/>
                <a:cs typeface="+mn-cs"/>
              </a:rPr>
              <a:t>opportunity</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between</a:t>
            </a:r>
            <a:r>
              <a:rPr kumimoji="0" lang="fr-FR" sz="1750" b="0" i="1" u="none" strike="noStrike" kern="1200" cap="none" spc="0" normalizeH="0" baseline="0" noProof="0">
                <a:ln>
                  <a:noFill/>
                </a:ln>
                <a:solidFill>
                  <a:prstClr val="black"/>
                </a:solidFill>
                <a:effectLst/>
                <a:uLnTx/>
                <a:uFillTx/>
                <a:latin typeface="Univers Light"/>
                <a:ea typeface="+mn-ea"/>
                <a:cs typeface="+mn-cs"/>
              </a:rPr>
              <a:t> men and </a:t>
            </a:r>
            <a:r>
              <a:rPr kumimoji="0" lang="fr-FR" sz="1750" b="0" i="1" u="none" strike="noStrike" kern="1200" cap="none" spc="0" normalizeH="0" baseline="0" noProof="0" err="1">
                <a:ln>
                  <a:noFill/>
                </a:ln>
                <a:solidFill>
                  <a:prstClr val="black"/>
                </a:solidFill>
                <a:effectLst/>
                <a:uLnTx/>
                <a:uFillTx/>
                <a:latin typeface="Univers Light"/>
                <a:ea typeface="+mn-ea"/>
                <a:cs typeface="+mn-cs"/>
              </a:rPr>
              <a:t>women</a:t>
            </a:r>
            <a:r>
              <a:rPr kumimoji="0" lang="fr-FR" sz="1750" b="0" i="1" u="none" strike="noStrike" kern="1200" cap="none" spc="0" normalizeH="0" baseline="0" noProof="0">
                <a:ln>
                  <a:noFill/>
                </a:ln>
                <a:solidFill>
                  <a:prstClr val="black"/>
                </a:solidFill>
                <a:effectLst/>
                <a:uLnTx/>
                <a:uFillTx/>
                <a:latin typeface="Univers Light"/>
                <a:ea typeface="+mn-ea"/>
                <a:cs typeface="+mn-cs"/>
              </a:rPr>
              <a:t>, to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motivate</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them</a:t>
            </a:r>
            <a:r>
              <a:rPr kumimoji="0" lang="fr-FR" sz="1750" b="0" i="1" u="none" strike="noStrike" kern="1200" cap="none" spc="0" normalizeH="0" baseline="0" noProof="0">
                <a:ln>
                  <a:noFill/>
                </a:ln>
                <a:solidFill>
                  <a:prstClr val="black"/>
                </a:solidFill>
                <a:effectLst/>
                <a:uLnTx/>
                <a:uFillTx/>
                <a:latin typeface="Univers Light"/>
                <a:ea typeface="+mn-ea"/>
                <a:cs typeface="+mn-cs"/>
              </a:rPr>
              <a:t> to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constantly</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study</a:t>
            </a:r>
            <a:r>
              <a:rPr kumimoji="0" lang="fr-FR" sz="1750" b="0" i="1" u="none" strike="noStrike" kern="1200" cap="none" spc="0" normalizeH="0" baseline="0" noProof="0">
                <a:ln>
                  <a:noFill/>
                </a:ln>
                <a:solidFill>
                  <a:prstClr val="black"/>
                </a:solidFill>
                <a:effectLst/>
                <a:uLnTx/>
                <a:uFillTx/>
                <a:latin typeface="Univers Light"/>
                <a:ea typeface="+mn-ea"/>
                <a:cs typeface="+mn-cs"/>
              </a:rPr>
              <a:t>. All </a:t>
            </a:r>
            <a:r>
              <a:rPr kumimoji="0" lang="fr-FR" sz="1750" b="0" i="1" u="none" strike="noStrike" kern="1200" cap="none" spc="0" normalizeH="0" baseline="0" noProof="0" err="1">
                <a:ln>
                  <a:noFill/>
                </a:ln>
                <a:solidFill>
                  <a:prstClr val="black"/>
                </a:solidFill>
                <a:effectLst/>
                <a:uLnTx/>
                <a:uFillTx/>
                <a:latin typeface="Univers Light"/>
                <a:ea typeface="+mn-ea"/>
                <a:cs typeface="+mn-cs"/>
              </a:rPr>
              <a:t>honour</a:t>
            </a:r>
            <a:r>
              <a:rPr kumimoji="0" lang="fr-FR" sz="1750" b="0" i="1" u="none" strike="noStrike" kern="1200" cap="none" spc="0" normalizeH="0" baseline="0" noProof="0">
                <a:ln>
                  <a:noFill/>
                </a:ln>
                <a:solidFill>
                  <a:prstClr val="black"/>
                </a:solidFill>
                <a:effectLst/>
                <a:uLnTx/>
                <a:uFillTx/>
                <a:latin typeface="Univers Light"/>
                <a:ea typeface="+mn-ea"/>
                <a:cs typeface="+mn-cs"/>
              </a:rPr>
              <a:t> spots, </a:t>
            </a:r>
            <a:r>
              <a:rPr kumimoji="0" lang="fr-FR" sz="1750" b="0" i="1" u="none" strike="noStrike" kern="1200" cap="none" spc="0" normalizeH="0" baseline="0" noProof="0" err="1">
                <a:ln>
                  <a:noFill/>
                </a:ln>
                <a:solidFill>
                  <a:prstClr val="black"/>
                </a:solidFill>
                <a:effectLst/>
                <a:uLnTx/>
                <a:uFillTx/>
                <a:latin typeface="Univers Light"/>
                <a:ea typeface="+mn-ea"/>
                <a:cs typeface="+mn-cs"/>
              </a:rPr>
              <a:t>from</a:t>
            </a:r>
            <a:r>
              <a:rPr kumimoji="0" lang="fr-FR" sz="1750" b="0" i="1" u="none" strike="noStrike" kern="1200" cap="none" spc="0" normalizeH="0" baseline="0" noProof="0">
                <a:ln>
                  <a:noFill/>
                </a:ln>
                <a:solidFill>
                  <a:prstClr val="black"/>
                </a:solidFill>
                <a:effectLst/>
                <a:uLnTx/>
                <a:uFillTx/>
                <a:latin typeface="Univers Light"/>
                <a:ea typeface="+mn-ea"/>
                <a:cs typeface="+mn-cs"/>
              </a:rPr>
              <a:t> the first to the </a:t>
            </a:r>
            <a:r>
              <a:rPr kumimoji="0" lang="fr-FR" sz="1750" b="0" i="1" u="none" strike="noStrike" kern="1200" cap="none" spc="0" normalizeH="0" baseline="0" noProof="0" err="1">
                <a:ln>
                  <a:noFill/>
                </a:ln>
                <a:solidFill>
                  <a:prstClr val="black"/>
                </a:solidFill>
                <a:effectLst/>
                <a:uLnTx/>
                <a:uFillTx/>
                <a:latin typeface="Univers Light"/>
                <a:ea typeface="+mn-ea"/>
                <a:cs typeface="+mn-cs"/>
              </a:rPr>
              <a:t>ninth</a:t>
            </a:r>
            <a:r>
              <a:rPr kumimoji="0" lang="fr-FR" sz="1750" b="0" i="1" u="none" strike="noStrike" kern="1200" cap="none" spc="0" normalizeH="0" baseline="0" noProof="0">
                <a:ln>
                  <a:noFill/>
                </a:ln>
                <a:solidFill>
                  <a:prstClr val="black"/>
                </a:solidFill>
                <a:effectLst/>
                <a:uLnTx/>
                <a:uFillTx/>
                <a:latin typeface="Univers Light"/>
                <a:ea typeface="+mn-ea"/>
                <a:cs typeface="+mn-cs"/>
              </a:rPr>
              <a:t> grade, are </a:t>
            </a:r>
            <a:r>
              <a:rPr kumimoji="0" lang="fr-FR" sz="1750" b="0" i="1" u="none" strike="noStrike" kern="1200" cap="none" spc="0" normalizeH="0" baseline="0" noProof="0" err="1">
                <a:ln>
                  <a:noFill/>
                </a:ln>
                <a:solidFill>
                  <a:prstClr val="black"/>
                </a:solidFill>
                <a:effectLst/>
                <a:uLnTx/>
                <a:uFillTx/>
                <a:latin typeface="Univers Light"/>
                <a:ea typeface="+mn-ea"/>
                <a:cs typeface="+mn-cs"/>
              </a:rPr>
              <a:t>taken</a:t>
            </a:r>
            <a:r>
              <a:rPr kumimoji="0" lang="fr-FR" sz="1750" b="0" i="1" u="none" strike="noStrike" kern="1200" cap="none" spc="0" normalizeH="0" baseline="0" noProof="0">
                <a:ln>
                  <a:noFill/>
                </a:ln>
                <a:solidFill>
                  <a:prstClr val="black"/>
                </a:solidFill>
                <a:effectLst/>
                <a:uLnTx/>
                <a:uFillTx/>
                <a:latin typeface="Univers Light"/>
                <a:ea typeface="+mn-ea"/>
                <a:cs typeface="+mn-cs"/>
              </a:rPr>
              <a:t> by girls, </a:t>
            </a:r>
            <a:r>
              <a:rPr kumimoji="0" lang="fr-FR" sz="1750" b="0" i="1" u="none" strike="noStrike" kern="1200" cap="none" spc="0" normalizeH="0" baseline="0" noProof="0" err="1">
                <a:ln>
                  <a:noFill/>
                </a:ln>
                <a:solidFill>
                  <a:prstClr val="black"/>
                </a:solidFill>
                <a:effectLst/>
                <a:uLnTx/>
                <a:uFillTx/>
                <a:latin typeface="Univers Light"/>
                <a:ea typeface="+mn-ea"/>
                <a:cs typeface="+mn-cs"/>
              </a:rPr>
              <a:t>thanks</a:t>
            </a:r>
            <a:r>
              <a:rPr kumimoji="0" lang="fr-FR" sz="1750" b="0" i="1" u="none" strike="noStrike" kern="1200" cap="none" spc="0" normalizeH="0" baseline="0" noProof="0">
                <a:ln>
                  <a:noFill/>
                </a:ln>
                <a:solidFill>
                  <a:prstClr val="black"/>
                </a:solidFill>
                <a:effectLst/>
                <a:uLnTx/>
                <a:uFillTx/>
                <a:latin typeface="Univers Light"/>
                <a:ea typeface="+mn-ea"/>
                <a:cs typeface="+mn-cs"/>
              </a:rPr>
              <a:t> to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our</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awareness-raising</a:t>
            </a:r>
            <a:r>
              <a:rPr kumimoji="0" lang="fr-FR" sz="1750" b="0" i="1" u="none" strike="noStrike" kern="1200" cap="none" spc="0" normalizeH="0" baseline="0" noProof="0">
                <a:ln>
                  <a:noFill/>
                </a:ln>
                <a:solidFill>
                  <a:prstClr val="black"/>
                </a:solidFill>
                <a:effectLst/>
                <a:uLnTx/>
                <a:uFillTx/>
                <a:latin typeface="Univers Light"/>
                <a:ea typeface="+mn-ea"/>
                <a:cs typeface="+mn-cs"/>
              </a:rPr>
              <a:t> efforts."</a:t>
            </a:r>
            <a:r>
              <a:rPr kumimoji="0" lang="en-US" sz="1750" b="0" i="0" u="none" strike="noStrike" kern="1200" cap="none" spc="0" normalizeH="0" baseline="0" noProof="0">
                <a:ln>
                  <a:noFill/>
                </a:ln>
                <a:solidFill>
                  <a:prstClr val="black"/>
                </a:solidFill>
                <a:effectLst/>
                <a:uLnTx/>
                <a:uFillTx/>
                <a:latin typeface="Univers Light"/>
                <a:ea typeface="+mn-ea"/>
                <a:cs typeface="+mn-cs"/>
              </a:rPr>
              <a:t>​</a:t>
            </a:r>
            <a:endParaRPr kumimoji="0" lang="en-US" sz="17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ounded Rectangle 19">
            <a:extLst>
              <a:ext uri="{FF2B5EF4-FFF2-40B4-BE49-F238E27FC236}">
                <a16:creationId xmlns:a16="http://schemas.microsoft.com/office/drawing/2014/main" id="{F9F4D867-310C-B9F1-B676-55ED622CCC93}"/>
              </a:ext>
            </a:extLst>
          </p:cNvPr>
          <p:cNvSpPr/>
          <p:nvPr/>
        </p:nvSpPr>
        <p:spPr>
          <a:xfrm>
            <a:off x="6256423" y="3374119"/>
            <a:ext cx="4459705" cy="2808614"/>
          </a:xfrm>
          <a:prstGeom prst="roundRect">
            <a:avLst/>
          </a:prstGeom>
          <a:solidFill>
            <a:srgbClr val="1CABE2">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750" b="0" i="0"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Some</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mothers</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demand</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from</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their</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daugthers</a:t>
            </a:r>
            <a:r>
              <a:rPr kumimoji="0" lang="fr-FR" sz="1750" b="0" i="1" u="none" strike="noStrike" kern="1200" cap="none" spc="0" normalizeH="0" baseline="0" noProof="0">
                <a:ln>
                  <a:noFill/>
                </a:ln>
                <a:solidFill>
                  <a:prstClr val="black"/>
                </a:solidFill>
                <a:effectLst/>
                <a:uLnTx/>
                <a:uFillTx/>
                <a:latin typeface="Univers Light"/>
                <a:ea typeface="+mn-ea"/>
                <a:cs typeface="+mn-cs"/>
              </a:rPr>
              <a:t> to go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work</a:t>
            </a:r>
            <a:r>
              <a:rPr kumimoji="0" lang="fr-FR" sz="1750" b="0" i="1" u="none" strike="noStrike" kern="1200" cap="none" spc="0" normalizeH="0" baseline="0" noProof="0">
                <a:ln>
                  <a:noFill/>
                </a:ln>
                <a:solidFill>
                  <a:prstClr val="black"/>
                </a:solidFill>
                <a:effectLst/>
                <a:uLnTx/>
                <a:uFillTx/>
                <a:latin typeface="Univers Light"/>
                <a:ea typeface="+mn-ea"/>
                <a:cs typeface="+mn-cs"/>
              </a:rPr>
              <a:t> to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earn</a:t>
            </a:r>
            <a:r>
              <a:rPr kumimoji="0" lang="fr-FR" sz="1750" b="0" i="1" u="none" strike="noStrike" kern="1200" cap="none" spc="0" normalizeH="0" baseline="0" noProof="0">
                <a:ln>
                  <a:noFill/>
                </a:ln>
                <a:solidFill>
                  <a:prstClr val="black"/>
                </a:solidFill>
                <a:effectLst/>
                <a:uLnTx/>
                <a:uFillTx/>
                <a:latin typeface="Univers Light"/>
                <a:ea typeface="+mn-ea"/>
                <a:cs typeface="+mn-cs"/>
              </a:rPr>
              <a:t> money. This causes </a:t>
            </a:r>
            <a:r>
              <a:rPr kumimoji="0" lang="fr-FR" sz="1750" b="0" i="1" u="none" strike="noStrike" kern="1200" cap="none" spc="0" normalizeH="0" baseline="0" noProof="0" err="1">
                <a:ln>
                  <a:noFill/>
                </a:ln>
                <a:solidFill>
                  <a:prstClr val="black"/>
                </a:solidFill>
                <a:effectLst/>
                <a:uLnTx/>
                <a:uFillTx/>
                <a:latin typeface="Univers Light"/>
                <a:ea typeface="+mn-ea"/>
                <a:cs typeface="+mn-cs"/>
              </a:rPr>
              <a:t>problems</a:t>
            </a:r>
            <a:r>
              <a:rPr kumimoji="0" lang="fr-FR" sz="1750" b="0" i="1" u="none" strike="noStrike" kern="1200" cap="none" spc="0" normalizeH="0" baseline="0" noProof="0">
                <a:ln>
                  <a:noFill/>
                </a:ln>
                <a:solidFill>
                  <a:prstClr val="black"/>
                </a:solidFill>
                <a:effectLst/>
                <a:uLnTx/>
                <a:uFillTx/>
                <a:latin typeface="Univers Light"/>
                <a:ea typeface="+mn-ea"/>
                <a:cs typeface="+mn-cs"/>
              </a:rPr>
              <a:t> if the girl </a:t>
            </a:r>
            <a:r>
              <a:rPr kumimoji="0" lang="fr-FR" sz="1750" b="0" i="1" u="none" strike="noStrike" kern="1200" cap="none" spc="0" normalizeH="0" baseline="0" noProof="0" err="1">
                <a:ln>
                  <a:noFill/>
                </a:ln>
                <a:solidFill>
                  <a:prstClr val="black"/>
                </a:solidFill>
                <a:effectLst/>
                <a:uLnTx/>
                <a:uFillTx/>
                <a:latin typeface="Univers Light"/>
                <a:ea typeface="+mn-ea"/>
                <a:cs typeface="+mn-cs"/>
              </a:rPr>
              <a:t>is</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still</a:t>
            </a:r>
            <a:r>
              <a:rPr kumimoji="0" lang="fr-FR" sz="1750" b="0" i="1" u="none" strike="noStrike" kern="1200" cap="none" spc="0" normalizeH="0" baseline="0" noProof="0">
                <a:ln>
                  <a:noFill/>
                </a:ln>
                <a:solidFill>
                  <a:prstClr val="black"/>
                </a:solidFill>
                <a:effectLst/>
                <a:uLnTx/>
                <a:uFillTx/>
                <a:latin typeface="Univers Light"/>
                <a:ea typeface="+mn-ea"/>
                <a:cs typeface="+mn-cs"/>
              </a:rPr>
              <a:t> a minor. For the </a:t>
            </a:r>
            <a:r>
              <a:rPr kumimoji="0" lang="fr-FR" sz="1750" b="0" i="1" u="none" strike="noStrike" kern="1200" cap="none" spc="0" normalizeH="0" baseline="0" noProof="0" err="1">
                <a:ln>
                  <a:noFill/>
                </a:ln>
                <a:solidFill>
                  <a:prstClr val="black"/>
                </a:solidFill>
                <a:effectLst/>
                <a:uLnTx/>
                <a:uFillTx/>
                <a:latin typeface="Univers Light"/>
                <a:ea typeface="+mn-ea"/>
                <a:cs typeface="+mn-cs"/>
              </a:rPr>
              <a:t>most</a:t>
            </a:r>
            <a:r>
              <a:rPr kumimoji="0" lang="fr-FR" sz="1750" b="0" i="1" u="none" strike="noStrike" kern="1200" cap="none" spc="0" normalizeH="0" baseline="0" noProof="0">
                <a:ln>
                  <a:noFill/>
                </a:ln>
                <a:solidFill>
                  <a:prstClr val="black"/>
                </a:solidFill>
                <a:effectLst/>
                <a:uLnTx/>
                <a:uFillTx/>
                <a:latin typeface="Univers Light"/>
                <a:ea typeface="+mn-ea"/>
                <a:cs typeface="+mn-cs"/>
              </a:rPr>
              <a:t> part,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we</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intervene</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with</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mothers</a:t>
            </a:r>
            <a:r>
              <a:rPr kumimoji="0" lang="fr-FR" sz="1750" b="0" i="1" u="none" strike="noStrike" kern="1200" cap="none" spc="0" normalizeH="0" baseline="0" noProof="0">
                <a:ln>
                  <a:noFill/>
                </a:ln>
                <a:solidFill>
                  <a:prstClr val="black"/>
                </a:solidFill>
                <a:effectLst/>
                <a:uLnTx/>
                <a:uFillTx/>
                <a:latin typeface="Univers Light"/>
                <a:ea typeface="+mn-ea"/>
                <a:cs typeface="+mn-cs"/>
              </a:rPr>
              <a:t> to </a:t>
            </a:r>
            <a:r>
              <a:rPr kumimoji="0" lang="fr-FR" sz="1750" b="0" i="1" u="none" strike="noStrike" kern="1200" cap="none" spc="0" normalizeH="0" baseline="0" noProof="0" err="1">
                <a:ln>
                  <a:noFill/>
                </a:ln>
                <a:solidFill>
                  <a:prstClr val="black"/>
                </a:solidFill>
                <a:effectLst/>
                <a:uLnTx/>
                <a:uFillTx/>
                <a:latin typeface="Univers Light"/>
                <a:ea typeface="+mn-ea"/>
                <a:cs typeface="+mn-cs"/>
              </a:rPr>
              <a:t>raise</a:t>
            </a:r>
            <a:r>
              <a:rPr kumimoji="0" lang="fr-FR" sz="1750" b="0" i="1" u="none" strike="noStrike" kern="1200" cap="none" spc="0" normalizeH="0" baseline="0" noProof="0">
                <a:ln>
                  <a:noFill/>
                </a:ln>
                <a:solidFill>
                  <a:prstClr val="black"/>
                </a:solidFill>
                <a:effectLst/>
                <a:uLnTx/>
                <a:uFillTx/>
                <a:latin typeface="Univers Light"/>
                <a:ea typeface="+mn-ea"/>
                <a:cs typeface="+mn-cs"/>
              </a:rPr>
              <a:t> </a:t>
            </a:r>
            <a:r>
              <a:rPr kumimoji="0" lang="fr-FR" sz="1750" b="0" i="1" u="none" strike="noStrike" kern="1200" cap="none" spc="0" normalizeH="0" baseline="0" noProof="0" err="1">
                <a:ln>
                  <a:noFill/>
                </a:ln>
                <a:solidFill>
                  <a:prstClr val="black"/>
                </a:solidFill>
                <a:effectLst/>
                <a:uLnTx/>
                <a:uFillTx/>
                <a:latin typeface="Univers Light"/>
                <a:ea typeface="+mn-ea"/>
                <a:cs typeface="+mn-cs"/>
              </a:rPr>
              <a:t>awareness</a:t>
            </a:r>
            <a:r>
              <a:rPr kumimoji="0" lang="fr-FR" sz="1750" b="0" i="1" u="none" strike="noStrike" kern="1200" cap="none" spc="0" normalizeH="0" baseline="0" noProof="0">
                <a:ln>
                  <a:noFill/>
                </a:ln>
                <a:solidFill>
                  <a:prstClr val="black"/>
                </a:solidFill>
                <a:effectLst/>
                <a:uLnTx/>
                <a:uFillTx/>
                <a:latin typeface="Univers Light"/>
                <a:ea typeface="+mn-ea"/>
                <a:cs typeface="+mn-cs"/>
              </a:rPr>
              <a:t>."</a:t>
            </a:r>
            <a:endParaRPr kumimoji="0" lang="en-US" sz="175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506349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2C6CDD-95ED-B341-B46E-D6A0169EBA1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Univers Light"/>
                <a:ea typeface="+mj-ea"/>
                <a:cs typeface="+mj-cs"/>
              </a:rPr>
              <a:t>So What? Moving From Evidence to Action</a:t>
            </a:r>
            <a:endParaRPr kumimoji="0" lang="en-US" sz="2800" b="1" i="0" u="none" strike="noStrike" kern="1200" cap="none" spc="0" normalizeH="0" baseline="0" noProof="0">
              <a:ln>
                <a:noFill/>
              </a:ln>
              <a:solidFill>
                <a:prstClr val="black"/>
              </a:solidFill>
              <a:effectLst/>
              <a:uLnTx/>
              <a:uFillTx/>
              <a:latin typeface=""/>
              <a:ea typeface="+mj-ea"/>
              <a:cs typeface="+mj-cs"/>
            </a:endParaRPr>
          </a:p>
        </p:txBody>
      </p:sp>
      <p:cxnSp>
        <p:nvCxnSpPr>
          <p:cNvPr id="5" name="Straight Connector 4">
            <a:extLst>
              <a:ext uri="{FF2B5EF4-FFF2-40B4-BE49-F238E27FC236}">
                <a16:creationId xmlns:a16="http://schemas.microsoft.com/office/drawing/2014/main" id="{C0A1B412-F609-B47C-1B5B-0A0E07F575D9}"/>
              </a:ext>
            </a:extLst>
          </p:cNvPr>
          <p:cNvCxnSpPr/>
          <p:nvPr/>
        </p:nvCxnSpPr>
        <p:spPr>
          <a:xfrm>
            <a:off x="838200" y="1416368"/>
            <a:ext cx="10500360"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CF9A509-E791-859D-6C78-705FC4893C01}"/>
              </a:ext>
            </a:extLst>
          </p:cNvPr>
          <p:cNvGrpSpPr/>
          <p:nvPr/>
        </p:nvGrpSpPr>
        <p:grpSpPr>
          <a:xfrm>
            <a:off x="877301" y="2672873"/>
            <a:ext cx="10437398" cy="3944497"/>
            <a:chOff x="1475874" y="2913503"/>
            <a:chExt cx="10437398" cy="3944497"/>
          </a:xfrm>
        </p:grpSpPr>
        <p:sp>
          <p:nvSpPr>
            <p:cNvPr id="10" name="Rounded Rectangle 9">
              <a:extLst>
                <a:ext uri="{FF2B5EF4-FFF2-40B4-BE49-F238E27FC236}">
                  <a16:creationId xmlns:a16="http://schemas.microsoft.com/office/drawing/2014/main" id="{4DA85E6F-0812-EDC7-1185-99BD767A81F6}"/>
                </a:ext>
              </a:extLst>
            </p:cNvPr>
            <p:cNvSpPr/>
            <p:nvPr/>
          </p:nvSpPr>
          <p:spPr>
            <a:xfrm>
              <a:off x="1475874" y="2913503"/>
              <a:ext cx="4991103" cy="392437"/>
            </a:xfrm>
            <a:prstGeom prst="roundRect">
              <a:avLst/>
            </a:prstGeom>
            <a:solidFill>
              <a:srgbClr val="1C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Univers Light"/>
                  <a:ea typeface="+mn-ea"/>
                  <a:cs typeface="Calibri"/>
                </a:rPr>
                <a:t>Stage 1 findings uptake:</a:t>
              </a:r>
              <a:endParaRPr kumimoji="0" lang="fr" sz="2000" b="0" i="1" u="none" strike="noStrike" kern="1200" cap="none" spc="0" normalizeH="0" baseline="0" noProof="0">
                <a:ln>
                  <a:noFill/>
                </a:ln>
                <a:solidFill>
                  <a:prstClr val="white"/>
                </a:solidFill>
                <a:effectLst/>
                <a:uLnTx/>
                <a:uFillTx/>
                <a:latin typeface="Univers Light"/>
                <a:ea typeface="Calibri"/>
                <a:cs typeface="Calibri"/>
              </a:endParaRPr>
            </a:p>
          </p:txBody>
        </p:sp>
        <p:sp>
          <p:nvSpPr>
            <p:cNvPr id="11" name="Rounded Rectangle 10">
              <a:extLst>
                <a:ext uri="{FF2B5EF4-FFF2-40B4-BE49-F238E27FC236}">
                  <a16:creationId xmlns:a16="http://schemas.microsoft.com/office/drawing/2014/main" id="{95F75E2B-2172-2B0E-8DF5-52584AD6537C}"/>
                </a:ext>
              </a:extLst>
            </p:cNvPr>
            <p:cNvSpPr/>
            <p:nvPr/>
          </p:nvSpPr>
          <p:spPr>
            <a:xfrm>
              <a:off x="1475874" y="3374119"/>
              <a:ext cx="4991103" cy="3483881"/>
            </a:xfrm>
            <a:prstGeom prst="roundRect">
              <a:avLst/>
            </a:prstGeom>
            <a:solidFill>
              <a:srgbClr val="1CABE2">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err="1">
                  <a:ln>
                    <a:noFill/>
                  </a:ln>
                  <a:solidFill>
                    <a:prstClr val="black"/>
                  </a:solidFill>
                  <a:effectLst/>
                  <a:uLnTx/>
                  <a:uFillTx/>
                  <a:latin typeface="Univers Light"/>
                  <a:ea typeface="+mn-ea"/>
                  <a:cs typeface="+mn-cs"/>
                </a:rPr>
                <a:t>Findings</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from</a:t>
              </a:r>
              <a:r>
                <a:rPr kumimoji="0" lang="fr-FR" sz="1600" b="0" i="0" u="none" strike="noStrike" kern="1200" cap="none" spc="0" normalizeH="0" baseline="0" noProof="0">
                  <a:ln>
                    <a:noFill/>
                  </a:ln>
                  <a:solidFill>
                    <a:prstClr val="black"/>
                  </a:solidFill>
                  <a:effectLst/>
                  <a:uLnTx/>
                  <a:uFillTx/>
                  <a:latin typeface="Univers Light"/>
                  <a:ea typeface="+mn-ea"/>
                  <a:cs typeface="+mn-cs"/>
                </a:rPr>
                <a:t> DMS in Côte d'Ivoire </a:t>
              </a:r>
              <a:r>
                <a:rPr kumimoji="0" lang="fr-FR" sz="1600" b="0" i="0" u="none" strike="noStrike" kern="1200" cap="none" spc="0" normalizeH="0" baseline="0" noProof="0" err="1">
                  <a:ln>
                    <a:noFill/>
                  </a:ln>
                  <a:solidFill>
                    <a:prstClr val="black"/>
                  </a:solidFill>
                  <a:effectLst/>
                  <a:uLnTx/>
                  <a:uFillTx/>
                  <a:latin typeface="Univers Light"/>
                  <a:ea typeface="+mn-ea"/>
                  <a:cs typeface="+mn-cs"/>
                </a:rPr>
                <a:t>helped</a:t>
              </a:r>
              <a:r>
                <a:rPr kumimoji="0" lang="fr-FR" sz="1600" b="0" i="0" u="none" strike="noStrike" kern="1200" cap="none" spc="0" normalizeH="0" baseline="0" noProof="0">
                  <a:ln>
                    <a:noFill/>
                  </a:ln>
                  <a:solidFill>
                    <a:prstClr val="black"/>
                  </a:solidFill>
                  <a:effectLst/>
                  <a:uLnTx/>
                  <a:uFillTx/>
                  <a:latin typeface="Univers Light"/>
                  <a:ea typeface="+mn-ea"/>
                  <a:cs typeface="+mn-cs"/>
                </a:rPr>
                <a:t> guide a </a:t>
              </a:r>
              <a:r>
                <a:rPr kumimoji="0" lang="fr-FR" sz="1600" b="0" i="0" u="none" strike="noStrike" kern="1200" cap="none" spc="0" normalizeH="0" baseline="0" noProof="0" err="1">
                  <a:ln>
                    <a:noFill/>
                  </a:ln>
                  <a:solidFill>
                    <a:prstClr val="black"/>
                  </a:solidFill>
                  <a:effectLst/>
                  <a:uLnTx/>
                  <a:uFillTx/>
                  <a:latin typeface="Univers Light"/>
                  <a:ea typeface="+mn-ea"/>
                  <a:cs typeface="+mn-cs"/>
                </a:rPr>
                <a:t>number</a:t>
              </a:r>
              <a:r>
                <a:rPr kumimoji="0" lang="fr-FR" sz="1600" b="0" i="0" u="none" strike="noStrike" kern="1200" cap="none" spc="0" normalizeH="0" baseline="0" noProof="0">
                  <a:ln>
                    <a:noFill/>
                  </a:ln>
                  <a:solidFill>
                    <a:prstClr val="black"/>
                  </a:solidFill>
                  <a:effectLst/>
                  <a:uLnTx/>
                  <a:uFillTx/>
                  <a:latin typeface="Univers Light"/>
                  <a:ea typeface="+mn-ea"/>
                  <a:cs typeface="+mn-cs"/>
                </a:rPr>
                <a:t> of </a:t>
              </a:r>
              <a:r>
                <a:rPr kumimoji="0" lang="fr-FR" sz="1600" b="0" i="0" u="none" strike="noStrike" kern="1200" cap="none" spc="0" normalizeH="0" baseline="0" noProof="0" err="1">
                  <a:ln>
                    <a:noFill/>
                  </a:ln>
                  <a:solidFill>
                    <a:prstClr val="black"/>
                  </a:solidFill>
                  <a:effectLst/>
                  <a:uLnTx/>
                  <a:uFillTx/>
                  <a:latin typeface="Univers Light"/>
                  <a:ea typeface="+mn-ea"/>
                  <a:cs typeface="+mn-cs"/>
                </a:rPr>
                <a:t>education</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policy</a:t>
              </a:r>
              <a:r>
                <a:rPr kumimoji="0" lang="fr-FR" sz="1600" b="0" i="0" u="none" strike="noStrike" kern="1200" cap="none" spc="0" normalizeH="0" baseline="0" noProof="0">
                  <a:ln>
                    <a:noFill/>
                  </a:ln>
                  <a:solidFill>
                    <a:prstClr val="black"/>
                  </a:solidFill>
                  <a:effectLst/>
                  <a:uLnTx/>
                  <a:uFillTx/>
                  <a:latin typeface="Univers Light"/>
                  <a:ea typeface="+mn-ea"/>
                  <a:cs typeface="+mn-cs"/>
                </a:rPr>
                <a:t> avenues and </a:t>
              </a:r>
              <a:r>
                <a:rPr kumimoji="0" lang="fr-FR" sz="1600" b="0" i="0" u="none" strike="noStrike" kern="1200" cap="none" spc="0" normalizeH="0" baseline="0" noProof="0" err="1">
                  <a:ln>
                    <a:noFill/>
                  </a:ln>
                  <a:solidFill>
                    <a:prstClr val="black"/>
                  </a:solidFill>
                  <a:effectLst/>
                  <a:uLnTx/>
                  <a:uFillTx/>
                  <a:latin typeface="Univers Light"/>
                  <a:ea typeface="+mn-ea"/>
                  <a:cs typeface="+mn-cs"/>
                </a:rPr>
                <a:t>identify</a:t>
              </a:r>
              <a:r>
                <a:rPr kumimoji="0" lang="fr-FR" sz="1600" b="0" i="0" u="none" strike="noStrike" kern="1200" cap="none" spc="0" normalizeH="0" baseline="0" noProof="0">
                  <a:ln>
                    <a:noFill/>
                  </a:ln>
                  <a:solidFill>
                    <a:prstClr val="black"/>
                  </a:solidFill>
                  <a:effectLst/>
                  <a:uLnTx/>
                  <a:uFillTx/>
                  <a:latin typeface="Univers Light"/>
                  <a:ea typeface="+mn-ea"/>
                  <a:cs typeface="+mn-cs"/>
                </a:rPr>
                <a:t> major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priority</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reforms</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including</a:t>
              </a:r>
              <a:r>
                <a:rPr kumimoji="0" lang="fr-FR" sz="1600" b="0" i="0" u="none" strike="noStrike" kern="1200" cap="none" spc="0" normalizeH="0" baseline="0" noProof="0">
                  <a:ln>
                    <a:noFill/>
                  </a:ln>
                  <a:solidFill>
                    <a:prstClr val="black"/>
                  </a:solidFill>
                  <a:effectLst/>
                  <a:uLnTx/>
                  <a:uFillTx/>
                  <a:latin typeface="Univers Light"/>
                  <a:ea typeface="+mn-ea"/>
                  <a:cs typeface="+mn-cs"/>
                </a:rPr>
                <a:t> the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presence</a:t>
              </a:r>
              <a:r>
                <a:rPr kumimoji="0" lang="fr-FR" sz="1600" b="0" i="0" u="none" strike="noStrike" kern="1200" cap="none" spc="0" normalizeH="0" baseline="0" noProof="0">
                  <a:ln>
                    <a:noFill/>
                  </a:ln>
                  <a:solidFill>
                    <a:prstClr val="black"/>
                  </a:solidFill>
                  <a:effectLst/>
                  <a:uLnTx/>
                  <a:uFillTx/>
                  <a:latin typeface="Univers Light"/>
                  <a:ea typeface="+mn-ea"/>
                  <a:cs typeface="+mn-cs"/>
                </a:rPr>
                <a:t> of </a:t>
              </a:r>
              <a:r>
                <a:rPr kumimoji="0" lang="fr-FR" sz="1600" b="0" i="0" u="none" strike="noStrike" kern="1200" cap="none" spc="0" normalizeH="0" baseline="0" noProof="0" err="1">
                  <a:ln>
                    <a:noFill/>
                  </a:ln>
                  <a:solidFill>
                    <a:prstClr val="black"/>
                  </a:solidFill>
                  <a:effectLst/>
                  <a:uLnTx/>
                  <a:uFillTx/>
                  <a:latin typeface="Univers Light"/>
                  <a:ea typeface="+mn-ea"/>
                  <a:cs typeface="+mn-cs"/>
                </a:rPr>
                <a:t>female</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principals</a:t>
              </a:r>
              <a:r>
                <a:rPr kumimoji="0" lang="fr-FR" sz="1600" b="0" i="0" u="none" strike="noStrike" kern="1200" cap="none" spc="0" normalizeH="0" baseline="0" noProof="0">
                  <a:ln>
                    <a:noFill/>
                  </a:ln>
                  <a:solidFill>
                    <a:prstClr val="black"/>
                  </a:solidFill>
                  <a:effectLst/>
                  <a:uLnTx/>
                  <a:uFillTx/>
                  <a:latin typeface="Univers Light"/>
                  <a:ea typeface="+mn-ea"/>
                  <a:cs typeface="+mn-cs"/>
                </a:rPr>
                <a:t> on </a:t>
              </a:r>
              <a:r>
                <a:rPr kumimoji="0" lang="fr-FR" sz="1600" b="0" i="0" u="none" strike="noStrike" kern="1200" cap="none" spc="0" normalizeH="0" baseline="0" noProof="0" err="1">
                  <a:ln>
                    <a:noFill/>
                  </a:ln>
                  <a:solidFill>
                    <a:prstClr val="black"/>
                  </a:solidFill>
                  <a:effectLst/>
                  <a:uLnTx/>
                  <a:uFillTx/>
                  <a:latin typeface="Univers Light"/>
                  <a:ea typeface="+mn-ea"/>
                  <a:cs typeface="+mn-cs"/>
                </a:rPr>
                <a:t>learning</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600" b="0" i="0" u="none" strike="noStrike" kern="1200" cap="none" spc="0" normalizeH="0" baseline="0" noProof="0">
                <a:ln>
                  <a:noFill/>
                </a:ln>
                <a:solidFill>
                  <a:prstClr val="black"/>
                </a:solidFill>
                <a:effectLst/>
                <a:uLnTx/>
                <a:uFillTx/>
                <a:latin typeface="Univers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0" i="0" u="none" strike="noStrike" kern="1200" cap="none" spc="0" normalizeH="0" baseline="0" noProof="0">
                  <a:ln>
                    <a:noFill/>
                  </a:ln>
                  <a:solidFill>
                    <a:prstClr val="black"/>
                  </a:solidFill>
                  <a:effectLst/>
                  <a:uLnTx/>
                  <a:uFillTx/>
                  <a:latin typeface="Univers Light"/>
                  <a:ea typeface="+mn-ea"/>
                  <a:cs typeface="+mn-cs"/>
                </a:rPr>
                <a:t>In Togo, the report by the Multiple Indicator Cluster </a:t>
              </a:r>
              <a:r>
                <a:rPr kumimoji="0" lang="fr-FR" sz="1600" b="0" i="0" u="none" strike="noStrike" kern="1200" cap="none" spc="0" normalizeH="0" baseline="0" noProof="0" err="1">
                  <a:ln>
                    <a:noFill/>
                  </a:ln>
                  <a:solidFill>
                    <a:prstClr val="black"/>
                  </a:solidFill>
                  <a:effectLst/>
                  <a:uLnTx/>
                  <a:uFillTx/>
                  <a:latin typeface="Univers Light"/>
                  <a:ea typeface="+mn-ea"/>
                  <a:cs typeface="+mn-cs"/>
                </a:rPr>
                <a:t>Surveys</a:t>
              </a:r>
              <a:r>
                <a:rPr kumimoji="0" lang="fr-FR" sz="1600" b="0" i="0" u="none" strike="noStrike" kern="1200" cap="none" spc="0" normalizeH="0" baseline="0" noProof="0">
                  <a:ln>
                    <a:noFill/>
                  </a:ln>
                  <a:solidFill>
                    <a:prstClr val="black"/>
                  </a:solidFill>
                  <a:effectLst/>
                  <a:uLnTx/>
                  <a:uFillTx/>
                  <a:latin typeface="Univers Light"/>
                  <a:ea typeface="+mn-ea"/>
                  <a:cs typeface="+mn-cs"/>
                </a:rPr>
                <a:t> – Education </a:t>
              </a:r>
              <a:r>
                <a:rPr kumimoji="0" lang="fr-FR" sz="1600" b="0" i="0" u="none" strike="noStrike" kern="1200" cap="none" spc="0" normalizeH="0" baseline="0" noProof="0" err="1">
                  <a:ln>
                    <a:noFill/>
                  </a:ln>
                  <a:solidFill>
                    <a:prstClr val="black"/>
                  </a:solidFill>
                  <a:effectLst/>
                  <a:uLnTx/>
                  <a:uFillTx/>
                  <a:latin typeface="Univers Light"/>
                  <a:ea typeface="+mn-ea"/>
                  <a:cs typeface="+mn-cs"/>
                </a:rPr>
                <a:t>Analysis</a:t>
              </a:r>
              <a:r>
                <a:rPr kumimoji="0" lang="fr-FR" sz="1600" b="0" i="0" u="none" strike="noStrike" kern="1200" cap="none" spc="0" normalizeH="0" baseline="0" noProof="0">
                  <a:ln>
                    <a:noFill/>
                  </a:ln>
                  <a:solidFill>
                    <a:prstClr val="black"/>
                  </a:solidFill>
                  <a:effectLst/>
                  <a:uLnTx/>
                  <a:uFillTx/>
                  <a:latin typeface="Univers Light"/>
                  <a:ea typeface="+mn-ea"/>
                  <a:cs typeface="+mn-cs"/>
                </a:rPr>
                <a:t> for Global Learning and </a:t>
              </a:r>
              <a:r>
                <a:rPr kumimoji="0" lang="fr-FR" sz="1600" b="0" i="0" u="none" strike="noStrike" kern="1200" cap="none" spc="0" normalizeH="0" baseline="0" noProof="0" err="1">
                  <a:ln>
                    <a:noFill/>
                  </a:ln>
                  <a:solidFill>
                    <a:prstClr val="black"/>
                  </a:solidFill>
                  <a:effectLst/>
                  <a:uLnTx/>
                  <a:uFillTx/>
                  <a:latin typeface="Univers Light"/>
                  <a:ea typeface="+mn-ea"/>
                  <a:cs typeface="+mn-cs"/>
                </a:rPr>
                <a:t>Equity</a:t>
              </a:r>
              <a:r>
                <a:rPr kumimoji="0" lang="fr-FR" sz="1600" b="0" i="0" u="none" strike="noStrike" kern="1200" cap="none" spc="0" normalizeH="0" baseline="0" noProof="0">
                  <a:ln>
                    <a:noFill/>
                  </a:ln>
                  <a:solidFill>
                    <a:prstClr val="black"/>
                  </a:solidFill>
                  <a:effectLst/>
                  <a:uLnTx/>
                  <a:uFillTx/>
                  <a:latin typeface="Univers Light"/>
                  <a:ea typeface="+mn-ea"/>
                  <a:cs typeface="+mn-cs"/>
                </a:rPr>
                <a:t> (MICS-EAGLE) </a:t>
              </a:r>
              <a:r>
                <a:rPr kumimoji="0" lang="fr-FR" sz="1600" b="0" i="0" u="none" strike="noStrike" kern="1200" cap="none" spc="0" normalizeH="0" baseline="0" noProof="0" err="1">
                  <a:ln>
                    <a:noFill/>
                  </a:ln>
                  <a:solidFill>
                    <a:prstClr val="black"/>
                  </a:solidFill>
                  <a:effectLst/>
                  <a:uLnTx/>
                  <a:uFillTx/>
                  <a:latin typeface="Univers Light"/>
                  <a:ea typeface="+mn-ea"/>
                  <a:cs typeface="+mn-cs"/>
                </a:rPr>
                <a:t>includes</a:t>
              </a:r>
              <a:r>
                <a:rPr kumimoji="0" lang="fr-FR" sz="1600" b="0" i="0" u="none" strike="noStrike" kern="1200" cap="none" spc="0" normalizeH="0" baseline="0" noProof="0">
                  <a:ln>
                    <a:noFill/>
                  </a:ln>
                  <a:solidFill>
                    <a:prstClr val="black"/>
                  </a:solidFill>
                  <a:effectLst/>
                  <a:uLnTx/>
                  <a:uFillTx/>
                  <a:latin typeface="Univers Light"/>
                  <a:ea typeface="+mn-ea"/>
                  <a:cs typeface="+mn-cs"/>
                </a:rPr>
                <a:t> multiple </a:t>
              </a:r>
              <a:r>
                <a:rPr kumimoji="0" lang="fr-FR" sz="1600" b="0" i="0" u="none" strike="noStrike" kern="1200" cap="none" spc="0" normalizeH="0" baseline="0" noProof="0" err="1">
                  <a:ln>
                    <a:noFill/>
                  </a:ln>
                  <a:solidFill>
                    <a:prstClr val="black"/>
                  </a:solidFill>
                  <a:effectLst/>
                  <a:uLnTx/>
                  <a:uFillTx/>
                  <a:latin typeface="Univers Light"/>
                  <a:ea typeface="+mn-ea"/>
                  <a:cs typeface="+mn-cs"/>
                </a:rPr>
                <a:t>references</a:t>
              </a:r>
              <a:r>
                <a:rPr kumimoji="0" lang="fr-FR" sz="1600" b="0" i="0" u="none" strike="noStrike" kern="1200" cap="none" spc="0" normalizeH="0" baseline="0" noProof="0">
                  <a:ln>
                    <a:noFill/>
                  </a:ln>
                  <a:solidFill>
                    <a:prstClr val="black"/>
                  </a:solidFill>
                  <a:effectLst/>
                  <a:uLnTx/>
                  <a:uFillTx/>
                  <a:latin typeface="Univers Light"/>
                  <a:ea typeface="+mn-ea"/>
                  <a:cs typeface="+mn-cs"/>
                </a:rPr>
                <a:t> to DMS </a:t>
              </a:r>
              <a:r>
                <a:rPr kumimoji="0" lang="fr-FR" sz="1600" b="0" i="0" u="none" strike="noStrike" kern="1200" cap="none" spc="0" normalizeH="0" baseline="0" noProof="0" err="1">
                  <a:ln>
                    <a:noFill/>
                  </a:ln>
                  <a:solidFill>
                    <a:prstClr val="black"/>
                  </a:solidFill>
                  <a:effectLst/>
                  <a:uLnTx/>
                  <a:uFillTx/>
                  <a:latin typeface="Univers Light"/>
                  <a:ea typeface="+mn-ea"/>
                  <a:cs typeface="+mn-cs"/>
                </a:rPr>
                <a:t>research</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findings</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particularly</a:t>
              </a:r>
              <a:r>
                <a:rPr kumimoji="0" lang="fr-FR" sz="1600" b="0" i="0" u="none" strike="noStrike" kern="1200" cap="none" spc="0" normalizeH="0" baseline="0" noProof="0">
                  <a:ln>
                    <a:noFill/>
                  </a:ln>
                  <a:solidFill>
                    <a:prstClr val="black"/>
                  </a:solidFill>
                  <a:effectLst/>
                  <a:uLnTx/>
                  <a:uFillTx/>
                  <a:latin typeface="Univers Light"/>
                  <a:ea typeface="+mn-ea"/>
                  <a:cs typeface="+mn-cs"/>
                </a:rPr>
                <a:t> in </a:t>
              </a:r>
              <a:r>
                <a:rPr kumimoji="0" lang="fr-FR" sz="1600" b="0" i="0" u="none" strike="noStrike" kern="1200" cap="none" spc="0" normalizeH="0" baseline="0" noProof="0" err="1">
                  <a:ln>
                    <a:noFill/>
                  </a:ln>
                  <a:solidFill>
                    <a:prstClr val="black"/>
                  </a:solidFill>
                  <a:effectLst/>
                  <a:uLnTx/>
                  <a:uFillTx/>
                  <a:latin typeface="Univers Light"/>
                  <a:ea typeface="+mn-ea"/>
                  <a:cs typeface="+mn-cs"/>
                </a:rPr>
                <a:t>discussing</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specific</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policy</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proposals</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around</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supporting</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female</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r>
                <a:rPr kumimoji="0" lang="fr-FR" sz="1600" b="0" i="0" u="none" strike="noStrike" kern="1200" cap="none" spc="0" normalizeH="0" baseline="0" noProof="0" err="1">
                  <a:ln>
                    <a:noFill/>
                  </a:ln>
                  <a:solidFill>
                    <a:prstClr val="black"/>
                  </a:solidFill>
                  <a:effectLst/>
                  <a:uLnTx/>
                  <a:uFillTx/>
                  <a:latin typeface="Univers Light"/>
                  <a:ea typeface="+mn-ea"/>
                  <a:cs typeface="+mn-cs"/>
                </a:rPr>
                <a:t>teachers</a:t>
              </a:r>
              <a:r>
                <a:rPr kumimoji="0" lang="fr-FR" sz="1600" b="0" i="0" u="none" strike="noStrike" kern="1200" cap="none" spc="0" normalizeH="0" baseline="0" noProof="0">
                  <a:ln>
                    <a:noFill/>
                  </a:ln>
                  <a:solidFill>
                    <a:prstClr val="black"/>
                  </a:solidFill>
                  <a:effectLst/>
                  <a:uLnTx/>
                  <a:uFillTx/>
                  <a:latin typeface="Univers Light"/>
                  <a:ea typeface="+mn-ea"/>
                  <a:cs typeface="+mn-cs"/>
                </a:rPr>
                <a:t>. </a:t>
              </a:r>
            </a:p>
          </p:txBody>
        </p:sp>
        <p:sp>
          <p:nvSpPr>
            <p:cNvPr id="12" name="Rounded Rectangle 11">
              <a:extLst>
                <a:ext uri="{FF2B5EF4-FFF2-40B4-BE49-F238E27FC236}">
                  <a16:creationId xmlns:a16="http://schemas.microsoft.com/office/drawing/2014/main" id="{6B99C3BF-D712-AEA1-87EF-941F57380022}"/>
                </a:ext>
              </a:extLst>
            </p:cNvPr>
            <p:cNvSpPr/>
            <p:nvPr/>
          </p:nvSpPr>
          <p:spPr>
            <a:xfrm>
              <a:off x="6922169" y="2913503"/>
              <a:ext cx="4991103" cy="392437"/>
            </a:xfrm>
            <a:prstGeom prst="roundRect">
              <a:avLst/>
            </a:prstGeom>
            <a:solidFill>
              <a:srgbClr val="1CAB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Univers Light"/>
                  <a:ea typeface="+mn-ea"/>
                  <a:cs typeface="Calibri"/>
                </a:rPr>
                <a:t>DMS Stage 4:</a:t>
              </a:r>
              <a:endParaRPr kumimoji="0" lang="fr" sz="2000" b="0" i="1" u="none" strike="noStrike" kern="1200" cap="none" spc="0" normalizeH="0" baseline="0" noProof="0">
                <a:ln>
                  <a:noFill/>
                </a:ln>
                <a:solidFill>
                  <a:prstClr val="white"/>
                </a:solidFill>
                <a:effectLst/>
                <a:uLnTx/>
                <a:uFillTx/>
                <a:latin typeface="Univers Light"/>
                <a:ea typeface="Calibri"/>
                <a:cs typeface="Calibri"/>
              </a:endParaRPr>
            </a:p>
          </p:txBody>
        </p:sp>
        <p:sp>
          <p:nvSpPr>
            <p:cNvPr id="13" name="Rounded Rectangle 12">
              <a:extLst>
                <a:ext uri="{FF2B5EF4-FFF2-40B4-BE49-F238E27FC236}">
                  <a16:creationId xmlns:a16="http://schemas.microsoft.com/office/drawing/2014/main" id="{8C574BBD-6A91-0CC2-3715-FC99461E2B22}"/>
                </a:ext>
              </a:extLst>
            </p:cNvPr>
            <p:cNvSpPr/>
            <p:nvPr/>
          </p:nvSpPr>
          <p:spPr>
            <a:xfrm>
              <a:off x="6922169" y="3374119"/>
              <a:ext cx="4991103" cy="3483881"/>
            </a:xfrm>
            <a:prstGeom prst="roundRect">
              <a:avLst/>
            </a:prstGeom>
            <a:solidFill>
              <a:srgbClr val="1CABE2">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Calibri"/>
                  <a:cs typeface="Arial"/>
                </a:rPr>
                <a:t>Use </a:t>
              </a:r>
              <a:r>
                <a:rPr kumimoji="0" lang="en-US" sz="1600" b="0" i="0" u="none" strike="noStrike" kern="1200" cap="none" spc="0" normalizeH="0" baseline="0" noProof="0" err="1">
                  <a:ln>
                    <a:noFill/>
                  </a:ln>
                  <a:solidFill>
                    <a:prstClr val="black"/>
                  </a:solidFill>
                  <a:effectLst/>
                  <a:uLnTx/>
                  <a:uFillTx/>
                  <a:latin typeface="Univers Light" panose="020B0403020202020204" pitchFamily="34" charset="0"/>
                  <a:ea typeface="Calibri"/>
                  <a:cs typeface="Arial"/>
                </a:rPr>
                <a:t>behavioural</a:t>
              </a:r>
              <a:r>
                <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Calibri"/>
                  <a:cs typeface="Arial"/>
                </a:rPr>
                <a:t> research, implementation research and scaling science to investigate levers for scale of positive deviant practices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Calibri"/>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Calibri"/>
                  <a:cs typeface="Arial"/>
                </a:rPr>
                <a:t>Continue the co-creation with </a:t>
              </a:r>
              <a:r>
                <a:rPr kumimoji="0" lang="en-US" sz="1600" b="0" i="0" u="none" strike="noStrike" kern="1200" cap="none" spc="0" normalizeH="0" baseline="0" noProof="0" err="1">
                  <a:ln>
                    <a:noFill/>
                  </a:ln>
                  <a:solidFill>
                    <a:prstClr val="black"/>
                  </a:solidFill>
                  <a:effectLst/>
                  <a:uLnTx/>
                  <a:uFillTx/>
                  <a:latin typeface="Univers Light" panose="020B0403020202020204" pitchFamily="34" charset="0"/>
                  <a:ea typeface="Calibri"/>
                  <a:cs typeface="Arial"/>
                </a:rPr>
                <a:t>MoEs</a:t>
              </a:r>
              <a:r>
                <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Calibri"/>
                  <a:cs typeface="Arial"/>
                </a:rPr>
                <a:t> to prepare scaling plans to improve school performances at national levels</a:t>
              </a:r>
              <a:endParaRPr kumimoji="0" lang="en-US" sz="1600" b="0" i="0" u="none" strike="noStrike" kern="1200" cap="none" spc="0" normalizeH="0" baseline="0" noProof="0">
                <a:ln>
                  <a:noFill/>
                </a:ln>
                <a:solidFill>
                  <a:prstClr val="black"/>
                </a:solidFill>
                <a:effectLst/>
                <a:uLnTx/>
                <a:uFillTx/>
                <a:latin typeface="Univers Light" panose="020B0403020202020204" pitchFamily="34" charset="0"/>
                <a:ea typeface="+mn-ea"/>
                <a:cs typeface="+mn-cs"/>
              </a:endParaRPr>
            </a:p>
          </p:txBody>
        </p:sp>
      </p:grpSp>
      <p:pic>
        <p:nvPicPr>
          <p:cNvPr id="15" name="Picture 14" descr="Logo&#10;&#10;Description automatically generated">
            <a:extLst>
              <a:ext uri="{FF2B5EF4-FFF2-40B4-BE49-F238E27FC236}">
                <a16:creationId xmlns:a16="http://schemas.microsoft.com/office/drawing/2014/main" id="{5FEA0A38-2CEB-0F1A-4B11-9CF8681B5E8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785" t="11825" r="12684" b="11580"/>
          <a:stretch/>
        </p:blipFill>
        <p:spPr>
          <a:xfrm>
            <a:off x="2920868" y="1675212"/>
            <a:ext cx="913195" cy="956518"/>
          </a:xfrm>
          <a:prstGeom prst="rect">
            <a:avLst/>
          </a:prstGeom>
        </p:spPr>
      </p:pic>
      <p:pic>
        <p:nvPicPr>
          <p:cNvPr id="16" name="Picture 15">
            <a:extLst>
              <a:ext uri="{FF2B5EF4-FFF2-40B4-BE49-F238E27FC236}">
                <a16:creationId xmlns:a16="http://schemas.microsoft.com/office/drawing/2014/main" id="{A080AD26-683C-487E-A208-7F58CCF21DC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8346492" y="1675212"/>
            <a:ext cx="924640" cy="956518"/>
          </a:xfrm>
          <a:prstGeom prst="rect">
            <a:avLst/>
          </a:prstGeom>
        </p:spPr>
      </p:pic>
    </p:spTree>
    <p:extLst>
      <p:ext uri="{BB962C8B-B14F-4D97-AF65-F5344CB8AC3E}">
        <p14:creationId xmlns:p14="http://schemas.microsoft.com/office/powerpoint/2010/main" val="29447612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tanding in front of a chalkboard&#10;&#10;Description automatically generated">
            <a:extLst>
              <a:ext uri="{FF2B5EF4-FFF2-40B4-BE49-F238E27FC236}">
                <a16:creationId xmlns:a16="http://schemas.microsoft.com/office/drawing/2014/main" id="{1527E189-00B8-685E-6E66-775F4611545A}"/>
              </a:ext>
            </a:extLst>
          </p:cNvPr>
          <p:cNvPicPr>
            <a:picLocks noChangeAspect="1"/>
          </p:cNvPicPr>
          <p:nvPr/>
        </p:nvPicPr>
        <p:blipFill rotWithShape="1">
          <a:blip r:embed="rId3">
            <a:extLst>
              <a:ext uri="{28A0092B-C50C-407E-A947-70E740481C1C}">
                <a14:useLocalDpi xmlns:a14="http://schemas.microsoft.com/office/drawing/2010/main" val="0"/>
              </a:ext>
            </a:extLst>
          </a:blip>
          <a:srcRect l="45016" t="14054" r="11739"/>
          <a:stretch/>
        </p:blipFill>
        <p:spPr>
          <a:xfrm>
            <a:off x="7030261" y="0"/>
            <a:ext cx="5176027" cy="6858000"/>
          </a:xfrm>
          <a:prstGeom prst="rect">
            <a:avLst/>
          </a:prstGeom>
        </p:spPr>
      </p:pic>
      <p:sp>
        <p:nvSpPr>
          <p:cNvPr id="19" name="Rectangle 18">
            <a:extLst>
              <a:ext uri="{FF2B5EF4-FFF2-40B4-BE49-F238E27FC236}">
                <a16:creationId xmlns:a16="http://schemas.microsoft.com/office/drawing/2014/main" id="{780E43F0-CA71-E94D-B78B-9FED38D804F4}"/>
              </a:ext>
            </a:extLst>
          </p:cNvPr>
          <p:cNvSpPr/>
          <p:nvPr/>
        </p:nvSpPr>
        <p:spPr>
          <a:xfrm>
            <a:off x="8727556" y="6596390"/>
            <a:ext cx="3464444"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rPr>
              <a:t>© UNICEF/UN0508077/</a:t>
            </a:r>
            <a:r>
              <a:rPr kumimoji="0" lang="en-US" sz="1100" b="0" i="0" u="none" strike="noStrike" kern="1200" cap="none" spc="0" normalizeH="0" baseline="0" noProof="0" err="1">
                <a:ln>
                  <a:noFill/>
                </a:ln>
                <a:solidFill>
                  <a:prstClr val="white"/>
                </a:solidFill>
                <a:effectLst/>
                <a:uLnTx/>
                <a:uFillTx/>
                <a:latin typeface="Univers Light" panose="020B0403020202020204" pitchFamily="34" charset="0"/>
                <a:ea typeface="+mn-ea"/>
                <a:cs typeface="+mn-cs"/>
              </a:rPr>
              <a:t>Ramasomanana</a:t>
            </a:r>
            <a:endPar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endParaRPr>
          </a:p>
        </p:txBody>
      </p:sp>
      <p:sp>
        <p:nvSpPr>
          <p:cNvPr id="3" name="Rectangle 2">
            <a:extLst>
              <a:ext uri="{FF2B5EF4-FFF2-40B4-BE49-F238E27FC236}">
                <a16:creationId xmlns:a16="http://schemas.microsoft.com/office/drawing/2014/main" id="{3C724454-6020-3AC5-F645-7EC0EEF9C67C}"/>
              </a:ext>
            </a:extLst>
          </p:cNvPr>
          <p:cNvSpPr/>
          <p:nvPr/>
        </p:nvSpPr>
        <p:spPr>
          <a:xfrm>
            <a:off x="1470921" y="8386786"/>
            <a:ext cx="5287757" cy="13255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30000" noProof="0">
              <a:ln>
                <a:noFill/>
              </a:ln>
              <a:solidFill>
                <a:prstClr val="black"/>
              </a:solidFill>
              <a:effectLst/>
              <a:uLnTx/>
              <a:uFillTx/>
              <a:latin typeface="Univers Light"/>
              <a:ea typeface="+mn-ea"/>
              <a:cs typeface="+mn-cs"/>
            </a:endParaRPr>
          </a:p>
        </p:txBody>
      </p:sp>
      <p:sp>
        <p:nvSpPr>
          <p:cNvPr id="13" name="Title 1">
            <a:extLst>
              <a:ext uri="{FF2B5EF4-FFF2-40B4-BE49-F238E27FC236}">
                <a16:creationId xmlns:a16="http://schemas.microsoft.com/office/drawing/2014/main" id="{C54FA467-5F4E-4C9A-8E45-50B1F8469F9F}"/>
              </a:ext>
            </a:extLst>
          </p:cNvPr>
          <p:cNvSpPr>
            <a:spLocks noGrp="1"/>
          </p:cNvSpPr>
          <p:nvPr>
            <p:ph type="title"/>
          </p:nvPr>
        </p:nvSpPr>
        <p:spPr>
          <a:xfrm>
            <a:off x="838200" y="160405"/>
            <a:ext cx="10515600" cy="1325563"/>
          </a:xfrm>
        </p:spPr>
        <p:txBody>
          <a:bodyPr>
            <a:normAutofit/>
          </a:bodyPr>
          <a:lstStyle/>
          <a:p>
            <a:r>
              <a:rPr lang="en-US" sz="2800" b="1">
                <a:latin typeface="Univers Light" panose="020B0403020202020204" pitchFamily="34" charset="0"/>
              </a:rPr>
              <a:t>Reflections / Lessons Learned</a:t>
            </a:r>
            <a:endParaRPr lang="en-US" sz="2800" b="1">
              <a:latin typeface="Univers Light"/>
            </a:endParaRPr>
          </a:p>
        </p:txBody>
      </p:sp>
      <p:cxnSp>
        <p:nvCxnSpPr>
          <p:cNvPr id="14" name="Straight Connector 13">
            <a:extLst>
              <a:ext uri="{FF2B5EF4-FFF2-40B4-BE49-F238E27FC236}">
                <a16:creationId xmlns:a16="http://schemas.microsoft.com/office/drawing/2014/main" id="{DF008328-F1F7-9B3B-F6D7-02BCB1D2FC56}"/>
              </a:ext>
            </a:extLst>
          </p:cNvPr>
          <p:cNvCxnSpPr>
            <a:cxnSpLocks/>
          </p:cNvCxnSpPr>
          <p:nvPr/>
        </p:nvCxnSpPr>
        <p:spPr>
          <a:xfrm>
            <a:off x="838200" y="1211648"/>
            <a:ext cx="5972033" cy="0"/>
          </a:xfrm>
          <a:prstGeom prst="line">
            <a:avLst/>
          </a:prstGeom>
          <a:ln w="12700">
            <a:solidFill>
              <a:srgbClr val="00AFF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C82EDC6-2814-B158-6041-2BFADCB3D9FE}"/>
              </a:ext>
            </a:extLst>
          </p:cNvPr>
          <p:cNvSpPr txBox="1"/>
          <p:nvPr/>
        </p:nvSpPr>
        <p:spPr>
          <a:xfrm>
            <a:off x="1816910" y="1591593"/>
            <a:ext cx="49933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mn-cs"/>
              </a:rPr>
              <a:t>Make use of the "existing" instead of creating a "new"</a:t>
            </a:r>
          </a:p>
        </p:txBody>
      </p:sp>
      <p:sp>
        <p:nvSpPr>
          <p:cNvPr id="18" name="Oval 17">
            <a:extLst>
              <a:ext uri="{FF2B5EF4-FFF2-40B4-BE49-F238E27FC236}">
                <a16:creationId xmlns:a16="http://schemas.microsoft.com/office/drawing/2014/main" id="{2FEA1442-B5DE-0E6E-E8E8-774E91DB1A52}"/>
              </a:ext>
            </a:extLst>
          </p:cNvPr>
          <p:cNvSpPr/>
          <p:nvPr/>
        </p:nvSpPr>
        <p:spPr>
          <a:xfrm>
            <a:off x="838200" y="1495480"/>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5451CB5E-0C62-13D8-B08B-8C5E2D058A5C}"/>
              </a:ext>
            </a:extLst>
          </p:cNvPr>
          <p:cNvSpPr txBox="1"/>
          <p:nvPr/>
        </p:nvSpPr>
        <p:spPr>
          <a:xfrm>
            <a:off x="1816910" y="2641895"/>
            <a:ext cx="499332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mn-cs"/>
              </a:rPr>
              <a:t>Co-creation increases governments' engagement, buy-in and the chance to transition from evidence to policy</a:t>
            </a:r>
          </a:p>
        </p:txBody>
      </p:sp>
      <p:sp>
        <p:nvSpPr>
          <p:cNvPr id="22" name="Oval 21">
            <a:extLst>
              <a:ext uri="{FF2B5EF4-FFF2-40B4-BE49-F238E27FC236}">
                <a16:creationId xmlns:a16="http://schemas.microsoft.com/office/drawing/2014/main" id="{E70B0AA1-B1A3-E9B1-F8B7-7AD89D10052B}"/>
              </a:ext>
            </a:extLst>
          </p:cNvPr>
          <p:cNvSpPr/>
          <p:nvPr/>
        </p:nvSpPr>
        <p:spPr>
          <a:xfrm>
            <a:off x="838200" y="2700061"/>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F3FDE3E-AD05-A72B-860C-540599695CE3}"/>
              </a:ext>
            </a:extLst>
          </p:cNvPr>
          <p:cNvSpPr txBox="1"/>
          <p:nvPr/>
        </p:nvSpPr>
        <p:spPr>
          <a:xfrm>
            <a:off x="1816910" y="5277445"/>
            <a:ext cx="49933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Calibri"/>
              </a:rPr>
              <a:t>Go for demand-driven, contextually relevant approaches</a:t>
            </a:r>
          </a:p>
        </p:txBody>
      </p:sp>
      <p:sp>
        <p:nvSpPr>
          <p:cNvPr id="24" name="Oval 23">
            <a:extLst>
              <a:ext uri="{FF2B5EF4-FFF2-40B4-BE49-F238E27FC236}">
                <a16:creationId xmlns:a16="http://schemas.microsoft.com/office/drawing/2014/main" id="{2A3656BB-9187-85E9-508A-31E4CABC6EA6}"/>
              </a:ext>
            </a:extLst>
          </p:cNvPr>
          <p:cNvSpPr/>
          <p:nvPr/>
        </p:nvSpPr>
        <p:spPr>
          <a:xfrm>
            <a:off x="838200" y="5187625"/>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CD9E4DD3-8FB4-A26C-C653-350FA4879E67}"/>
              </a:ext>
            </a:extLst>
          </p:cNvPr>
          <p:cNvSpPr/>
          <p:nvPr/>
        </p:nvSpPr>
        <p:spPr>
          <a:xfrm>
            <a:off x="838200" y="3887884"/>
            <a:ext cx="900112" cy="900112"/>
          </a:xfrm>
          <a:prstGeom prst="ellipse">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Univers Light"/>
                <a:ea typeface="Calibri" panose="020F0502020204030204"/>
                <a:cs typeface="Calibri" panose="020F0502020204030204"/>
              </a:rPr>
              <a:t>✓</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8585D47-25B3-F60B-B4D3-2A5E1B445750}"/>
              </a:ext>
            </a:extLst>
          </p:cNvPr>
          <p:cNvSpPr txBox="1"/>
          <p:nvPr/>
        </p:nvSpPr>
        <p:spPr>
          <a:xfrm>
            <a:off x="1760881" y="3820680"/>
            <a:ext cx="4993323" cy="10156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Univers Light"/>
                <a:ea typeface="+mn-ea"/>
                <a:cs typeface="Calibri"/>
              </a:rPr>
              <a:t>Acknowledge challenges related to co-creation, in terms of differences in capacities, priorities, time, etc.</a:t>
            </a:r>
          </a:p>
        </p:txBody>
      </p:sp>
    </p:spTree>
    <p:extLst>
      <p:ext uri="{BB962C8B-B14F-4D97-AF65-F5344CB8AC3E}">
        <p14:creationId xmlns:p14="http://schemas.microsoft.com/office/powerpoint/2010/main" val="302839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DAD40-CEE2-7454-AA61-93BE43CBE7A0}"/>
              </a:ext>
            </a:extLst>
          </p:cNvPr>
          <p:cNvSpPr>
            <a:spLocks noGrp="1"/>
          </p:cNvSpPr>
          <p:nvPr>
            <p:ph type="title"/>
          </p:nvPr>
        </p:nvSpPr>
        <p:spPr>
          <a:xfrm>
            <a:off x="751840" y="200929"/>
            <a:ext cx="10515600" cy="661035"/>
          </a:xfrm>
        </p:spPr>
        <p:txBody>
          <a:bodyPr/>
          <a:lstStyle/>
          <a:p>
            <a:r>
              <a:rPr lang="en-US" sz="3800" b="1">
                <a:solidFill>
                  <a:srgbClr val="E2231A"/>
                </a:solidFill>
                <a:latin typeface="+mn-lt"/>
                <a:ea typeface="Cambria" panose="02040503050406030204" pitchFamily="18" charset="0"/>
              </a:rPr>
              <a:t>Speakers</a:t>
            </a:r>
            <a:endParaRPr lang="en-GB" sz="3800" b="1">
              <a:solidFill>
                <a:srgbClr val="E2231A"/>
              </a:solidFill>
              <a:latin typeface="+mn-lt"/>
              <a:ea typeface="Cambria" panose="02040503050406030204" pitchFamily="18" charset="0"/>
            </a:endParaRPr>
          </a:p>
        </p:txBody>
      </p:sp>
      <p:sp>
        <p:nvSpPr>
          <p:cNvPr id="3" name="Content Placeholder 2">
            <a:extLst>
              <a:ext uri="{FF2B5EF4-FFF2-40B4-BE49-F238E27FC236}">
                <a16:creationId xmlns:a16="http://schemas.microsoft.com/office/drawing/2014/main" id="{78AAACA7-EE7B-0D6D-64C1-BAEC83E46184}"/>
              </a:ext>
            </a:extLst>
          </p:cNvPr>
          <p:cNvSpPr>
            <a:spLocks noGrp="1"/>
          </p:cNvSpPr>
          <p:nvPr>
            <p:ph idx="1"/>
          </p:nvPr>
        </p:nvSpPr>
        <p:spPr>
          <a:xfrm>
            <a:off x="2479755" y="1083690"/>
            <a:ext cx="8960405" cy="966234"/>
          </a:xfrm>
          <a:ln w="38100">
            <a:noFill/>
          </a:ln>
        </p:spPr>
        <p:txBody>
          <a:bodyPr>
            <a:normAutofit/>
          </a:bodyPr>
          <a:lstStyle/>
          <a:p>
            <a:r>
              <a:rPr lang="en-US" sz="1500" b="1">
                <a:solidFill>
                  <a:srgbClr val="304048"/>
                </a:solidFill>
                <a:latin typeface="Calibri" panose="020F0502020204030204" pitchFamily="34" charset="0"/>
                <a:cs typeface="Calibri" panose="020F0502020204030204" pitchFamily="34" charset="0"/>
              </a:rPr>
              <a:t>Pragya </a:t>
            </a:r>
            <a:r>
              <a:rPr lang="en-US" sz="1500" b="1" err="1">
                <a:solidFill>
                  <a:srgbClr val="304048"/>
                </a:solidFill>
                <a:latin typeface="Calibri" panose="020F0502020204030204" pitchFamily="34" charset="0"/>
                <a:cs typeface="Calibri" panose="020F0502020204030204" pitchFamily="34" charset="0"/>
              </a:rPr>
              <a:t>Bhuwania</a:t>
            </a:r>
            <a:r>
              <a:rPr lang="en-US" sz="1500" b="1">
                <a:solidFill>
                  <a:srgbClr val="304048"/>
                </a:solidFill>
                <a:latin typeface="Calibri" panose="020F0502020204030204" pitchFamily="34" charset="0"/>
                <a:cs typeface="Calibri" panose="020F0502020204030204" pitchFamily="34" charset="0"/>
              </a:rPr>
              <a:t>. </a:t>
            </a:r>
            <a:r>
              <a:rPr lang="en-GB" sz="1500">
                <a:solidFill>
                  <a:srgbClr val="304048"/>
                </a:solidFill>
                <a:effectLst/>
                <a:latin typeface="Calibri" panose="020F0502020204030204" pitchFamily="34" charset="0"/>
                <a:ea typeface="Calibri" panose="020F0502020204030204" pitchFamily="34" charset="0"/>
              </a:rPr>
              <a:t>Pragya's primary research interest lies at the intersection of applied microeconomics, health, gender, and development. She works on evaluating the impact of legislations and programmatic interventions on women and children in developing countries. Previously, she was a </a:t>
            </a:r>
            <a:r>
              <a:rPr lang="en-GB" sz="1500">
                <a:solidFill>
                  <a:srgbClr val="304048"/>
                </a:solidFill>
                <a:latin typeface="Calibri" panose="020F0502020204030204" pitchFamily="34" charset="0"/>
                <a:cs typeface="Calibri" panose="020F0502020204030204" pitchFamily="34" charset="0"/>
              </a:rPr>
              <a:t>Maternal</a:t>
            </a:r>
            <a:r>
              <a:rPr lang="en-GB" sz="1500">
                <a:solidFill>
                  <a:srgbClr val="304048"/>
                </a:solidFill>
                <a:effectLst/>
                <a:latin typeface="Calibri" panose="020F0502020204030204" pitchFamily="34" charset="0"/>
                <a:ea typeface="Calibri" panose="020F0502020204030204" pitchFamily="34" charset="0"/>
              </a:rPr>
              <a:t> and Child Health Equity (</a:t>
            </a:r>
            <a:r>
              <a:rPr lang="en-GB" sz="1500" err="1">
                <a:solidFill>
                  <a:srgbClr val="304048"/>
                </a:solidFill>
                <a:effectLst/>
                <a:latin typeface="Calibri" panose="020F0502020204030204" pitchFamily="34" charset="0"/>
                <a:ea typeface="Calibri" panose="020F0502020204030204" pitchFamily="34" charset="0"/>
              </a:rPr>
              <a:t>MACHEquity</a:t>
            </a:r>
            <a:r>
              <a:rPr lang="en-GB" sz="1500">
                <a:solidFill>
                  <a:srgbClr val="304048"/>
                </a:solidFill>
                <a:effectLst/>
                <a:latin typeface="Calibri" panose="020F0502020204030204" pitchFamily="34" charset="0"/>
                <a:ea typeface="Calibri" panose="020F0502020204030204" pitchFamily="34" charset="0"/>
              </a:rPr>
              <a:t>) Fellow, jointly held at McGill Institute for Health &amp; Social Policy and IIM Bangalore.</a:t>
            </a:r>
          </a:p>
          <a:p>
            <a:pPr marL="0" indent="0">
              <a:buNone/>
            </a:pPr>
            <a:endParaRPr lang="en-GB" sz="1500">
              <a:solidFill>
                <a:srgbClr val="304048"/>
              </a:solidFill>
              <a:latin typeface="Calibri" panose="020F0502020204030204" pitchFamily="34" charset="0"/>
              <a:cs typeface="Calibri" panose="020F0502020204030204" pitchFamily="34" charset="0"/>
            </a:endParaRPr>
          </a:p>
        </p:txBody>
      </p:sp>
      <p:cxnSp>
        <p:nvCxnSpPr>
          <p:cNvPr id="10" name="Straight Connector 9">
            <a:extLst>
              <a:ext uri="{FF2B5EF4-FFF2-40B4-BE49-F238E27FC236}">
                <a16:creationId xmlns:a16="http://schemas.microsoft.com/office/drawing/2014/main" id="{92536521-30B3-6C4F-4A8D-12D7EDF0951E}"/>
              </a:ext>
            </a:extLst>
          </p:cNvPr>
          <p:cNvCxnSpPr/>
          <p:nvPr/>
        </p:nvCxnSpPr>
        <p:spPr>
          <a:xfrm>
            <a:off x="495217" y="929652"/>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F47B0A7-F7F8-FF91-F3C6-CFC1BDDC25E9}"/>
              </a:ext>
            </a:extLst>
          </p:cNvPr>
          <p:cNvCxnSpPr/>
          <p:nvPr/>
        </p:nvCxnSpPr>
        <p:spPr>
          <a:xfrm>
            <a:off x="422038" y="2177584"/>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0855EB-15CB-BD3B-588F-87AFEB7EE45D}"/>
              </a:ext>
            </a:extLst>
          </p:cNvPr>
          <p:cNvCxnSpPr/>
          <p:nvPr/>
        </p:nvCxnSpPr>
        <p:spPr>
          <a:xfrm>
            <a:off x="579842" y="3511070"/>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8E6940-1ED3-9A5E-ADDA-CA839497D49B}"/>
              </a:ext>
            </a:extLst>
          </p:cNvPr>
          <p:cNvCxnSpPr/>
          <p:nvPr/>
        </p:nvCxnSpPr>
        <p:spPr>
          <a:xfrm>
            <a:off x="579842" y="6122118"/>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6F39A39-171B-B2E4-3424-12F998682B43}"/>
              </a:ext>
            </a:extLst>
          </p:cNvPr>
          <p:cNvSpPr txBox="1">
            <a:spLocks/>
          </p:cNvSpPr>
          <p:nvPr/>
        </p:nvSpPr>
        <p:spPr>
          <a:xfrm>
            <a:off x="2479755" y="2261160"/>
            <a:ext cx="8960405" cy="1143620"/>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a:solidFill>
                  <a:srgbClr val="304048"/>
                </a:solidFill>
              </a:rPr>
              <a:t>Dr. Karen Austrian. </a:t>
            </a:r>
            <a:r>
              <a:rPr lang="en-GB" sz="1500">
                <a:solidFill>
                  <a:srgbClr val="304048"/>
                </a:solidFill>
                <a:latin typeface="Calibri" panose="020F0502020204030204" pitchFamily="34" charset="0"/>
              </a:rPr>
              <a:t>B</a:t>
            </a:r>
            <a:r>
              <a:rPr lang="en-GB" sz="1500" b="0" i="0">
                <a:solidFill>
                  <a:srgbClr val="304048"/>
                </a:solidFill>
                <a:effectLst/>
                <a:latin typeface="Calibri" panose="020F0502020204030204" pitchFamily="34" charset="0"/>
              </a:rPr>
              <a:t>ased in Kenya, Karen is a globally recognized expert in adolescent health who leads the Council’s Girl Innovation, Research, and Learning (GIRL) </a:t>
            </a:r>
            <a:r>
              <a:rPr lang="en-GB" sz="1500" b="0" i="0" err="1">
                <a:solidFill>
                  <a:srgbClr val="304048"/>
                </a:solidFill>
                <a:effectLst/>
                <a:latin typeface="Calibri" panose="020F0502020204030204" pitchFamily="34" charset="0"/>
              </a:rPr>
              <a:t>Center</a:t>
            </a:r>
            <a:r>
              <a:rPr lang="en-GB" sz="1500" b="0" i="0">
                <a:solidFill>
                  <a:srgbClr val="304048"/>
                </a:solidFill>
                <a:effectLst/>
                <a:latin typeface="Calibri" panose="020F0502020204030204" pitchFamily="34" charset="0"/>
              </a:rPr>
              <a:t>. Prior to this role Karen led a portfolio of projects designed to empower girls in East and Southern Africa. She is actively involved in ensuring that evidence on adolescence is synthesized and used by global, national and local stakeholders to improve programs and policies that create the opportunity for adolescent girls to live their full potential</a:t>
            </a:r>
            <a:r>
              <a:rPr lang="en-GB" sz="1800" b="0" i="0">
                <a:solidFill>
                  <a:srgbClr val="304048"/>
                </a:solidFill>
                <a:effectLst/>
                <a:latin typeface="Calibri" panose="020F0502020204030204" pitchFamily="34" charset="0"/>
              </a:rPr>
              <a:t>. </a:t>
            </a:r>
            <a:r>
              <a:rPr lang="en-US" sz="1500" b="1">
                <a:solidFill>
                  <a:srgbClr val="304048"/>
                </a:solidFill>
              </a:rPr>
              <a:t> </a:t>
            </a:r>
            <a:endParaRPr lang="en-GB" sz="1500">
              <a:solidFill>
                <a:srgbClr val="304048"/>
              </a:solidFill>
            </a:endParaRPr>
          </a:p>
        </p:txBody>
      </p:sp>
      <p:sp>
        <p:nvSpPr>
          <p:cNvPr id="16" name="Content Placeholder 2">
            <a:extLst>
              <a:ext uri="{FF2B5EF4-FFF2-40B4-BE49-F238E27FC236}">
                <a16:creationId xmlns:a16="http://schemas.microsoft.com/office/drawing/2014/main" id="{7E5C25CB-593E-ABA5-792A-8B10332B4170}"/>
              </a:ext>
            </a:extLst>
          </p:cNvPr>
          <p:cNvSpPr txBox="1">
            <a:spLocks/>
          </p:cNvSpPr>
          <p:nvPr/>
        </p:nvSpPr>
        <p:spPr>
          <a:xfrm>
            <a:off x="2479755" y="3607664"/>
            <a:ext cx="9102283" cy="907352"/>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0">
                <a:solidFill>
                  <a:srgbClr val="304048"/>
                </a:solidFill>
                <a:effectLst/>
                <a:latin typeface="Calibri" panose="020F0502020204030204" pitchFamily="34" charset="0"/>
              </a:rPr>
              <a:t>Mohamed </a:t>
            </a:r>
            <a:r>
              <a:rPr lang="en-GB" sz="1500" b="1" i="0" err="1">
                <a:solidFill>
                  <a:srgbClr val="304048"/>
                </a:solidFill>
                <a:effectLst/>
                <a:latin typeface="Calibri" panose="020F0502020204030204" pitchFamily="34" charset="0"/>
              </a:rPr>
              <a:t>Abdille</a:t>
            </a:r>
            <a:r>
              <a:rPr lang="en-GB" sz="1500" b="1" i="0">
                <a:solidFill>
                  <a:srgbClr val="304048"/>
                </a:solidFill>
                <a:effectLst/>
                <a:latin typeface="Calibri" panose="020F0502020204030204" pitchFamily="34" charset="0"/>
              </a:rPr>
              <a:t> </a:t>
            </a:r>
            <a:r>
              <a:rPr lang="en-GB" sz="1500" b="0" i="0">
                <a:solidFill>
                  <a:srgbClr val="304048"/>
                </a:solidFill>
                <a:effectLst/>
                <a:latin typeface="Calibri" panose="020F0502020204030204" pitchFamily="34" charset="0"/>
              </a:rPr>
              <a:t>is </a:t>
            </a:r>
            <a:r>
              <a:rPr lang="en-US" sz="1500">
                <a:solidFill>
                  <a:srgbClr val="304048"/>
                </a:solidFill>
                <a:latin typeface="Calibri" panose="020F0502020204030204" pitchFamily="34" charset="0"/>
              </a:rPr>
              <a:t>the WASH and AGI-K Coordinator for the </a:t>
            </a:r>
            <a:r>
              <a:rPr lang="en-US" sz="1500" err="1">
                <a:solidFill>
                  <a:srgbClr val="304048"/>
                </a:solidFill>
                <a:latin typeface="Calibri" panose="020F0502020204030204" pitchFamily="34" charset="0"/>
              </a:rPr>
              <a:t>Wajir</a:t>
            </a:r>
            <a:r>
              <a:rPr lang="en-US" sz="1500">
                <a:solidFill>
                  <a:srgbClr val="304048"/>
                </a:solidFill>
                <a:latin typeface="Calibri" panose="020F0502020204030204" pitchFamily="34" charset="0"/>
              </a:rPr>
              <a:t> County Department of Health. He has worked for the country department of health since 2003. He has held several roles prior to this including primary health care coordinator, community health strategy focal person, and sub-county public health officer. He has a BA in environmental health science from Kenyatta University in Nairobi </a:t>
            </a:r>
            <a:endParaRPr lang="en-GB" sz="1500">
              <a:solidFill>
                <a:srgbClr val="304048"/>
              </a:solidFill>
              <a:latin typeface="Calibri" panose="020F0502020204030204" pitchFamily="34" charset="0"/>
            </a:endParaRPr>
          </a:p>
        </p:txBody>
      </p:sp>
      <p:cxnSp>
        <p:nvCxnSpPr>
          <p:cNvPr id="17" name="Straight Connector 16">
            <a:extLst>
              <a:ext uri="{FF2B5EF4-FFF2-40B4-BE49-F238E27FC236}">
                <a16:creationId xmlns:a16="http://schemas.microsoft.com/office/drawing/2014/main" id="{B3636834-735B-0B6C-E467-73999A745834}"/>
              </a:ext>
            </a:extLst>
          </p:cNvPr>
          <p:cNvCxnSpPr/>
          <p:nvPr/>
        </p:nvCxnSpPr>
        <p:spPr>
          <a:xfrm>
            <a:off x="579842" y="4618119"/>
            <a:ext cx="11160000" cy="0"/>
          </a:xfrm>
          <a:prstGeom prst="line">
            <a:avLst/>
          </a:prstGeom>
          <a:ln w="28575">
            <a:solidFill>
              <a:srgbClr val="E2231A"/>
            </a:solidFill>
          </a:ln>
        </p:spPr>
        <p:style>
          <a:lnRef idx="1">
            <a:schemeClr val="accent1"/>
          </a:lnRef>
          <a:fillRef idx="0">
            <a:schemeClr val="accent1"/>
          </a:fillRef>
          <a:effectRef idx="0">
            <a:schemeClr val="accent1"/>
          </a:effectRef>
          <a:fontRef idx="minor">
            <a:schemeClr val="tx1"/>
          </a:fontRef>
        </p:style>
      </p:cxnSp>
      <p:pic>
        <p:nvPicPr>
          <p:cNvPr id="5" name="Picture 4" descr="A person with long hair wearing glasses and white shirt&#10;&#10;Description automatically generated">
            <a:extLst>
              <a:ext uri="{FF2B5EF4-FFF2-40B4-BE49-F238E27FC236}">
                <a16:creationId xmlns:a16="http://schemas.microsoft.com/office/drawing/2014/main" id="{C720D5D8-A9AC-B142-6E23-D9585DDDD305}"/>
              </a:ext>
            </a:extLst>
          </p:cNvPr>
          <p:cNvPicPr>
            <a:picLocks noChangeAspect="1"/>
          </p:cNvPicPr>
          <p:nvPr/>
        </p:nvPicPr>
        <p:blipFill rotWithShape="1">
          <a:blip r:embed="rId3">
            <a:extLst>
              <a:ext uri="{28A0092B-C50C-407E-A947-70E740481C1C}">
                <a14:useLocalDpi xmlns:a14="http://schemas.microsoft.com/office/drawing/2010/main" val="0"/>
              </a:ext>
            </a:extLst>
          </a:blip>
          <a:srcRect l="3439" t="30132" r="7249" b="18730"/>
          <a:stretch/>
        </p:blipFill>
        <p:spPr>
          <a:xfrm>
            <a:off x="843995" y="996468"/>
            <a:ext cx="1445021" cy="1103198"/>
          </a:xfrm>
          <a:prstGeom prst="rect">
            <a:avLst/>
          </a:prstGeom>
        </p:spPr>
      </p:pic>
      <p:pic>
        <p:nvPicPr>
          <p:cNvPr id="15" name="Picture 14" descr="A person wearing glasses and a red shirt&#10;&#10;Description automatically generated">
            <a:extLst>
              <a:ext uri="{FF2B5EF4-FFF2-40B4-BE49-F238E27FC236}">
                <a16:creationId xmlns:a16="http://schemas.microsoft.com/office/drawing/2014/main" id="{5DB52D99-E9EB-82AA-D69C-281983BE9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435" y="2240044"/>
            <a:ext cx="1682137" cy="1203804"/>
          </a:xfrm>
          <a:prstGeom prst="rect">
            <a:avLst/>
          </a:prstGeom>
        </p:spPr>
      </p:pic>
      <p:sp>
        <p:nvSpPr>
          <p:cNvPr id="4" name="Content Placeholder 2">
            <a:extLst>
              <a:ext uri="{FF2B5EF4-FFF2-40B4-BE49-F238E27FC236}">
                <a16:creationId xmlns:a16="http://schemas.microsoft.com/office/drawing/2014/main" id="{429F5D58-6BE4-A20D-4C26-01C8D08D3292}"/>
              </a:ext>
            </a:extLst>
          </p:cNvPr>
          <p:cNvSpPr txBox="1">
            <a:spLocks/>
          </p:cNvSpPr>
          <p:nvPr/>
        </p:nvSpPr>
        <p:spPr>
          <a:xfrm>
            <a:off x="2479754" y="4829532"/>
            <a:ext cx="9102283" cy="1096734"/>
          </a:xfrm>
          <a:prstGeom prst="rect">
            <a:avLst/>
          </a:prstGeom>
          <a:ln w="38100">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500" b="1" i="0">
                <a:solidFill>
                  <a:srgbClr val="304048"/>
                </a:solidFill>
                <a:effectLst/>
                <a:latin typeface="Calibri" panose="020F0502020204030204" pitchFamily="34" charset="0"/>
              </a:rPr>
              <a:t>Michèle </a:t>
            </a:r>
            <a:r>
              <a:rPr lang="en-GB" sz="1500" b="1" i="0" err="1">
                <a:solidFill>
                  <a:srgbClr val="304048"/>
                </a:solidFill>
                <a:effectLst/>
                <a:latin typeface="Calibri" panose="020F0502020204030204" pitchFamily="34" charset="0"/>
              </a:rPr>
              <a:t>Boujikian</a:t>
            </a:r>
            <a:r>
              <a:rPr lang="en-GB" sz="1500" b="1" i="0">
                <a:solidFill>
                  <a:srgbClr val="304048"/>
                </a:solidFill>
                <a:effectLst/>
                <a:latin typeface="Calibri" panose="020F0502020204030204" pitchFamily="34" charset="0"/>
              </a:rPr>
              <a:t> </a:t>
            </a:r>
            <a:r>
              <a:rPr lang="en-GB" sz="1500" b="0" i="0">
                <a:solidFill>
                  <a:srgbClr val="304048"/>
                </a:solidFill>
                <a:effectLst/>
                <a:latin typeface="Calibri" panose="020F0502020204030204" pitchFamily="34" charset="0"/>
              </a:rPr>
              <a:t>is an Education Researcher with the Data Must Speak research team at UNICEF </a:t>
            </a:r>
            <a:r>
              <a:rPr lang="en-GB" sz="1500" b="0" i="0" err="1">
                <a:solidFill>
                  <a:srgbClr val="304048"/>
                </a:solidFill>
                <a:effectLst/>
                <a:latin typeface="Calibri" panose="020F0502020204030204" pitchFamily="34" charset="0"/>
              </a:rPr>
              <a:t>Innocenti</a:t>
            </a:r>
            <a:r>
              <a:rPr lang="en-GB" sz="1500" b="0" i="0">
                <a:solidFill>
                  <a:srgbClr val="304048"/>
                </a:solidFill>
                <a:effectLst/>
                <a:latin typeface="Calibri" panose="020F0502020204030204" pitchFamily="34" charset="0"/>
              </a:rPr>
              <a:t>.  She has extensive experience in the design and implementation of research studies and has led projects aiming at informing, evaluating, and developing the Education Programs of various local and international organizations. She has also worked with the International Rescue Committee in Lebanon, on projects related to the evaluation and improvement of education support to refugees. </a:t>
            </a:r>
            <a:r>
              <a:rPr lang="en-GB" sz="1800" b="0" i="0">
                <a:solidFill>
                  <a:srgbClr val="304048"/>
                </a:solidFill>
                <a:effectLst/>
                <a:latin typeface="Calibri" panose="020F0502020204030204" pitchFamily="34" charset="0"/>
              </a:rPr>
              <a:t> </a:t>
            </a:r>
            <a:endParaRPr lang="en-GB" sz="1500">
              <a:solidFill>
                <a:srgbClr val="304048"/>
              </a:solidFill>
            </a:endParaRPr>
          </a:p>
        </p:txBody>
      </p:sp>
      <p:pic>
        <p:nvPicPr>
          <p:cNvPr id="9" name="Picture 8" descr="A person smiling at the camera&#10;&#10;Description automatically generated">
            <a:extLst>
              <a:ext uri="{FF2B5EF4-FFF2-40B4-BE49-F238E27FC236}">
                <a16:creationId xmlns:a16="http://schemas.microsoft.com/office/drawing/2014/main" id="{92E12BBE-9DAD-28AE-C7F2-CC9AA336CC76}"/>
              </a:ext>
            </a:extLst>
          </p:cNvPr>
          <p:cNvPicPr>
            <a:picLocks noChangeAspect="1"/>
          </p:cNvPicPr>
          <p:nvPr/>
        </p:nvPicPr>
        <p:blipFill rotWithShape="1">
          <a:blip r:embed="rId5">
            <a:extLst>
              <a:ext uri="{28A0092B-C50C-407E-A947-70E740481C1C}">
                <a14:useLocalDpi xmlns:a14="http://schemas.microsoft.com/office/drawing/2010/main" val="0"/>
              </a:ext>
            </a:extLst>
          </a:blip>
          <a:srcRect b="12544"/>
          <a:stretch/>
        </p:blipFill>
        <p:spPr>
          <a:xfrm>
            <a:off x="944010" y="4702349"/>
            <a:ext cx="1244989" cy="1357310"/>
          </a:xfrm>
          <a:prstGeom prst="rect">
            <a:avLst/>
          </a:prstGeom>
        </p:spPr>
      </p:pic>
    </p:spTree>
    <p:extLst>
      <p:ext uri="{BB962C8B-B14F-4D97-AF65-F5344CB8AC3E}">
        <p14:creationId xmlns:p14="http://schemas.microsoft.com/office/powerpoint/2010/main" val="1407600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ground, outdoor, child&#10;&#10;Description automatically generated">
            <a:extLst>
              <a:ext uri="{FF2B5EF4-FFF2-40B4-BE49-F238E27FC236}">
                <a16:creationId xmlns:a16="http://schemas.microsoft.com/office/drawing/2014/main" id="{57E4C49E-334B-CCBD-F7DF-D91B0A5F90A6}"/>
              </a:ext>
            </a:extLst>
          </p:cNvPr>
          <p:cNvPicPr>
            <a:picLocks noChangeAspect="1"/>
          </p:cNvPicPr>
          <p:nvPr/>
        </p:nvPicPr>
        <p:blipFill rotWithShape="1">
          <a:blip r:embed="rId3">
            <a:extLst>
              <a:ext uri="{28A0092B-C50C-407E-A947-70E740481C1C}">
                <a14:useLocalDpi xmlns:a14="http://schemas.microsoft.com/office/drawing/2010/main" val="0"/>
              </a:ext>
            </a:extLst>
          </a:blip>
          <a:srcRect l="10910" b="42193"/>
          <a:stretch/>
        </p:blipFill>
        <p:spPr>
          <a:xfrm>
            <a:off x="0" y="-2994"/>
            <a:ext cx="12214570" cy="5282805"/>
          </a:xfrm>
          <a:prstGeom prst="rect">
            <a:avLst/>
          </a:prstGeom>
        </p:spPr>
      </p:pic>
      <p:sp>
        <p:nvSpPr>
          <p:cNvPr id="6" name="Rectangle 5">
            <a:extLst>
              <a:ext uri="{FF2B5EF4-FFF2-40B4-BE49-F238E27FC236}">
                <a16:creationId xmlns:a16="http://schemas.microsoft.com/office/drawing/2014/main" id="{D488A199-582D-BB48-8889-D6A7CBCE1A65}"/>
              </a:ext>
            </a:extLst>
          </p:cNvPr>
          <p:cNvSpPr/>
          <p:nvPr/>
        </p:nvSpPr>
        <p:spPr>
          <a:xfrm>
            <a:off x="-8464" y="-20950"/>
            <a:ext cx="12236435" cy="5300761"/>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932B34B2-0CDB-9F4B-B175-99054531C78A}"/>
              </a:ext>
            </a:extLst>
          </p:cNvPr>
          <p:cNvSpPr txBox="1">
            <a:spLocks/>
          </p:cNvSpPr>
          <p:nvPr/>
        </p:nvSpPr>
        <p:spPr>
          <a:xfrm>
            <a:off x="0" y="1712032"/>
            <a:ext cx="12187769" cy="13255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Univers"/>
                <a:ea typeface="+mj-ea"/>
                <a:cs typeface="+mj-cs"/>
              </a:rPr>
              <a:t>Thank You!</a:t>
            </a:r>
            <a:endParaRPr kumimoji="0" lang="en-US" sz="2400" b="0" i="0" u="none" strike="noStrike" kern="1200" cap="none" spc="0" normalizeH="0" baseline="0" noProof="0">
              <a:ln>
                <a:noFill/>
              </a:ln>
              <a:solidFill>
                <a:prstClr val="white"/>
              </a:solidFill>
              <a:effectLst/>
              <a:uLnTx/>
              <a:uFillTx/>
              <a:latin typeface="Univers"/>
              <a:ea typeface="+mj-ea"/>
              <a:cs typeface="+mj-cs"/>
            </a:endParaRPr>
          </a:p>
        </p:txBody>
      </p:sp>
      <p:cxnSp>
        <p:nvCxnSpPr>
          <p:cNvPr id="9" name="Straight Connector 8">
            <a:extLst>
              <a:ext uri="{FF2B5EF4-FFF2-40B4-BE49-F238E27FC236}">
                <a16:creationId xmlns:a16="http://schemas.microsoft.com/office/drawing/2014/main" id="{BBF22BA8-9808-914A-BDEE-23C18197582F}"/>
              </a:ext>
            </a:extLst>
          </p:cNvPr>
          <p:cNvCxnSpPr>
            <a:cxnSpLocks/>
          </p:cNvCxnSpPr>
          <p:nvPr/>
        </p:nvCxnSpPr>
        <p:spPr>
          <a:xfrm>
            <a:off x="836951" y="3130095"/>
            <a:ext cx="105156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D9B1AC20-74B6-1749-A847-76D4D16E01CC}"/>
              </a:ext>
            </a:extLst>
          </p:cNvPr>
          <p:cNvSpPr txBox="1">
            <a:spLocks/>
          </p:cNvSpPr>
          <p:nvPr/>
        </p:nvSpPr>
        <p:spPr>
          <a:xfrm>
            <a:off x="838200" y="473602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
              <a:ea typeface="+mj-ea"/>
              <a:cs typeface="+mj-cs"/>
            </a:endParaRPr>
          </a:p>
        </p:txBody>
      </p:sp>
      <p:sp>
        <p:nvSpPr>
          <p:cNvPr id="11" name="Rectangle 10">
            <a:extLst>
              <a:ext uri="{FF2B5EF4-FFF2-40B4-BE49-F238E27FC236}">
                <a16:creationId xmlns:a16="http://schemas.microsoft.com/office/drawing/2014/main" id="{53D46662-D231-5648-94F7-3322FF0E4582}"/>
              </a:ext>
            </a:extLst>
          </p:cNvPr>
          <p:cNvSpPr/>
          <p:nvPr/>
        </p:nvSpPr>
        <p:spPr>
          <a:xfrm>
            <a:off x="699025" y="3129331"/>
            <a:ext cx="10792689" cy="461665"/>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Univers"/>
                <a:ea typeface="+mn-ea"/>
                <a:cs typeface="+mn-cs"/>
              </a:rPr>
              <a:t>Data Must Speak About Positive Deviance Approaches to Learning</a:t>
            </a:r>
            <a:endParaRPr kumimoji="0" lang="en-US" sz="2400" b="0" i="0" u="none" strike="noStrike" kern="1200" cap="none" spc="0" normalizeH="0" baseline="0" noProof="0">
              <a:ln>
                <a:noFill/>
              </a:ln>
              <a:solidFill>
                <a:prstClr val="white"/>
              </a:solidFill>
              <a:effectLst/>
              <a:uLnTx/>
              <a:uFillTx/>
              <a:latin typeface="Univers" panose="020B0503020202020204" pitchFamily="34" charset="0"/>
              <a:ea typeface="+mn-ea"/>
              <a:cs typeface="+mn-cs"/>
            </a:endParaRPr>
          </a:p>
        </p:txBody>
      </p:sp>
      <p:sp>
        <p:nvSpPr>
          <p:cNvPr id="50" name="Rectangle 49">
            <a:extLst>
              <a:ext uri="{FF2B5EF4-FFF2-40B4-BE49-F238E27FC236}">
                <a16:creationId xmlns:a16="http://schemas.microsoft.com/office/drawing/2014/main" id="{90D9F272-BB1D-3A45-977E-8D45ECBBD031}"/>
              </a:ext>
            </a:extLst>
          </p:cNvPr>
          <p:cNvSpPr/>
          <p:nvPr/>
        </p:nvSpPr>
        <p:spPr>
          <a:xfrm>
            <a:off x="-8464" y="4037579"/>
            <a:ext cx="12206107" cy="754053"/>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Light"/>
                <a:ea typeface="+mn-ea"/>
                <a:cs typeface="+mn-cs"/>
              </a:rPr>
              <a:t>UNICEF Innocenti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Univers Light"/>
                <a:ea typeface="Calibri" panose="020F0502020204030204"/>
                <a:cs typeface="Calibri" panose="020F0502020204030204"/>
              </a:rPr>
              <a:t>CRANK Meeting | October 2023</a:t>
            </a:r>
          </a:p>
        </p:txBody>
      </p:sp>
      <p:sp>
        <p:nvSpPr>
          <p:cNvPr id="53" name="Rectangle 52">
            <a:extLst>
              <a:ext uri="{FF2B5EF4-FFF2-40B4-BE49-F238E27FC236}">
                <a16:creationId xmlns:a16="http://schemas.microsoft.com/office/drawing/2014/main" id="{678D0C7F-6220-EC4F-BC60-CD8DE252A9DF}"/>
              </a:ext>
            </a:extLst>
          </p:cNvPr>
          <p:cNvSpPr/>
          <p:nvPr/>
        </p:nvSpPr>
        <p:spPr>
          <a:xfrm>
            <a:off x="8723326" y="5011489"/>
            <a:ext cx="3464444" cy="2616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rPr>
              <a:t>© UNICEF/UN0231644/</a:t>
            </a:r>
            <a:r>
              <a:rPr kumimoji="0" lang="en-US" sz="1100" b="0" i="0" u="none" strike="noStrike" kern="1200" cap="none" spc="0" normalizeH="0" baseline="0" noProof="0" err="1">
                <a:ln>
                  <a:noFill/>
                </a:ln>
                <a:solidFill>
                  <a:prstClr val="white"/>
                </a:solidFill>
                <a:effectLst/>
                <a:uLnTx/>
                <a:uFillTx/>
                <a:latin typeface="Univers Light" panose="020B0403020202020204" pitchFamily="34" charset="0"/>
                <a:ea typeface="+mn-ea"/>
                <a:cs typeface="+mn-cs"/>
              </a:rPr>
              <a:t>Dejongh</a:t>
            </a:r>
            <a:endParaRPr kumimoji="0" lang="en-US" sz="1100" b="0" i="0" u="none" strike="noStrike" kern="1200" cap="none" spc="0" normalizeH="0" baseline="0" noProof="0">
              <a:ln>
                <a:noFill/>
              </a:ln>
              <a:solidFill>
                <a:prstClr val="white"/>
              </a:solidFill>
              <a:effectLst/>
              <a:uLnTx/>
              <a:uFillTx/>
              <a:latin typeface="Univers Light" panose="020B0403020202020204" pitchFamily="34" charset="0"/>
              <a:ea typeface="+mn-ea"/>
              <a:cs typeface="+mn-cs"/>
            </a:endParaRPr>
          </a:p>
        </p:txBody>
      </p:sp>
      <p:sp>
        <p:nvSpPr>
          <p:cNvPr id="12" name="Rectangle 11">
            <a:extLst>
              <a:ext uri="{FF2B5EF4-FFF2-40B4-BE49-F238E27FC236}">
                <a16:creationId xmlns:a16="http://schemas.microsoft.com/office/drawing/2014/main" id="{A2727E56-B096-0165-5A9C-06090B4AD142}"/>
              </a:ext>
            </a:extLst>
          </p:cNvPr>
          <p:cNvSpPr/>
          <p:nvPr/>
        </p:nvSpPr>
        <p:spPr>
          <a:xfrm>
            <a:off x="-4232" y="5289618"/>
            <a:ext cx="12214568" cy="158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screenshot of a video game&#10;&#10;Description automatically generated with medium confidence">
            <a:extLst>
              <a:ext uri="{FF2B5EF4-FFF2-40B4-BE49-F238E27FC236}">
                <a16:creationId xmlns:a16="http://schemas.microsoft.com/office/drawing/2014/main" id="{20244DB9-7D47-0839-2F69-AEC689C03D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68" y="5576460"/>
            <a:ext cx="993608" cy="1027549"/>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B9657CB9-4AB6-0356-B53D-286AF4DC5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5959" y="5897715"/>
            <a:ext cx="1447536" cy="337588"/>
          </a:xfrm>
          <a:prstGeom prst="rect">
            <a:avLst/>
          </a:prstGeom>
        </p:spPr>
      </p:pic>
      <p:pic>
        <p:nvPicPr>
          <p:cNvPr id="16" name="Picture 15" descr="Logo&#10;&#10;Description automatically generated">
            <a:extLst>
              <a:ext uri="{FF2B5EF4-FFF2-40B4-BE49-F238E27FC236}">
                <a16:creationId xmlns:a16="http://schemas.microsoft.com/office/drawing/2014/main" id="{85170FF6-A54E-ED1F-EE26-5E4808DA5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8009" y="5527054"/>
            <a:ext cx="1915378" cy="1076955"/>
          </a:xfrm>
          <a:prstGeom prst="rect">
            <a:avLst/>
          </a:prstGeom>
        </p:spPr>
      </p:pic>
      <p:pic>
        <p:nvPicPr>
          <p:cNvPr id="17" name="Picture 16" descr="Graphical user interface, application&#10;&#10;Description automatically generated">
            <a:extLst>
              <a:ext uri="{FF2B5EF4-FFF2-40B4-BE49-F238E27FC236}">
                <a16:creationId xmlns:a16="http://schemas.microsoft.com/office/drawing/2014/main" id="{F2FE40CA-BB6B-D8F2-1574-EB18BEDA3D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4438" y="5715359"/>
            <a:ext cx="1447536" cy="692460"/>
          </a:xfrm>
          <a:prstGeom prst="rect">
            <a:avLst/>
          </a:prstGeom>
        </p:spPr>
      </p:pic>
      <p:pic>
        <p:nvPicPr>
          <p:cNvPr id="18" name="Picture 17" descr="Text&#10;&#10;Description automatically generated">
            <a:extLst>
              <a:ext uri="{FF2B5EF4-FFF2-40B4-BE49-F238E27FC236}">
                <a16:creationId xmlns:a16="http://schemas.microsoft.com/office/drawing/2014/main" id="{2516C612-C8A7-E24C-487A-25D26602F9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7946" y="5765096"/>
            <a:ext cx="1594566" cy="601767"/>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3ED99992-F055-B672-ED58-A185F3654B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05367" y="5777738"/>
            <a:ext cx="1394712" cy="576481"/>
          </a:xfrm>
          <a:prstGeom prst="rect">
            <a:avLst/>
          </a:prstGeom>
        </p:spPr>
      </p:pic>
      <p:pic>
        <p:nvPicPr>
          <p:cNvPr id="21" name="Picture 20" descr="A picture containing text, window&#10;&#10;Description automatically generated">
            <a:extLst>
              <a:ext uri="{FF2B5EF4-FFF2-40B4-BE49-F238E27FC236}">
                <a16:creationId xmlns:a16="http://schemas.microsoft.com/office/drawing/2014/main" id="{927F7F41-7F72-E8B0-AF2C-BD0CC418C0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53695" y="5695893"/>
            <a:ext cx="1434075" cy="742345"/>
          </a:xfrm>
          <a:prstGeom prst="rect">
            <a:avLst/>
          </a:prstGeom>
        </p:spPr>
      </p:pic>
      <p:pic>
        <p:nvPicPr>
          <p:cNvPr id="2" name="Picture 1" descr="Logo&#10;&#10;Description automatically generated">
            <a:extLst>
              <a:ext uri="{FF2B5EF4-FFF2-40B4-BE49-F238E27FC236}">
                <a16:creationId xmlns:a16="http://schemas.microsoft.com/office/drawing/2014/main" id="{01D038D8-67F3-17CD-A022-B881E96E65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81944" y="5681871"/>
            <a:ext cx="1330411" cy="816725"/>
          </a:xfrm>
          <a:prstGeom prst="rect">
            <a:avLst/>
          </a:prstGeom>
        </p:spPr>
      </p:pic>
    </p:spTree>
    <p:extLst>
      <p:ext uri="{BB962C8B-B14F-4D97-AF65-F5344CB8AC3E}">
        <p14:creationId xmlns:p14="http://schemas.microsoft.com/office/powerpoint/2010/main" val="17256041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CE7963C-3E57-4C43-8BB7-E0921F7770A8}"/>
              </a:ext>
            </a:extLst>
          </p:cNvPr>
          <p:cNvSpPr txBox="1">
            <a:spLocks/>
          </p:cNvSpPr>
          <p:nvPr/>
        </p:nvSpPr>
        <p:spPr>
          <a:xfrm>
            <a:off x="267854" y="438863"/>
            <a:ext cx="11656291" cy="121679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a:solidFill>
                  <a:srgbClr val="E2231A"/>
                </a:solidFill>
                <a:latin typeface="+mn-lt"/>
                <a:ea typeface="Cambria" panose="02040503050406030204" pitchFamily="18" charset="0"/>
              </a:rPr>
              <a:t>The Child Marriage Research to Action Network (The CRANK)</a:t>
            </a:r>
            <a:endParaRPr lang="en-GB" sz="4500" b="1">
              <a:solidFill>
                <a:srgbClr val="E2231A"/>
              </a:solidFill>
              <a:latin typeface="+mn-lt"/>
              <a:ea typeface="Cambria" panose="02040503050406030204" pitchFamily="18" charset="0"/>
            </a:endParaRPr>
          </a:p>
        </p:txBody>
      </p:sp>
      <p:sp>
        <p:nvSpPr>
          <p:cNvPr id="8" name="Title 7">
            <a:extLst>
              <a:ext uri="{FF2B5EF4-FFF2-40B4-BE49-F238E27FC236}">
                <a16:creationId xmlns:a16="http://schemas.microsoft.com/office/drawing/2014/main" id="{FD9F33D4-5CCE-412A-A6BA-8A86104267A0}"/>
              </a:ext>
            </a:extLst>
          </p:cNvPr>
          <p:cNvSpPr>
            <a:spLocks noGrp="1"/>
          </p:cNvSpPr>
          <p:nvPr>
            <p:ph type="title"/>
          </p:nvPr>
        </p:nvSpPr>
        <p:spPr>
          <a:xfrm>
            <a:off x="424988" y="2028723"/>
            <a:ext cx="5486595" cy="2887792"/>
          </a:xfrm>
        </p:spPr>
        <p:txBody>
          <a:bodyPr>
            <a:noAutofit/>
          </a:bodyPr>
          <a:lstStyle/>
          <a:p>
            <a:pPr algn="ctr"/>
            <a:r>
              <a:rPr lang="en-GB" sz="5000" b="1">
                <a:solidFill>
                  <a:srgbClr val="304048"/>
                </a:solidFill>
                <a:latin typeface="+mn-lt"/>
              </a:rPr>
              <a:t>Strengthening evidence-based policy responses to child marriage</a:t>
            </a:r>
            <a:endParaRPr lang="en-GB" sz="5000">
              <a:solidFill>
                <a:srgbClr val="304048"/>
              </a:solidFill>
              <a:latin typeface="+mn-lt"/>
            </a:endParaRPr>
          </a:p>
        </p:txBody>
      </p:sp>
      <p:sp>
        <p:nvSpPr>
          <p:cNvPr id="14" name="Title 7">
            <a:extLst>
              <a:ext uri="{FF2B5EF4-FFF2-40B4-BE49-F238E27FC236}">
                <a16:creationId xmlns:a16="http://schemas.microsoft.com/office/drawing/2014/main" id="{200E815E-39E1-433A-A5A0-103376B01768}"/>
              </a:ext>
            </a:extLst>
          </p:cNvPr>
          <p:cNvSpPr txBox="1">
            <a:spLocks/>
          </p:cNvSpPr>
          <p:nvPr/>
        </p:nvSpPr>
        <p:spPr>
          <a:xfrm>
            <a:off x="2257353" y="4916515"/>
            <a:ext cx="2083129" cy="5059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solidFill>
                  <a:srgbClr val="304048"/>
                </a:solidFill>
                <a:latin typeface="+mn-lt"/>
              </a:rPr>
              <a:t>18 October 2023</a:t>
            </a:r>
            <a:endParaRPr lang="en-GB" sz="2000">
              <a:solidFill>
                <a:srgbClr val="304048"/>
              </a:solidFill>
            </a:endParaRPr>
          </a:p>
        </p:txBody>
      </p:sp>
      <p:pic>
        <p:nvPicPr>
          <p:cNvPr id="3" name="Picture 2" descr="A picture containing background pattern&#10;&#10;Description automatically generated">
            <a:extLst>
              <a:ext uri="{FF2B5EF4-FFF2-40B4-BE49-F238E27FC236}">
                <a16:creationId xmlns:a16="http://schemas.microsoft.com/office/drawing/2014/main" id="{03DFDB17-52B9-4A55-9F57-C24164D1B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429" y="6162314"/>
            <a:ext cx="3359220" cy="505921"/>
          </a:xfrm>
          <a:prstGeom prst="rect">
            <a:avLst/>
          </a:prstGeom>
        </p:spPr>
      </p:pic>
      <p:pic>
        <p:nvPicPr>
          <p:cNvPr id="7" name="Picture 6">
            <a:extLst>
              <a:ext uri="{FF2B5EF4-FFF2-40B4-BE49-F238E27FC236}">
                <a16:creationId xmlns:a16="http://schemas.microsoft.com/office/drawing/2014/main" id="{48C77C65-7AD7-4CA6-4C46-8FF3FFE7DE78}"/>
              </a:ext>
            </a:extLst>
          </p:cNvPr>
          <p:cNvPicPr>
            <a:picLocks noChangeAspect="1"/>
          </p:cNvPicPr>
          <p:nvPr/>
        </p:nvPicPr>
        <p:blipFill>
          <a:blip r:embed="rId4"/>
          <a:stretch>
            <a:fillRect/>
          </a:stretch>
        </p:blipFill>
        <p:spPr>
          <a:xfrm>
            <a:off x="5907007" y="1796143"/>
            <a:ext cx="5811018" cy="3873459"/>
          </a:xfrm>
          <a:prstGeom prst="rect">
            <a:avLst/>
          </a:prstGeom>
        </p:spPr>
      </p:pic>
    </p:spTree>
    <p:extLst>
      <p:ext uri="{BB962C8B-B14F-4D97-AF65-F5344CB8AC3E}">
        <p14:creationId xmlns:p14="http://schemas.microsoft.com/office/powerpoint/2010/main" val="29149656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C041B66-C567-98E1-F246-F0CEF47DF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868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2309923"/>
            <a:ext cx="8229600" cy="2514599"/>
          </a:xfrm>
        </p:spPr>
        <p:txBody>
          <a:bodyPr/>
          <a:lstStyle/>
          <a:p>
            <a:r>
              <a:rPr lang="en-GB" sz="4400"/>
              <a:t>Child, early and forced marriage and unions and the law</a:t>
            </a:r>
          </a:p>
        </p:txBody>
      </p:sp>
    </p:spTree>
    <p:extLst>
      <p:ext uri="{BB962C8B-B14F-4D97-AF65-F5344CB8AC3E}">
        <p14:creationId xmlns:p14="http://schemas.microsoft.com/office/powerpoint/2010/main" val="903657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935184"/>
          </a:xfrm>
        </p:spPr>
        <p:txBody>
          <a:bodyPr>
            <a:normAutofit/>
          </a:bodyPr>
          <a:lstStyle/>
          <a:p>
            <a:r>
              <a:rPr lang="en-GB"/>
              <a:t>Context &amp; scope</a:t>
            </a:r>
          </a:p>
        </p:txBody>
      </p:sp>
      <p:sp>
        <p:nvSpPr>
          <p:cNvPr id="5" name="Content Placeholder 4"/>
          <p:cNvSpPr>
            <a:spLocks noGrp="1"/>
          </p:cNvSpPr>
          <p:nvPr>
            <p:ph idx="1"/>
          </p:nvPr>
        </p:nvSpPr>
        <p:spPr>
          <a:xfrm>
            <a:off x="862642" y="1434906"/>
            <a:ext cx="10575984" cy="4691258"/>
          </a:xfrm>
        </p:spPr>
        <p:txBody>
          <a:bodyPr>
            <a:normAutofit lnSpcReduction="10000"/>
          </a:bodyPr>
          <a:lstStyle/>
          <a:p>
            <a:r>
              <a:rPr lang="en-GB" sz="2400">
                <a:latin typeface="Calibri" panose="020F0502020204030204" pitchFamily="34" charset="0"/>
                <a:ea typeface="Calibri" panose="020F0502020204030204" pitchFamily="34" charset="0"/>
              </a:rPr>
              <a:t>Context:</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Recognise laws as important part of holistic approach to addressing CEFMU, </a:t>
            </a:r>
            <a:r>
              <a:rPr lang="en-GB" sz="1600" u="sng">
                <a:latin typeface="Calibri" panose="020F0502020204030204" pitchFamily="34" charset="0"/>
                <a:ea typeface="Calibri" panose="020F0502020204030204" pitchFamily="34" charset="0"/>
              </a:rPr>
              <a:t>BUT</a:t>
            </a:r>
            <a:r>
              <a:rPr lang="en-GB" sz="1600">
                <a:latin typeface="Calibri" panose="020F0502020204030204" pitchFamily="34" charset="0"/>
                <a:ea typeface="Calibri" panose="020F0502020204030204" pitchFamily="34" charset="0"/>
              </a:rPr>
              <a:t>…</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Little evidence of impact of these laws </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Concern around shortcomings in laws (implementation, access to justice, pluralist legal systems, punitive approaches)</a:t>
            </a:r>
          </a:p>
          <a:p>
            <a:pPr>
              <a:spcBef>
                <a:spcPts val="1200"/>
              </a:spcBef>
            </a:pPr>
            <a:r>
              <a:rPr lang="en-GB" sz="2400">
                <a:latin typeface="Calibri" panose="020F0502020204030204" pitchFamily="34" charset="0"/>
                <a:ea typeface="Calibri" panose="020F0502020204030204" pitchFamily="34" charset="0"/>
              </a:rPr>
              <a:t>Literature review on the impact of minimum age of marriage &amp; sexual consent laws on:</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CEFMU prevalence</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Girls’ rights and agency</a:t>
            </a:r>
          </a:p>
          <a:p>
            <a:pPr>
              <a:spcBef>
                <a:spcPts val="1200"/>
              </a:spcBef>
            </a:pPr>
            <a:r>
              <a:rPr lang="en-GB" sz="2400">
                <a:latin typeface="Calibri" panose="020F0502020204030204" pitchFamily="34" charset="0"/>
                <a:ea typeface="Calibri" panose="020F0502020204030204" pitchFamily="34" charset="0"/>
              </a:rPr>
              <a:t>Looking closer at:</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Informal unions in Latin America and the Caribbean</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Criminalising sex between consenting adolescents</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What is needed for these laws to centre the rights and needs of girls in all their diversity</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Safeguards against laws being used to punish girls and young people</a:t>
            </a:r>
          </a:p>
          <a:p>
            <a:pPr lvl="1"/>
            <a:endParaRPr lang="en-GB" sz="1400">
              <a:latin typeface="Calibri" panose="020F0502020204030204" pitchFamily="34" charset="0"/>
              <a:ea typeface="Calibri" panose="020F0502020204030204" pitchFamily="34" charset="0"/>
            </a:endParaRPr>
          </a:p>
          <a:p>
            <a:endParaRPr lang="en-GB"/>
          </a:p>
        </p:txBody>
      </p:sp>
    </p:spTree>
    <p:extLst>
      <p:ext uri="{BB962C8B-B14F-4D97-AF65-F5344CB8AC3E}">
        <p14:creationId xmlns:p14="http://schemas.microsoft.com/office/powerpoint/2010/main" val="1669087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74638"/>
            <a:ext cx="8229600" cy="907048"/>
          </a:xfrm>
        </p:spPr>
        <p:txBody>
          <a:bodyPr>
            <a:normAutofit/>
          </a:bodyPr>
          <a:lstStyle/>
          <a:p>
            <a:r>
              <a:rPr lang="en-GB"/>
              <a:t>Outputs &amp; implications</a:t>
            </a:r>
          </a:p>
        </p:txBody>
      </p:sp>
      <p:sp>
        <p:nvSpPr>
          <p:cNvPr id="5" name="Content Placeholder 4"/>
          <p:cNvSpPr>
            <a:spLocks noGrp="1"/>
          </p:cNvSpPr>
          <p:nvPr>
            <p:ph idx="1"/>
          </p:nvPr>
        </p:nvSpPr>
        <p:spPr>
          <a:xfrm>
            <a:off x="793630" y="1308296"/>
            <a:ext cx="10800272" cy="5275067"/>
          </a:xfrm>
        </p:spPr>
        <p:txBody>
          <a:bodyPr>
            <a:normAutofit/>
          </a:bodyPr>
          <a:lstStyle/>
          <a:p>
            <a:r>
              <a:rPr lang="en-GB" sz="2400">
                <a:latin typeface="Calibri" panose="020F0502020204030204" pitchFamily="34" charset="0"/>
                <a:ea typeface="Calibri" panose="020F0502020204030204" pitchFamily="34" charset="0"/>
              </a:rPr>
              <a:t>Planned publications:</a:t>
            </a:r>
          </a:p>
          <a:p>
            <a:pPr marL="800100" lvl="1" indent="-342900">
              <a:buFont typeface="+mj-lt"/>
              <a:buAutoNum type="arabicPeriod"/>
            </a:pPr>
            <a:r>
              <a:rPr lang="en-GB" sz="1600">
                <a:latin typeface="Calibri" panose="020F0502020204030204" pitchFamily="34" charset="0"/>
                <a:ea typeface="Calibri" panose="020F0502020204030204" pitchFamily="34" charset="0"/>
              </a:rPr>
              <a:t>Synthesis report summarising the findings of the literature review </a:t>
            </a:r>
          </a:p>
          <a:p>
            <a:pPr marL="800100" lvl="1" indent="-342900">
              <a:buFont typeface="+mj-lt"/>
              <a:buAutoNum type="arabicPeriod"/>
            </a:pPr>
            <a:r>
              <a:rPr lang="en-GB" sz="1600">
                <a:latin typeface="Calibri" panose="020F0502020204030204" pitchFamily="34" charset="0"/>
                <a:ea typeface="Calibri" panose="020F0502020204030204" pitchFamily="34" charset="0"/>
              </a:rPr>
              <a:t>Global brief presenting key findings &amp; implications from the literature review, alongside insights from member organisations </a:t>
            </a:r>
          </a:p>
          <a:p>
            <a:pPr marL="800100" lvl="1" indent="-342900">
              <a:buFont typeface="+mj-lt"/>
              <a:buAutoNum type="arabicPeriod"/>
            </a:pPr>
            <a:r>
              <a:rPr lang="en-GB" sz="1600">
                <a:latin typeface="Calibri" panose="020F0502020204030204" pitchFamily="34" charset="0"/>
                <a:ea typeface="Calibri" panose="020F0502020204030204" pitchFamily="34" charset="0"/>
              </a:rPr>
              <a:t>LAC brief presenting key regional findings, alongside insights from member organisations based in LAC</a:t>
            </a:r>
          </a:p>
          <a:p>
            <a:pPr>
              <a:spcBef>
                <a:spcPts val="1200"/>
              </a:spcBef>
            </a:pPr>
            <a:r>
              <a:rPr lang="en-GB" sz="2400">
                <a:latin typeface="Calibri" panose="020F0502020204030204" pitchFamily="34" charset="0"/>
                <a:ea typeface="Calibri" panose="020F0502020204030204" pitchFamily="34" charset="0"/>
              </a:rPr>
              <a:t>Findings:</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Not enough evidence showing role of laws in reducing CEFMU prevalence</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Laws can have negative impacts on prevalence and on girls’ rights and agency</a:t>
            </a:r>
          </a:p>
          <a:p>
            <a:pPr>
              <a:spcBef>
                <a:spcPts val="1200"/>
              </a:spcBef>
            </a:pPr>
            <a:r>
              <a:rPr lang="en-GB" sz="2400">
                <a:latin typeface="Calibri" panose="020F0502020204030204" pitchFamily="34" charset="0"/>
                <a:ea typeface="Calibri" panose="020F0502020204030204" pitchFamily="34" charset="0"/>
              </a:rPr>
              <a:t>Implications for legal advocacy &amp; reform:</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Legal reform can be a catalyst for change to advance girls’ rights and agency</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Application and implementation of the law needs to be differentiated and contextualised, based on girls’ realities</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Need for laws to differentiate between different types of marriage and union</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Need to increase awareness of laws, improve girls’ access to justice systems and state support for survivors</a:t>
            </a:r>
          </a:p>
          <a:p>
            <a:pPr lvl="1">
              <a:buFont typeface="Courier New" panose="02070309020205020404" pitchFamily="49" charset="0"/>
              <a:buChar char="o"/>
            </a:pPr>
            <a:r>
              <a:rPr lang="en-GB" sz="1600">
                <a:latin typeface="Calibri" panose="020F0502020204030204" pitchFamily="34" charset="0"/>
                <a:ea typeface="Calibri" panose="020F0502020204030204" pitchFamily="34" charset="0"/>
              </a:rPr>
              <a:t>Civil society is an important partner in ensuring state accountability</a:t>
            </a:r>
            <a:endParaRPr lang="en-GB" sz="1400">
              <a:latin typeface="Calibri" panose="020F0502020204030204" pitchFamily="34" charset="0"/>
              <a:ea typeface="Calibri" panose="020F0502020204030204" pitchFamily="34" charset="0"/>
            </a:endParaRPr>
          </a:p>
          <a:p>
            <a:pPr lvl="1"/>
            <a:endParaRPr lang="en-GB" sz="1400">
              <a:latin typeface="Calibri" panose="020F0502020204030204" pitchFamily="34" charset="0"/>
              <a:ea typeface="Calibri" panose="020F0502020204030204" pitchFamily="34" charset="0"/>
            </a:endParaRPr>
          </a:p>
          <a:p>
            <a:pPr lvl="1"/>
            <a:endParaRPr lang="en-GB" sz="140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945857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A12-093E-51D2-1A5D-FAD49886280A}"/>
              </a:ext>
            </a:extLst>
          </p:cNvPr>
          <p:cNvSpPr>
            <a:spLocks noGrp="1"/>
          </p:cNvSpPr>
          <p:nvPr>
            <p:ph type="ctrTitle"/>
          </p:nvPr>
        </p:nvSpPr>
        <p:spPr>
          <a:xfrm>
            <a:off x="257176" y="1243013"/>
            <a:ext cx="5354954" cy="3248977"/>
          </a:xfrm>
        </p:spPr>
        <p:txBody>
          <a:bodyPr anchor="b">
            <a:normAutofit fontScale="90000"/>
          </a:bodyPr>
          <a:lstStyle/>
          <a:p>
            <a:pPr algn="l"/>
            <a:br>
              <a:rPr lang="en-US" sz="3700"/>
            </a:br>
            <a:br>
              <a:rPr lang="en-US" sz="3700"/>
            </a:br>
            <a:br>
              <a:rPr lang="en-US" sz="3700"/>
            </a:br>
            <a:br>
              <a:rPr lang="en-US" sz="3700"/>
            </a:br>
            <a:br>
              <a:rPr lang="en-US" sz="3700"/>
            </a:br>
            <a:br>
              <a:rPr lang="en-US" sz="3700"/>
            </a:br>
            <a:br>
              <a:rPr lang="en-US" sz="3700"/>
            </a:br>
            <a:br>
              <a:rPr lang="en-US" sz="3700"/>
            </a:br>
            <a:br>
              <a:rPr lang="en-US" sz="3700"/>
            </a:br>
            <a:br>
              <a:rPr lang="en-US" sz="3700"/>
            </a:br>
            <a:br>
              <a:rPr lang="en-US" sz="3700"/>
            </a:br>
            <a:br>
              <a:rPr lang="en-US" sz="3700"/>
            </a:br>
            <a:br>
              <a:rPr lang="en-US" sz="3700"/>
            </a:br>
            <a:r>
              <a:rPr lang="en-US" sz="3600"/>
              <a:t>Ending Child Marriage Through Community-Led Media Series</a:t>
            </a:r>
            <a:br>
              <a:rPr lang="en-US" sz="3600"/>
            </a:br>
            <a:r>
              <a:rPr lang="en-US" sz="3600"/>
              <a:t>(ENCASE PROJECT)</a:t>
            </a:r>
            <a:br>
              <a:rPr lang="en-US" sz="3600"/>
            </a:br>
            <a:br>
              <a:rPr lang="en-US" sz="3600"/>
            </a:br>
            <a:br>
              <a:rPr lang="en-US" sz="3700"/>
            </a:br>
            <a:r>
              <a:rPr lang="en-US" sz="3700"/>
              <a:t>Olubukola Omobowale</a:t>
            </a:r>
            <a:br>
              <a:rPr lang="en-US" sz="3700"/>
            </a:br>
            <a:r>
              <a:rPr lang="en-US" sz="2000" err="1"/>
              <a:t>ocomobowale@com.ui.edu.ng</a:t>
            </a:r>
            <a:endParaRPr lang="en-US" sz="2000"/>
          </a:p>
        </p:txBody>
      </p:sp>
      <p:sp>
        <p:nvSpPr>
          <p:cNvPr id="3" name="Subtitle 2">
            <a:extLst>
              <a:ext uri="{FF2B5EF4-FFF2-40B4-BE49-F238E27FC236}">
                <a16:creationId xmlns:a16="http://schemas.microsoft.com/office/drawing/2014/main" id="{94D47414-E160-3F25-541F-AAF935F1FDFB}"/>
              </a:ext>
            </a:extLst>
          </p:cNvPr>
          <p:cNvSpPr>
            <a:spLocks noGrp="1"/>
          </p:cNvSpPr>
          <p:nvPr>
            <p:ph type="subTitle" idx="1"/>
          </p:nvPr>
        </p:nvSpPr>
        <p:spPr>
          <a:xfrm>
            <a:off x="257176" y="4914900"/>
            <a:ext cx="4786312" cy="1166163"/>
          </a:xfrm>
        </p:spPr>
        <p:txBody>
          <a:bodyPr>
            <a:normAutofit lnSpcReduction="10000"/>
          </a:bodyPr>
          <a:lstStyle/>
          <a:p>
            <a:pPr algn="l"/>
            <a:r>
              <a:rPr lang="en-US" sz="2000" b="1"/>
              <a:t>Project Overview </a:t>
            </a:r>
          </a:p>
          <a:p>
            <a:pPr algn="l"/>
            <a:r>
              <a:rPr lang="en-US" sz="2000" b="1"/>
              <a:t>CRANK RESEARCH MEETING</a:t>
            </a:r>
          </a:p>
          <a:p>
            <a:pPr algn="l"/>
            <a:r>
              <a:rPr lang="en-US" sz="2000" b="1"/>
              <a:t>18/10/2023</a:t>
            </a:r>
          </a:p>
        </p:txBody>
      </p:sp>
      <p:pic>
        <p:nvPicPr>
          <p:cNvPr id="4" name="Picture 3">
            <a:extLst>
              <a:ext uri="{FF2B5EF4-FFF2-40B4-BE49-F238E27FC236}">
                <a16:creationId xmlns:a16="http://schemas.microsoft.com/office/drawing/2014/main" id="{74918D3D-9494-C0DE-581D-F67B6359F6A3}"/>
              </a:ext>
            </a:extLst>
          </p:cNvPr>
          <p:cNvPicPr>
            <a:picLocks noChangeAspect="1"/>
          </p:cNvPicPr>
          <p:nvPr/>
        </p:nvPicPr>
        <p:blipFill>
          <a:blip r:embed="rId2"/>
          <a:stretch>
            <a:fillRect/>
          </a:stretch>
        </p:blipFill>
        <p:spPr>
          <a:xfrm>
            <a:off x="36371" y="128335"/>
            <a:ext cx="4749941" cy="1286128"/>
          </a:xfrm>
          <a:prstGeom prst="rect">
            <a:avLst/>
          </a:prstGeom>
        </p:spPr>
      </p:pic>
      <p:pic>
        <p:nvPicPr>
          <p:cNvPr id="7" name="Picture 6" descr="A close-up of a person&#10;&#10;Description automatically generated">
            <a:extLst>
              <a:ext uri="{FF2B5EF4-FFF2-40B4-BE49-F238E27FC236}">
                <a16:creationId xmlns:a16="http://schemas.microsoft.com/office/drawing/2014/main" id="{858B30F3-9FB7-AF87-D981-4E768F32F28A}"/>
              </a:ext>
            </a:extLst>
          </p:cNvPr>
          <p:cNvPicPr>
            <a:picLocks noChangeAspect="1"/>
          </p:cNvPicPr>
          <p:nvPr/>
        </p:nvPicPr>
        <p:blipFill>
          <a:blip r:embed="rId3"/>
          <a:stretch>
            <a:fillRect/>
          </a:stretch>
        </p:blipFill>
        <p:spPr>
          <a:xfrm>
            <a:off x="6315075" y="142874"/>
            <a:ext cx="5876925" cy="6557963"/>
          </a:xfrm>
          <a:prstGeom prst="rect">
            <a:avLst/>
          </a:prstGeom>
        </p:spPr>
      </p:pic>
    </p:spTree>
    <p:extLst>
      <p:ext uri="{BB962C8B-B14F-4D97-AF65-F5344CB8AC3E}">
        <p14:creationId xmlns:p14="http://schemas.microsoft.com/office/powerpoint/2010/main" val="779678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7E93E-830A-0A0A-0743-1FA55ADFD2D5}"/>
              </a:ext>
            </a:extLst>
          </p:cNvPr>
          <p:cNvSpPr>
            <a:spLocks noGrp="1"/>
          </p:cNvSpPr>
          <p:nvPr>
            <p:ph type="title"/>
          </p:nvPr>
        </p:nvSpPr>
        <p:spPr/>
        <p:txBody>
          <a:bodyPr/>
          <a:lstStyle/>
          <a:p>
            <a:r>
              <a:rPr lang="en-NG"/>
              <a:t>ENCASE Project Overview</a:t>
            </a:r>
          </a:p>
        </p:txBody>
      </p:sp>
      <p:graphicFrame>
        <p:nvGraphicFramePr>
          <p:cNvPr id="6" name="Content Placeholder 2">
            <a:extLst>
              <a:ext uri="{FF2B5EF4-FFF2-40B4-BE49-F238E27FC236}">
                <a16:creationId xmlns:a16="http://schemas.microsoft.com/office/drawing/2014/main" id="{7A61D049-C141-ACA2-E008-4FCB2DFDBD29}"/>
              </a:ext>
            </a:extLst>
          </p:cNvPr>
          <p:cNvGraphicFramePr>
            <a:graphicFrameLocks noGrp="1"/>
          </p:cNvGraphicFramePr>
          <p:nvPr>
            <p:ph idx="1"/>
          </p:nvPr>
        </p:nvGraphicFramePr>
        <p:xfrm>
          <a:off x="285750" y="1394460"/>
          <a:ext cx="11148060" cy="4713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979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6701A-F292-9990-4BCD-11CD096C5A0D}"/>
              </a:ext>
            </a:extLst>
          </p:cNvPr>
          <p:cNvSpPr>
            <a:spLocks noGrp="1"/>
          </p:cNvSpPr>
          <p:nvPr>
            <p:ph type="title"/>
          </p:nvPr>
        </p:nvSpPr>
        <p:spPr>
          <a:xfrm>
            <a:off x="960120" y="365126"/>
            <a:ext cx="9841230" cy="777874"/>
          </a:xfrm>
        </p:spPr>
        <p:txBody>
          <a:bodyPr>
            <a:normAutofit fontScale="90000"/>
          </a:bodyPr>
          <a:lstStyle/>
          <a:p>
            <a:pPr algn="ctr"/>
            <a:b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kumimoji="0" lang="en-US"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Evidence-Based policy messages</a:t>
            </a:r>
            <a:br>
              <a:rPr kumimoji="0" lang="en-NG" sz="2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STRATEGIC  POLICY COMMUNICATION WORKSHEET </a:t>
            </a:r>
            <a:br>
              <a:rPr kumimoji="0" lang="en-NG" sz="2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en-US" sz="20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Title: </a:t>
            </a:r>
            <a:r>
              <a:rPr kumimoji="0" lang="en-US" sz="2000" b="1"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Changing Perception </a:t>
            </a:r>
            <a:r>
              <a:rPr kumimoji="0" lang="en-US" sz="2000" b="1"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and Attitudes towards</a:t>
            </a:r>
            <a:r>
              <a:rPr kumimoji="0" lang="en-US" sz="2000" b="0" i="0" u="none" strike="noStrike" kern="1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000" b="1"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Child Marriage in Nigeria</a:t>
            </a:r>
            <a:br>
              <a:rPr kumimoji="0" lang="en-NG" sz="1800" b="0" i="0" u="none" strike="noStrike" kern="1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br>
              <a:rPr lang="en-NG" kern="100">
                <a:effectLst/>
                <a:latin typeface="Calibri" panose="020F0502020204030204" pitchFamily="34" charset="0"/>
                <a:ea typeface="Calibri" panose="020F0502020204030204" pitchFamily="34" charset="0"/>
                <a:cs typeface="Times New Roman" panose="02020603050405020304" pitchFamily="18" charset="0"/>
              </a:rPr>
            </a:br>
            <a:endParaRPr lang="en-NG"/>
          </a:p>
        </p:txBody>
      </p:sp>
      <p:graphicFrame>
        <p:nvGraphicFramePr>
          <p:cNvPr id="4" name="Content Placeholder 3">
            <a:extLst>
              <a:ext uri="{FF2B5EF4-FFF2-40B4-BE49-F238E27FC236}">
                <a16:creationId xmlns:a16="http://schemas.microsoft.com/office/drawing/2014/main" id="{9382CC2F-E8AC-4583-E929-F987E44AF514}"/>
              </a:ext>
            </a:extLst>
          </p:cNvPr>
          <p:cNvGraphicFramePr>
            <a:graphicFrameLocks noGrp="1"/>
          </p:cNvGraphicFramePr>
          <p:nvPr>
            <p:ph idx="1"/>
          </p:nvPr>
        </p:nvGraphicFramePr>
        <p:xfrm>
          <a:off x="251460" y="1268731"/>
          <a:ext cx="11464290" cy="5410997"/>
        </p:xfrm>
        <a:graphic>
          <a:graphicData uri="http://schemas.openxmlformats.org/drawingml/2006/table">
            <a:tbl>
              <a:tblPr firstRow="1" firstCol="1" bandRow="1">
                <a:tableStyleId>{0505E3EF-67EA-436B-97B2-0124C06EBD24}</a:tableStyleId>
              </a:tblPr>
              <a:tblGrid>
                <a:gridCol w="2993656">
                  <a:extLst>
                    <a:ext uri="{9D8B030D-6E8A-4147-A177-3AD203B41FA5}">
                      <a16:colId xmlns:a16="http://schemas.microsoft.com/office/drawing/2014/main" val="2145839539"/>
                    </a:ext>
                  </a:extLst>
                </a:gridCol>
                <a:gridCol w="3343390">
                  <a:extLst>
                    <a:ext uri="{9D8B030D-6E8A-4147-A177-3AD203B41FA5}">
                      <a16:colId xmlns:a16="http://schemas.microsoft.com/office/drawing/2014/main" val="2782874617"/>
                    </a:ext>
                  </a:extLst>
                </a:gridCol>
                <a:gridCol w="2979360">
                  <a:extLst>
                    <a:ext uri="{9D8B030D-6E8A-4147-A177-3AD203B41FA5}">
                      <a16:colId xmlns:a16="http://schemas.microsoft.com/office/drawing/2014/main" val="3477319604"/>
                    </a:ext>
                  </a:extLst>
                </a:gridCol>
                <a:gridCol w="1023182">
                  <a:extLst>
                    <a:ext uri="{9D8B030D-6E8A-4147-A177-3AD203B41FA5}">
                      <a16:colId xmlns:a16="http://schemas.microsoft.com/office/drawing/2014/main" val="4143530779"/>
                    </a:ext>
                  </a:extLst>
                </a:gridCol>
                <a:gridCol w="1124702">
                  <a:extLst>
                    <a:ext uri="{9D8B030D-6E8A-4147-A177-3AD203B41FA5}">
                      <a16:colId xmlns:a16="http://schemas.microsoft.com/office/drawing/2014/main" val="2737083056"/>
                    </a:ext>
                  </a:extLst>
                </a:gridCol>
              </a:tblGrid>
              <a:tr h="228107">
                <a:tc>
                  <a:txBody>
                    <a:bodyPr/>
                    <a:lstStyle/>
                    <a:p>
                      <a:pPr algn="l"/>
                      <a:r>
                        <a:rPr lang="en-US" sz="1600" kern="100">
                          <a:effectLst/>
                        </a:rPr>
                        <a:t>Data/Key  Findings</a:t>
                      </a:r>
                      <a:endParaRPr lang="en-NG"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Implications</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Recommendations</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Audience</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Format</a:t>
                      </a:r>
                      <a:endParaRPr lang="en-NG"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extLst>
                  <a:ext uri="{0D108BD9-81ED-4DB2-BD59-A6C34878D82A}">
                    <a16:rowId xmlns:a16="http://schemas.microsoft.com/office/drawing/2014/main" val="510849514"/>
                  </a:ext>
                </a:extLst>
              </a:tr>
              <a:tr h="1927677">
                <a:tc>
                  <a:txBody>
                    <a:bodyPr/>
                    <a:lstStyle/>
                    <a:p>
                      <a:pPr algn="l"/>
                      <a:r>
                        <a:rPr lang="en-US" sz="1200" kern="100">
                          <a:effectLst/>
                        </a:rPr>
                        <a:t>Nigeria is home to the largest number of child brides in Africa </a:t>
                      </a:r>
                      <a:endParaRPr lang="en-NG" sz="1200" kern="100">
                        <a:effectLst/>
                      </a:endParaRPr>
                    </a:p>
                    <a:p>
                      <a:pPr algn="l"/>
                      <a:r>
                        <a:rPr lang="en-US" sz="1200" kern="100">
                          <a:effectLst/>
                        </a:rPr>
                        <a:t>National Prevalence: 44% (88m)</a:t>
                      </a:r>
                      <a:endParaRPr lang="en-NG" sz="1200" kern="100">
                        <a:effectLst/>
                      </a:endParaRPr>
                    </a:p>
                    <a:p>
                      <a:pPr algn="l"/>
                      <a:r>
                        <a:rPr lang="en-US" sz="1200" kern="100">
                          <a:effectLst/>
                        </a:rPr>
                        <a:t>Regional Variation : </a:t>
                      </a:r>
                      <a:endParaRPr lang="en-NG" sz="1200" kern="100">
                        <a:effectLst/>
                      </a:endParaRPr>
                    </a:p>
                    <a:p>
                      <a:pPr algn="l"/>
                      <a:r>
                        <a:rPr lang="en-US" sz="1200" kern="100">
                          <a:effectLst/>
                        </a:rPr>
                        <a:t>SW region : 39% (78m)</a:t>
                      </a:r>
                      <a:endParaRPr lang="en-NG" sz="1200" kern="100">
                        <a:effectLst/>
                      </a:endParaRPr>
                    </a:p>
                    <a:p>
                      <a:pPr algn="l"/>
                      <a:r>
                        <a:rPr lang="en-US" sz="1200" kern="100">
                          <a:effectLst/>
                        </a:rPr>
                        <a:t>Northern region: 67.6% (7 in 10 girls)</a:t>
                      </a:r>
                      <a:endParaRPr lang="en-NG" sz="1200" kern="100">
                        <a:effectLst/>
                      </a:endParaRPr>
                    </a:p>
                    <a:p>
                      <a:pPr algn="l"/>
                      <a:r>
                        <a:rPr lang="en-US" sz="1200" kern="100">
                          <a:effectLst/>
                        </a:rPr>
                        <a:t>Northern states have not signed onto the Child Rights Act. </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This implies that a significant proportion of disadvantaged girls are being forced into early </a:t>
                      </a:r>
                      <a:r>
                        <a:rPr lang="en-US" sz="1200" kern="100" err="1">
                          <a:effectLst/>
                        </a:rPr>
                        <a:t>marirage</a:t>
                      </a:r>
                      <a:r>
                        <a:rPr lang="en-US" sz="1200" kern="100">
                          <a:effectLst/>
                        </a:rPr>
                        <a:t>.</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br>
                        <a:rPr lang="en-US" sz="900" kern="100">
                          <a:effectLst/>
                        </a:rPr>
                      </a:br>
                      <a:r>
                        <a:rPr lang="en-US" sz="1200" kern="100">
                          <a:effectLst/>
                          <a:latin typeface="+mn-lt"/>
                        </a:rPr>
                        <a:t>We recommend health education and awareness of the complications that these girls face</a:t>
                      </a:r>
                      <a:r>
                        <a:rPr lang="en-US" sz="1200" kern="100">
                          <a:effectLst/>
                          <a:latin typeface="Comic Sans MS" panose="030F0902030302020204" pitchFamily="66" charset="0"/>
                        </a:rPr>
                        <a:t>.</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latin typeface="+mn-lt"/>
                        </a:rPr>
                        <a:t>Community Leaders, Policy makers Ministry of Health, Ministry of Women Affairs and Child welfare</a:t>
                      </a:r>
                      <a:endParaRPr lang="en-NG" sz="1200" kern="100">
                        <a:effectLst/>
                        <a:latin typeface="+mn-lt"/>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Town hall meeting, Policy brief</a:t>
                      </a:r>
                      <a:endParaRPr lang="en-NG" sz="1200" kern="100">
                        <a:effectLst/>
                      </a:endParaRPr>
                    </a:p>
                    <a:p>
                      <a:pPr algn="l"/>
                      <a:r>
                        <a:rPr lang="en-US" sz="1200" kern="100">
                          <a:effectLst/>
                        </a:rPr>
                        <a:t>Infographics</a:t>
                      </a:r>
                      <a:endParaRPr lang="en-NG"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extLst>
                  <a:ext uri="{0D108BD9-81ED-4DB2-BD59-A6C34878D82A}">
                    <a16:rowId xmlns:a16="http://schemas.microsoft.com/office/drawing/2014/main" val="4112922147"/>
                  </a:ext>
                </a:extLst>
              </a:tr>
              <a:tr h="868374">
                <a:tc>
                  <a:txBody>
                    <a:bodyPr/>
                    <a:lstStyle/>
                    <a:p>
                      <a:pPr algn="l"/>
                      <a:r>
                        <a:rPr lang="en-US" sz="900" kern="100">
                          <a:effectLst/>
                        </a:rPr>
                        <a:t> </a:t>
                      </a:r>
                      <a:endParaRPr lang="en-NG" sz="900" kern="100">
                        <a:effectLst/>
                      </a:endParaRPr>
                    </a:p>
                    <a:p>
                      <a:pPr algn="l"/>
                      <a:r>
                        <a:rPr lang="en-US" sz="1200" kern="100">
                          <a:effectLst/>
                        </a:rPr>
                        <a:t>Nigeria has signed into the Child Rights Act but there’s Lack of awareness about the law against CM </a:t>
                      </a:r>
                      <a:endParaRPr lang="en-NG" sz="1200" kern="100">
                        <a:effectLst/>
                      </a:endParaRPr>
                    </a:p>
                    <a:p>
                      <a:pPr algn="l"/>
                      <a:r>
                        <a:rPr lang="en-US" sz="1200" kern="100">
                          <a:effectLst/>
                        </a:rPr>
                        <a:t> </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This implies that people do not even know about the law, hence the law is not being implemented</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latin typeface="Comic Sans MS" panose="030F0902030302020204" pitchFamily="66" charset="0"/>
                        </a:rPr>
                        <a:t>Government needs to enforce the implementation </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Minister (WACW) </a:t>
                      </a:r>
                      <a:endParaRPr lang="en-NG" sz="1200" kern="100">
                        <a:effectLst/>
                      </a:endParaRPr>
                    </a:p>
                    <a:p>
                      <a:pPr algn="l"/>
                      <a:r>
                        <a:rPr lang="en-US" sz="1200" kern="100">
                          <a:effectLst/>
                        </a:rPr>
                        <a:t>House of Assembly Reps, Senators</a:t>
                      </a:r>
                      <a:endParaRPr lang="en-NG"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Position Letter</a:t>
                      </a:r>
                      <a:endParaRPr lang="en-NG"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extLst>
                  <a:ext uri="{0D108BD9-81ED-4DB2-BD59-A6C34878D82A}">
                    <a16:rowId xmlns:a16="http://schemas.microsoft.com/office/drawing/2014/main" val="3507806375"/>
                  </a:ext>
                </a:extLst>
              </a:tr>
              <a:tr h="1103428">
                <a:tc>
                  <a:txBody>
                    <a:bodyPr/>
                    <a:lstStyle/>
                    <a:p>
                      <a:pPr algn="l"/>
                      <a:r>
                        <a:rPr lang="en-US" sz="1200" kern="100">
                          <a:effectLst/>
                        </a:rPr>
                        <a:t>Consequences of child marriage include:</a:t>
                      </a:r>
                      <a:endParaRPr lang="en-NG" sz="1200" kern="100">
                        <a:effectLst/>
                      </a:endParaRPr>
                    </a:p>
                    <a:p>
                      <a:pPr algn="l"/>
                      <a:r>
                        <a:rPr lang="en-US" sz="1200" kern="100">
                          <a:effectLst/>
                        </a:rPr>
                        <a:t>Reproductive, mental health,  IPV, stigma and social isolation </a:t>
                      </a:r>
                      <a:endParaRPr lang="en-NG" sz="1200" kern="100">
                        <a:effectLst/>
                      </a:endParaRPr>
                    </a:p>
                    <a:p>
                      <a:pPr algn="l"/>
                      <a:r>
                        <a:rPr lang="en-US" sz="1200" kern="100">
                          <a:effectLst/>
                        </a:rPr>
                        <a:t>Disruption of education, hinders development </a:t>
                      </a:r>
                      <a:endParaRPr lang="en-NG" sz="1200" kern="100">
                        <a:effectLst/>
                      </a:endParaRPr>
                    </a:p>
                    <a:p>
                      <a:pPr algn="l"/>
                      <a:r>
                        <a:rPr lang="en-US" sz="1200" kern="100">
                          <a:effectLst/>
                        </a:rPr>
                        <a:t> </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Victims of CM face reproductive, psychological, violence, stigma and social isolation </a:t>
                      </a:r>
                      <a:endParaRPr lang="en-NG" sz="1200" kern="100">
                        <a:effectLst/>
                      </a:endParaRPr>
                    </a:p>
                    <a:p>
                      <a:pPr algn="l"/>
                      <a:r>
                        <a:rPr lang="en-US" sz="800" kern="100">
                          <a:effectLst/>
                        </a:rPr>
                        <a:t> </a:t>
                      </a:r>
                      <a:endParaRPr lang="en-NG" sz="900" kern="100">
                        <a:effectLst/>
                      </a:endParaRPr>
                    </a:p>
                    <a:p>
                      <a:pPr algn="l"/>
                      <a:r>
                        <a:rPr lang="en-US" sz="900" kern="100">
                          <a:effectLst/>
                        </a:rPr>
                        <a:t> </a:t>
                      </a:r>
                      <a:endParaRPr lang="en-NG"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latin typeface="Comic Sans MS" panose="030F0902030302020204" pitchFamily="66" charset="0"/>
                        </a:rPr>
                        <a:t>We recommend health education and awareness of the complications that these girls face.</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Community Members, Leaders and Community Influencers</a:t>
                      </a:r>
                      <a:endParaRPr lang="en-NG" sz="12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900" kern="100">
                          <a:effectLst/>
                        </a:rPr>
                        <a:t>Town Hall meeting</a:t>
                      </a:r>
                      <a:endParaRPr lang="en-NG" sz="900" kern="100">
                        <a:effectLst/>
                      </a:endParaRPr>
                    </a:p>
                    <a:p>
                      <a:pPr algn="l"/>
                      <a:r>
                        <a:rPr lang="en-US" sz="900" kern="100">
                          <a:effectLst/>
                        </a:rPr>
                        <a:t>Stakeholder </a:t>
                      </a:r>
                      <a:endParaRPr lang="en-NG" sz="900" kern="100">
                        <a:effectLst/>
                      </a:endParaRPr>
                    </a:p>
                    <a:p>
                      <a:pPr algn="l"/>
                      <a:r>
                        <a:rPr lang="en-US" sz="900" kern="100">
                          <a:effectLst/>
                        </a:rPr>
                        <a:t>Engagement</a:t>
                      </a:r>
                      <a:endParaRPr lang="en-NG" sz="900" kern="100">
                        <a:effectLst/>
                      </a:endParaRPr>
                    </a:p>
                    <a:p>
                      <a:pPr algn="l"/>
                      <a:r>
                        <a:rPr lang="en-US" sz="900" kern="100">
                          <a:effectLst/>
                        </a:rPr>
                        <a:t>Radio     </a:t>
                      </a:r>
                      <a:endParaRPr lang="en-NG" sz="900" kern="100">
                        <a:effectLst/>
                      </a:endParaRPr>
                    </a:p>
                    <a:p>
                      <a:pPr algn="l"/>
                      <a:r>
                        <a:rPr lang="en-US" sz="900" kern="100">
                          <a:effectLst/>
                        </a:rPr>
                        <a:t>Drama/Jingles</a:t>
                      </a:r>
                      <a:r>
                        <a:rPr lang="en-US" sz="800" kern="100">
                          <a:effectLst/>
                        </a:rPr>
                        <a:t> </a:t>
                      </a:r>
                      <a:endParaRPr lang="en-NG"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extLst>
                  <a:ext uri="{0D108BD9-81ED-4DB2-BD59-A6C34878D82A}">
                    <a16:rowId xmlns:a16="http://schemas.microsoft.com/office/drawing/2014/main" val="2325257181"/>
                  </a:ext>
                </a:extLst>
              </a:tr>
              <a:tr h="1221652">
                <a:tc>
                  <a:txBody>
                    <a:bodyPr/>
                    <a:lstStyle/>
                    <a:p>
                      <a:pPr algn="l"/>
                      <a:r>
                        <a:rPr lang="en-US" sz="1200" kern="100">
                          <a:effectLst/>
                        </a:rPr>
                        <a:t>Drivers of Child Marriage: </a:t>
                      </a:r>
                      <a:endParaRPr lang="en-NG" sz="1200" kern="100">
                        <a:effectLst/>
                      </a:endParaRPr>
                    </a:p>
                    <a:p>
                      <a:pPr algn="l"/>
                      <a:r>
                        <a:rPr lang="en-US" sz="1200" kern="100">
                          <a:effectLst/>
                        </a:rPr>
                        <a:t>Poverty, Lack of education, Religion, Culture, values, Perceived promiscuity of female children due to negative influences from the media, Need to prevent family disgrace</a:t>
                      </a:r>
                      <a:endParaRPr lang="en-NG" sz="1200" kern="100">
                        <a:effectLst/>
                      </a:endParaRPr>
                    </a:p>
                    <a:p>
                      <a:pPr algn="l"/>
                      <a:r>
                        <a:rPr lang="en-US" sz="900" kern="100">
                          <a:effectLst/>
                        </a:rPr>
                        <a:t> </a:t>
                      </a:r>
                      <a:endParaRPr lang="en-NG"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rPr>
                        <a:t>CM practice is common due to financial, cultural, religion and traditional reasons.</a:t>
                      </a:r>
                      <a:endParaRPr lang="en-NG" sz="1200" kern="100">
                        <a:effectLst/>
                      </a:endParaRPr>
                    </a:p>
                    <a:p>
                      <a:pPr algn="l"/>
                      <a:r>
                        <a:rPr lang="en-US" sz="1200" kern="100">
                          <a:effectLst/>
                        </a:rPr>
                        <a:t>Need to prevent family disgrace and negative influences from the media</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1200" kern="100">
                          <a:effectLst/>
                          <a:latin typeface="Comic Sans MS" panose="030F0902030302020204" pitchFamily="66" charset="0"/>
                        </a:rPr>
                        <a:t>We propose substituting negative practices with positive practices that allow girls to grow and go to school.</a:t>
                      </a:r>
                      <a:endParaRPr lang="en-NG" sz="1200" kern="100">
                        <a:effectLst/>
                        <a:latin typeface="Comic Sans MS" panose="030F0902030302020204" pitchFamily="66"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900" kern="100">
                          <a:effectLst/>
                        </a:rPr>
                        <a:t> </a:t>
                      </a:r>
                      <a:endParaRPr lang="en-NG"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tc>
                  <a:txBody>
                    <a:bodyPr/>
                    <a:lstStyle/>
                    <a:p>
                      <a:pPr algn="l"/>
                      <a:r>
                        <a:rPr lang="en-US" sz="900" kern="100">
                          <a:effectLst/>
                        </a:rPr>
                        <a:t> </a:t>
                      </a:r>
                      <a:endParaRPr lang="en-NG" sz="900" kern="100">
                        <a:effectLst/>
                        <a:latin typeface="Calibri" panose="020F0502020204030204" pitchFamily="34" charset="0"/>
                        <a:ea typeface="Calibri" panose="020F0502020204030204" pitchFamily="34" charset="0"/>
                        <a:cs typeface="Times New Roman" panose="02020603050405020304" pitchFamily="18" charset="0"/>
                      </a:endParaRPr>
                    </a:p>
                  </a:txBody>
                  <a:tcPr marL="53354" marR="53354" marT="0" marB="0"/>
                </a:tc>
                <a:extLst>
                  <a:ext uri="{0D108BD9-81ED-4DB2-BD59-A6C34878D82A}">
                    <a16:rowId xmlns:a16="http://schemas.microsoft.com/office/drawing/2014/main" val="2998366783"/>
                  </a:ext>
                </a:extLst>
              </a:tr>
            </a:tbl>
          </a:graphicData>
        </a:graphic>
      </p:graphicFrame>
    </p:spTree>
    <p:extLst>
      <p:ext uri="{BB962C8B-B14F-4D97-AF65-F5344CB8AC3E}">
        <p14:creationId xmlns:p14="http://schemas.microsoft.com/office/powerpoint/2010/main" val="3470776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528320" y="306197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1"/>
          <p:cNvSpPr txBox="1"/>
          <p:nvPr/>
        </p:nvSpPr>
        <p:spPr>
          <a:xfrm>
            <a:off x="528324" y="1549800"/>
            <a:ext cx="9768961" cy="4139800"/>
          </a:xfrm>
          <a:prstGeom prst="rect">
            <a:avLst/>
          </a:prstGeom>
          <a:noFill/>
          <a:ln>
            <a:noFill/>
          </a:ln>
        </p:spPr>
        <p:txBody>
          <a:bodyPr spcFirstLastPara="1" wrap="square" lIns="91425" tIns="45700" rIns="91425" bIns="45700" anchor="t" anchorCtr="0">
            <a:normAutofit/>
          </a:bodyPr>
          <a:lstStyle/>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04" name="Google Shape;204;p11"/>
          <p:cNvSpPr txBox="1"/>
          <p:nvPr/>
        </p:nvSpPr>
        <p:spPr>
          <a:xfrm>
            <a:off x="432086" y="687795"/>
            <a:ext cx="9865200" cy="527700"/>
          </a:xfrm>
          <a:prstGeom prst="rect">
            <a:avLst/>
          </a:prstGeom>
          <a:solidFill>
            <a:srgbClr val="CCC0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323"/>
              <a:buFont typeface="Arial"/>
              <a:buNone/>
              <a:tabLst/>
              <a:defRPr/>
            </a:pPr>
            <a:r>
              <a:rPr kumimoji="0" lang="en-GB" sz="3323" b="0" i="0" u="none" strike="noStrike" kern="0" cap="none" spc="0" normalizeH="0" baseline="0" noProof="0">
                <a:ln>
                  <a:noFill/>
                </a:ln>
                <a:solidFill>
                  <a:srgbClr val="5F497A"/>
                </a:solidFill>
                <a:effectLst/>
                <a:uLnTx/>
                <a:uFillTx/>
                <a:latin typeface="Calibri"/>
                <a:ea typeface="Calibri"/>
                <a:cs typeface="Calibri"/>
                <a:sym typeface="Calibri"/>
              </a:rPr>
              <a:t>FGM/C Research Initiative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5" name="Google Shape;205;p11" descr="Graphical user interface, application&#10;&#10;Description automatically generated"/>
          <p:cNvPicPr preferRelativeResize="0"/>
          <p:nvPr/>
        </p:nvPicPr>
        <p:blipFill rotWithShape="1">
          <a:blip r:embed="rId3">
            <a:alphaModFix/>
          </a:blip>
          <a:srcRect/>
          <a:stretch/>
        </p:blipFill>
        <p:spPr>
          <a:xfrm>
            <a:off x="106900" y="5813250"/>
            <a:ext cx="2344299" cy="930975"/>
          </a:xfrm>
          <a:prstGeom prst="rect">
            <a:avLst/>
          </a:prstGeom>
          <a:noFill/>
          <a:ln>
            <a:noFill/>
          </a:ln>
        </p:spPr>
      </p:pic>
      <p:pic>
        <p:nvPicPr>
          <p:cNvPr id="3" name="Picture 2" descr="A screenshot of a website&#10;&#10;Description automatically generated">
            <a:extLst>
              <a:ext uri="{FF2B5EF4-FFF2-40B4-BE49-F238E27FC236}">
                <a16:creationId xmlns:a16="http://schemas.microsoft.com/office/drawing/2014/main" id="{09B80A13-786B-53C3-D17D-9597FED06BD3}"/>
              </a:ext>
            </a:extLst>
          </p:cNvPr>
          <p:cNvPicPr>
            <a:picLocks noChangeAspect="1"/>
          </p:cNvPicPr>
          <p:nvPr/>
        </p:nvPicPr>
        <p:blipFill>
          <a:blip r:embed="rId4"/>
          <a:stretch>
            <a:fillRect/>
          </a:stretch>
        </p:blipFill>
        <p:spPr>
          <a:xfrm>
            <a:off x="248271" y="0"/>
            <a:ext cx="11511643" cy="6858000"/>
          </a:xfrm>
          <a:prstGeom prst="rect">
            <a:avLst/>
          </a:prstGeom>
        </p:spPr>
      </p:pic>
    </p:spTree>
    <p:extLst>
      <p:ext uri="{BB962C8B-B14F-4D97-AF65-F5344CB8AC3E}">
        <p14:creationId xmlns:p14="http://schemas.microsoft.com/office/powerpoint/2010/main" val="899760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4AE6656-134A-46EE-A41B-0DF3BE8B0EB4}"/>
              </a:ext>
            </a:extLst>
          </p:cNvPr>
          <p:cNvSpPr>
            <a:spLocks noGrp="1"/>
          </p:cNvSpPr>
          <p:nvPr>
            <p:ph idx="1"/>
          </p:nvPr>
        </p:nvSpPr>
        <p:spPr>
          <a:xfrm>
            <a:off x="3102870" y="2183265"/>
            <a:ext cx="5968448" cy="3495687"/>
          </a:xfrm>
        </p:spPr>
        <p:txBody>
          <a:bodyPr>
            <a:normAutofit/>
          </a:bodyPr>
          <a:lstStyle/>
          <a:p>
            <a:pPr marL="0" indent="0">
              <a:buNone/>
            </a:pPr>
            <a:endParaRPr lang="en-AU" sz="1275">
              <a:latin typeface="Times" pitchFamily="2" charset="0"/>
            </a:endParaRPr>
          </a:p>
          <a:p>
            <a:endParaRPr lang="en-AU" sz="1275">
              <a:latin typeface="Times" pitchFamily="2" charset="0"/>
            </a:endParaRPr>
          </a:p>
          <a:p>
            <a:pPr marL="0" indent="0">
              <a:buNone/>
            </a:pPr>
            <a:endParaRPr lang="en-AU"/>
          </a:p>
          <a:p>
            <a:pPr marL="0" indent="0">
              <a:buNone/>
            </a:pPr>
            <a:endParaRPr lang="en-AU"/>
          </a:p>
          <a:p>
            <a:pPr marL="0" indent="0">
              <a:buNone/>
            </a:pPr>
            <a:endParaRPr lang="en-AU"/>
          </a:p>
          <a:p>
            <a:pPr marL="0" indent="0">
              <a:buNone/>
            </a:pPr>
            <a:endParaRPr lang="en-AU"/>
          </a:p>
          <a:p>
            <a:pPr marL="0" indent="0">
              <a:buNone/>
            </a:pPr>
            <a:endParaRPr lang="en-AU"/>
          </a:p>
          <a:p>
            <a:pPr marL="0" indent="0">
              <a:buNone/>
            </a:pPr>
            <a:endParaRPr lang="en-AU"/>
          </a:p>
          <a:p>
            <a:pPr marL="0" indent="0">
              <a:lnSpc>
                <a:spcPct val="150000"/>
              </a:lnSpc>
              <a:buNone/>
            </a:pPr>
            <a:endParaRPr lang="en-AU" sz="1500"/>
          </a:p>
          <a:p>
            <a:pPr marL="0" indent="0">
              <a:lnSpc>
                <a:spcPct val="200000"/>
              </a:lnSpc>
              <a:buNone/>
            </a:pPr>
            <a:endParaRPr lang="en-AU" sz="1500"/>
          </a:p>
          <a:p>
            <a:pPr marL="0" indent="0">
              <a:lnSpc>
                <a:spcPct val="200000"/>
              </a:lnSpc>
              <a:buNone/>
            </a:pPr>
            <a:endParaRPr lang="en-AU" sz="1500"/>
          </a:p>
        </p:txBody>
      </p:sp>
      <p:sp>
        <p:nvSpPr>
          <p:cNvPr id="4" name="Title 3">
            <a:extLst>
              <a:ext uri="{FF2B5EF4-FFF2-40B4-BE49-F238E27FC236}">
                <a16:creationId xmlns:a16="http://schemas.microsoft.com/office/drawing/2014/main" id="{E490290C-BBFD-9749-B195-1D13971C5B5C}"/>
              </a:ext>
            </a:extLst>
          </p:cNvPr>
          <p:cNvSpPr>
            <a:spLocks noGrp="1"/>
          </p:cNvSpPr>
          <p:nvPr>
            <p:ph type="title"/>
          </p:nvPr>
        </p:nvSpPr>
        <p:spPr>
          <a:xfrm>
            <a:off x="3102871" y="2766924"/>
            <a:ext cx="6226189" cy="1200329"/>
          </a:xfrm>
          <a:prstGeom prst="rect">
            <a:avLst/>
          </a:prstGeom>
        </p:spPr>
        <p:txBody>
          <a:bodyPr wrap="square">
            <a:spAutoFit/>
          </a:bodyPr>
          <a:lstStyle/>
          <a:p>
            <a:pPr algn="ctr"/>
            <a:r>
              <a:rPr lang="en-US" sz="2400">
                <a:solidFill>
                  <a:schemeClr val="tx1">
                    <a:lumMod val="65000"/>
                    <a:lumOff val="35000"/>
                  </a:schemeClr>
                </a:solidFill>
              </a:rPr>
              <a:t>The impact of tuition-free education policy on child marriage and early childbearing: </a:t>
            </a:r>
          </a:p>
          <a:p>
            <a:pPr algn="ctr"/>
            <a:r>
              <a:rPr lang="en-US" sz="2400">
                <a:solidFill>
                  <a:schemeClr val="tx1">
                    <a:lumMod val="65000"/>
                    <a:lumOff val="35000"/>
                  </a:schemeClr>
                </a:solidFill>
              </a:rPr>
              <a:t>Does secondary matter more?</a:t>
            </a:r>
          </a:p>
        </p:txBody>
      </p:sp>
      <p:cxnSp>
        <p:nvCxnSpPr>
          <p:cNvPr id="6" name="Straight Connector 5">
            <a:extLst>
              <a:ext uri="{FF2B5EF4-FFF2-40B4-BE49-F238E27FC236}">
                <a16:creationId xmlns:a16="http://schemas.microsoft.com/office/drawing/2014/main" id="{5269D36F-1909-1F40-B735-655E2B903242}"/>
              </a:ext>
            </a:extLst>
          </p:cNvPr>
          <p:cNvCxnSpPr>
            <a:cxnSpLocks/>
          </p:cNvCxnSpPr>
          <p:nvPr/>
        </p:nvCxnSpPr>
        <p:spPr>
          <a:xfrm>
            <a:off x="2756066" y="4024960"/>
            <a:ext cx="6662057"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BC20D176-3D3D-9A4A-A2AC-22F56F80CFF1}"/>
              </a:ext>
            </a:extLst>
          </p:cNvPr>
          <p:cNvSpPr txBox="1">
            <a:spLocks/>
          </p:cNvSpPr>
          <p:nvPr/>
        </p:nvSpPr>
        <p:spPr>
          <a:xfrm>
            <a:off x="2315192" y="4321429"/>
            <a:ext cx="7543800" cy="815948"/>
          </a:xfrm>
          <a:prstGeom prst="rect">
            <a:avLst/>
          </a:prstGeom>
        </p:spPr>
        <p:txBody>
          <a:bodyPr vert="horz" lIns="68580" tIns="34290" rIns="68580" bIns="34290" rtlCol="0">
            <a:no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buClr>
                <a:srgbClr val="E48312"/>
              </a:buClr>
            </a:pPr>
            <a:r>
              <a:rPr lang="en-US" sz="1350" cap="none">
                <a:solidFill>
                  <a:srgbClr val="637052"/>
                </a:solidFill>
                <a:latin typeface="Calibri Light" panose="020F0302020204030204"/>
              </a:rPr>
              <a:t>Pragya Bhuwania</a:t>
            </a:r>
          </a:p>
          <a:p>
            <a:pPr algn="ctr">
              <a:buClr>
                <a:srgbClr val="E48312"/>
              </a:buClr>
            </a:pPr>
            <a:r>
              <a:rPr lang="en-US" sz="1350" cap="none">
                <a:solidFill>
                  <a:srgbClr val="637052"/>
                </a:solidFill>
                <a:latin typeface="Calibri Light" panose="020F0302020204030204"/>
              </a:rPr>
              <a:t>WORLD Policy Analysis Center, UCLA</a:t>
            </a:r>
          </a:p>
          <a:p>
            <a:pPr algn="ctr">
              <a:buClr>
                <a:srgbClr val="E48312"/>
              </a:buClr>
            </a:pPr>
            <a:r>
              <a:rPr lang="en-US" sz="1350" cap="none">
                <a:solidFill>
                  <a:srgbClr val="637052"/>
                </a:solidFill>
                <a:latin typeface="Calibri Light" panose="020F0302020204030204"/>
              </a:rPr>
              <a:t>Oct 18, 2023</a:t>
            </a:r>
          </a:p>
        </p:txBody>
      </p:sp>
    </p:spTree>
    <p:extLst>
      <p:ext uri="{BB962C8B-B14F-4D97-AF65-F5344CB8AC3E}">
        <p14:creationId xmlns:p14="http://schemas.microsoft.com/office/powerpoint/2010/main" val="1022688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528320" y="306197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1"/>
          <p:cNvSpPr txBox="1"/>
          <p:nvPr/>
        </p:nvSpPr>
        <p:spPr>
          <a:xfrm>
            <a:off x="528324" y="1549800"/>
            <a:ext cx="9768961" cy="4139800"/>
          </a:xfrm>
          <a:prstGeom prst="rect">
            <a:avLst/>
          </a:prstGeom>
          <a:noFill/>
          <a:ln>
            <a:noFill/>
          </a:ln>
        </p:spPr>
        <p:txBody>
          <a:bodyPr spcFirstLastPara="1" wrap="square" lIns="91425" tIns="45700" rIns="91425" bIns="45700" anchor="t" anchorCtr="0">
            <a:normAutofit fontScale="70000" lnSpcReduction="20000"/>
          </a:bodyPr>
          <a:lstStyle/>
          <a:p>
            <a:pPr marL="360045" marR="0" lvl="0" indent="-342900" algn="just" defTabSz="914400" rtl="0" eaLnBrk="1" fontAlgn="auto" latinLnBrk="0" hangingPunct="1">
              <a:lnSpc>
                <a:spcPct val="16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FGM/C Research Initiative (</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hlinkClick r:id="rId3"/>
              </a:rPr>
              <a:t>www.fgmcri.org</a:t>
            </a: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 </a:t>
            </a: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exists to enhance research efforts related to FGM/C and facilitate the dissemination of accurate and comprehensive information. </a:t>
            </a:r>
          </a:p>
          <a:p>
            <a:pPr marL="360045" marR="0" lvl="0" indent="-342900" algn="just" defTabSz="914400" rtl="0" eaLnBrk="1" fontAlgn="auto" latinLnBrk="0" hangingPunct="1">
              <a:lnSpc>
                <a:spcPct val="16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By leveraging the resources and expertise of organizations, we aim to close the knowledge gaps surrounding FGM/C and contribute to evidence-based strategies for ending this harmful practice.</a:t>
            </a:r>
          </a:p>
          <a:p>
            <a:pPr marL="360045" marR="0" lvl="0" indent="-342900" algn="just" defTabSz="914400" rtl="0" eaLnBrk="1" fontAlgn="auto" latinLnBrk="0" hangingPunct="1">
              <a:lnSpc>
                <a:spcPct val="16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The FGM/C Research Initiative is hosted by Orchid Project and builds on the legacy of 28 Too Many</a:t>
            </a:r>
          </a:p>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It serves as a portal for evidence and research at a country, regional, and thematic level including grey literature and academic papers</a:t>
            </a:r>
          </a:p>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The website is available in English, French and Arabic</a:t>
            </a:r>
          </a:p>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r>
              <a:rPr kumimoji="0" lang="en-US" sz="2400" b="0" i="0" u="none" strike="noStrike" kern="0" cap="none" spc="0" normalizeH="0" baseline="0" noProof="0">
                <a:ln>
                  <a:noFill/>
                </a:ln>
                <a:solidFill>
                  <a:srgbClr val="000000"/>
                </a:solidFill>
                <a:effectLst/>
                <a:uLnTx/>
                <a:uFillTx/>
                <a:latin typeface="Calibri"/>
                <a:ea typeface="Calibri"/>
                <a:cs typeface="Calibri"/>
                <a:sym typeface="Calibri"/>
              </a:rPr>
              <a:t>Publications are available in the above languages as well as regionally relevant languages (i.e. Somali, Amharic, Sorani, etc.)</a:t>
            </a:r>
          </a:p>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04" name="Google Shape;204;p11"/>
          <p:cNvSpPr txBox="1"/>
          <p:nvPr/>
        </p:nvSpPr>
        <p:spPr>
          <a:xfrm>
            <a:off x="432086" y="687795"/>
            <a:ext cx="9865200" cy="527700"/>
          </a:xfrm>
          <a:prstGeom prst="rect">
            <a:avLst/>
          </a:prstGeom>
          <a:solidFill>
            <a:srgbClr val="CCC0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323"/>
              <a:buFont typeface="Arial"/>
              <a:buNone/>
              <a:tabLst/>
              <a:defRPr/>
            </a:pPr>
            <a:r>
              <a:rPr kumimoji="0" lang="en-GB" sz="3323" b="0" i="0" u="none" strike="noStrike" kern="0" cap="none" spc="0" normalizeH="0" baseline="0" noProof="0">
                <a:ln>
                  <a:noFill/>
                </a:ln>
                <a:solidFill>
                  <a:srgbClr val="5F497A"/>
                </a:solidFill>
                <a:effectLst/>
                <a:uLnTx/>
                <a:uFillTx/>
                <a:latin typeface="Calibri"/>
                <a:ea typeface="Calibri"/>
                <a:cs typeface="Calibri"/>
                <a:sym typeface="Calibri"/>
              </a:rPr>
              <a:t>FGM/C Research Initiative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5" name="Google Shape;205;p11" descr="Graphical user interface, application&#10;&#10;Description automatically generated"/>
          <p:cNvPicPr preferRelativeResize="0"/>
          <p:nvPr/>
        </p:nvPicPr>
        <p:blipFill rotWithShape="1">
          <a:blip r:embed="rId4">
            <a:alphaModFix/>
          </a:blip>
          <a:srcRect/>
          <a:stretch/>
        </p:blipFill>
        <p:spPr>
          <a:xfrm>
            <a:off x="106900" y="5813250"/>
            <a:ext cx="2344299" cy="930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528320" y="306197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1"/>
          <p:cNvSpPr txBox="1"/>
          <p:nvPr/>
        </p:nvSpPr>
        <p:spPr>
          <a:xfrm>
            <a:off x="528324" y="1549800"/>
            <a:ext cx="9768961" cy="4139800"/>
          </a:xfrm>
          <a:prstGeom prst="rect">
            <a:avLst/>
          </a:prstGeom>
          <a:noFill/>
          <a:ln>
            <a:noFill/>
          </a:ln>
        </p:spPr>
        <p:txBody>
          <a:bodyPr spcFirstLastPara="1" wrap="square" lIns="91425" tIns="45700" rIns="91425" bIns="45700" anchor="t" anchorCtr="0">
            <a:normAutofit/>
          </a:bodyPr>
          <a:lstStyle/>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4" name="Picture 3" descr="A person reading a book&#10;&#10;Description automatically generated">
            <a:extLst>
              <a:ext uri="{FF2B5EF4-FFF2-40B4-BE49-F238E27FC236}">
                <a16:creationId xmlns:a16="http://schemas.microsoft.com/office/drawing/2014/main" id="{33A4AD5A-BBD5-0754-CB3D-B79B18D3FAC9}"/>
              </a:ext>
            </a:extLst>
          </p:cNvPr>
          <p:cNvPicPr>
            <a:picLocks noChangeAspect="1"/>
          </p:cNvPicPr>
          <p:nvPr/>
        </p:nvPicPr>
        <p:blipFill>
          <a:blip r:embed="rId3"/>
          <a:stretch>
            <a:fillRect/>
          </a:stretch>
        </p:blipFill>
        <p:spPr>
          <a:xfrm>
            <a:off x="312761" y="0"/>
            <a:ext cx="11566478" cy="6858000"/>
          </a:xfrm>
          <a:prstGeom prst="rect">
            <a:avLst/>
          </a:prstGeom>
        </p:spPr>
      </p:pic>
    </p:spTree>
    <p:extLst>
      <p:ext uri="{BB962C8B-B14F-4D97-AF65-F5344CB8AC3E}">
        <p14:creationId xmlns:p14="http://schemas.microsoft.com/office/powerpoint/2010/main" val="2353033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528320" y="306197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1"/>
          <p:cNvSpPr txBox="1"/>
          <p:nvPr/>
        </p:nvSpPr>
        <p:spPr>
          <a:xfrm>
            <a:off x="528324" y="1549800"/>
            <a:ext cx="9768961" cy="4139800"/>
          </a:xfrm>
          <a:prstGeom prst="rect">
            <a:avLst/>
          </a:prstGeom>
          <a:noFill/>
          <a:ln>
            <a:noFill/>
          </a:ln>
        </p:spPr>
        <p:txBody>
          <a:bodyPr spcFirstLastPara="1" wrap="square" lIns="91425" tIns="45700" rIns="91425" bIns="45700" anchor="t" anchorCtr="0">
            <a:normAutofit/>
          </a:bodyPr>
          <a:lstStyle/>
          <a:p>
            <a:pPr marL="360045" marR="0" lvl="0" indent="-342900" algn="just" defTabSz="914400" rtl="0" eaLnBrk="1" fontAlgn="auto" latinLnBrk="0" hangingPunct="1">
              <a:lnSpc>
                <a:spcPct val="150000"/>
              </a:lnSpc>
              <a:spcBef>
                <a:spcPts val="0"/>
              </a:spcBef>
              <a:spcAft>
                <a:spcPts val="0"/>
              </a:spcAft>
              <a:buClr>
                <a:srgbClr val="000000"/>
              </a:buClr>
              <a:buSzPts val="2400"/>
              <a:buFont typeface="Arial" panose="020B0604020202020204" pitchFamily="34" charset="0"/>
              <a:buChar char="•"/>
              <a:tabLst/>
              <a:defRPr/>
            </a:pPr>
            <a:endParaRPr kumimoji="0"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 name="Picture 2" descr="A screenshot of a computer&#10;&#10;Description automatically generated">
            <a:extLst>
              <a:ext uri="{FF2B5EF4-FFF2-40B4-BE49-F238E27FC236}">
                <a16:creationId xmlns:a16="http://schemas.microsoft.com/office/drawing/2014/main" id="{679CD95A-707F-3A3B-3C79-D25BE350A1C7}"/>
              </a:ext>
            </a:extLst>
          </p:cNvPr>
          <p:cNvPicPr>
            <a:picLocks noChangeAspect="1"/>
          </p:cNvPicPr>
          <p:nvPr/>
        </p:nvPicPr>
        <p:blipFill>
          <a:blip r:embed="rId3"/>
          <a:stretch>
            <a:fillRect/>
          </a:stretch>
        </p:blipFill>
        <p:spPr>
          <a:xfrm>
            <a:off x="0" y="858953"/>
            <a:ext cx="12192000" cy="5140094"/>
          </a:xfrm>
          <a:prstGeom prst="rect">
            <a:avLst/>
          </a:prstGeom>
        </p:spPr>
      </p:pic>
    </p:spTree>
    <p:extLst>
      <p:ext uri="{BB962C8B-B14F-4D97-AF65-F5344CB8AC3E}">
        <p14:creationId xmlns:p14="http://schemas.microsoft.com/office/powerpoint/2010/main" val="3984769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AB47-4839-C38C-A4A2-49EB1BF2050D}"/>
              </a:ext>
            </a:extLst>
          </p:cNvPr>
          <p:cNvSpPr>
            <a:spLocks noGrp="1"/>
          </p:cNvSpPr>
          <p:nvPr>
            <p:ph type="title"/>
          </p:nvPr>
        </p:nvSpPr>
        <p:spPr/>
        <p:txBody>
          <a:bodyPr/>
          <a:lstStyle/>
          <a:p>
            <a:endParaRPr lang="en-TZ"/>
          </a:p>
        </p:txBody>
      </p:sp>
      <p:pic>
        <p:nvPicPr>
          <p:cNvPr id="6" name="Picture 5" descr="A screenshot of a website&#10;&#10;Description automatically generated">
            <a:extLst>
              <a:ext uri="{FF2B5EF4-FFF2-40B4-BE49-F238E27FC236}">
                <a16:creationId xmlns:a16="http://schemas.microsoft.com/office/drawing/2014/main" id="{C3965AAD-0B8C-CE7B-B3B2-0C9C5CA010A7}"/>
              </a:ext>
            </a:extLst>
          </p:cNvPr>
          <p:cNvPicPr>
            <a:picLocks noChangeAspect="1"/>
          </p:cNvPicPr>
          <p:nvPr/>
        </p:nvPicPr>
        <p:blipFill>
          <a:blip r:embed="rId2"/>
          <a:stretch>
            <a:fillRect/>
          </a:stretch>
        </p:blipFill>
        <p:spPr>
          <a:xfrm>
            <a:off x="0" y="288010"/>
            <a:ext cx="12192000" cy="6281979"/>
          </a:xfrm>
          <a:prstGeom prst="rect">
            <a:avLst/>
          </a:prstGeom>
        </p:spPr>
      </p:pic>
    </p:spTree>
    <p:extLst>
      <p:ext uri="{BB962C8B-B14F-4D97-AF65-F5344CB8AC3E}">
        <p14:creationId xmlns:p14="http://schemas.microsoft.com/office/powerpoint/2010/main" val="1634136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p:nvPr/>
        </p:nvSpPr>
        <p:spPr>
          <a:xfrm>
            <a:off x="528320" y="3061970"/>
            <a:ext cx="12192000" cy="457200"/>
          </a:xfrm>
          <a:prstGeom prst="rect">
            <a:avLst/>
          </a:prstGeom>
          <a:noFill/>
          <a:ln>
            <a:noFill/>
          </a:ln>
        </p:spPr>
        <p:txBody>
          <a:bodyPr spcFirstLastPara="1" wrap="square" lIns="91425" tIns="45700" rIns="91425" bIns="45700" anchor="ctr"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3" name="Google Shape;203;p11"/>
          <p:cNvSpPr txBox="1"/>
          <p:nvPr/>
        </p:nvSpPr>
        <p:spPr>
          <a:xfrm>
            <a:off x="528324" y="1549800"/>
            <a:ext cx="9768961" cy="3753720"/>
          </a:xfrm>
          <a:prstGeom prst="rect">
            <a:avLst/>
          </a:prstGeom>
          <a:noFill/>
          <a:ln>
            <a:noFill/>
          </a:ln>
        </p:spPr>
        <p:txBody>
          <a:bodyPr spcFirstLastPara="1" wrap="square" lIns="91425" tIns="45700" rIns="91425" bIns="45700" anchor="t" anchorCtr="0">
            <a:normAutofit/>
          </a:bodyPr>
          <a:lstStyle/>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Join us as a founding member – Memorandum of Understanding between Orchid Project as the host of the FGM/C Research Initiative and each founding members</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Join our Global or Regional research groups (Horn of Africa and Asia)</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Share your research and knowledge products to help us curate available evidence on FGM/C</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Join us in identifying the most pressing gaps in evidence and commissioning research to fill those gaps</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Join our webinars and dissemination workshops to hear more about our latest research</a:t>
            </a:r>
          </a:p>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a:ln>
                  <a:noFill/>
                </a:ln>
                <a:solidFill>
                  <a:srgbClr val="000000"/>
                </a:solidFill>
                <a:effectLst/>
                <a:uLnTx/>
                <a:uFillTx/>
                <a:latin typeface="Calibri" panose="020F0502020204030204" pitchFamily="34" charset="0"/>
                <a:cs typeface="Arial"/>
                <a:sym typeface="Arial"/>
              </a:rPr>
              <a:t>Share your upcoming events with us and our network to gain a wider reach</a:t>
            </a:r>
          </a:p>
        </p:txBody>
      </p:sp>
      <p:sp>
        <p:nvSpPr>
          <p:cNvPr id="204" name="Google Shape;204;p11"/>
          <p:cNvSpPr txBox="1"/>
          <p:nvPr/>
        </p:nvSpPr>
        <p:spPr>
          <a:xfrm>
            <a:off x="432086" y="687795"/>
            <a:ext cx="9865200" cy="527700"/>
          </a:xfrm>
          <a:prstGeom prst="rect">
            <a:avLst/>
          </a:prstGeom>
          <a:solidFill>
            <a:srgbClr val="CCC0D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323"/>
              <a:buFont typeface="Arial"/>
              <a:buNone/>
              <a:tabLst/>
              <a:defRPr/>
            </a:pPr>
            <a:r>
              <a:rPr kumimoji="0" lang="en-GB" sz="3323" b="0" i="0" u="none" strike="noStrike" kern="0" cap="none" spc="0" normalizeH="0" baseline="0" noProof="0">
                <a:ln>
                  <a:noFill/>
                </a:ln>
                <a:solidFill>
                  <a:srgbClr val="5F497A"/>
                </a:solidFill>
                <a:effectLst/>
                <a:uLnTx/>
                <a:uFillTx/>
                <a:latin typeface="Calibri"/>
                <a:ea typeface="Calibri"/>
                <a:cs typeface="Calibri"/>
                <a:sym typeface="Calibri"/>
              </a:rPr>
              <a:t>How to get involved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05" name="Google Shape;205;p11" descr="Graphical user interface, application&#10;&#10;Description automatically generated"/>
          <p:cNvPicPr preferRelativeResize="0"/>
          <p:nvPr/>
        </p:nvPicPr>
        <p:blipFill rotWithShape="1">
          <a:blip r:embed="rId3">
            <a:alphaModFix/>
          </a:blip>
          <a:srcRect/>
          <a:stretch/>
        </p:blipFill>
        <p:spPr>
          <a:xfrm>
            <a:off x="106900" y="5813250"/>
            <a:ext cx="2344299" cy="930975"/>
          </a:xfrm>
          <a:prstGeom prst="rect">
            <a:avLst/>
          </a:prstGeom>
          <a:noFill/>
          <a:ln>
            <a:noFill/>
          </a:ln>
        </p:spPr>
      </p:pic>
    </p:spTree>
    <p:extLst>
      <p:ext uri="{BB962C8B-B14F-4D97-AF65-F5344CB8AC3E}">
        <p14:creationId xmlns:p14="http://schemas.microsoft.com/office/powerpoint/2010/main" val="236049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374C980-4D11-F04A-BAAA-61AE7B6D7B34}"/>
              </a:ext>
            </a:extLst>
          </p:cNvPr>
          <p:cNvSpPr txBox="1"/>
          <p:nvPr/>
        </p:nvSpPr>
        <p:spPr>
          <a:xfrm>
            <a:off x="1716506" y="1273431"/>
            <a:ext cx="5550569" cy="4985980"/>
          </a:xfrm>
          <a:prstGeom prst="rect">
            <a:avLst/>
          </a:prstGeom>
          <a:noFill/>
        </p:spPr>
        <p:txBody>
          <a:bodyPr wrap="square" rtlCol="0">
            <a:spAutoFit/>
          </a:bodyPr>
          <a:lstStyle/>
          <a:p>
            <a:endParaRPr lang="en-US" sz="1600">
              <a:solidFill>
                <a:srgbClr val="E48312">
                  <a:lumMod val="75000"/>
                </a:srgbClr>
              </a:solidFill>
              <a:latin typeface="Arial" charset="0"/>
              <a:ea typeface="Arial" charset="0"/>
              <a:cs typeface="Arial" charset="0"/>
            </a:endParaRPr>
          </a:p>
          <a:p>
            <a:pPr marL="285750" indent="-285750">
              <a:buFont typeface="Arial" panose="020B0604020202020204" pitchFamily="34" charset="0"/>
              <a:buChar char="•"/>
            </a:pPr>
            <a:r>
              <a:rPr lang="en-US" sz="1600">
                <a:solidFill>
                  <a:srgbClr val="4F81BD"/>
                </a:solidFill>
                <a:latin typeface="Arial" charset="0"/>
                <a:ea typeface="Arial" charset="0"/>
                <a:cs typeface="Arial" charset="0"/>
              </a:rPr>
              <a:t>Core drivers of child marriage</a:t>
            </a:r>
            <a:r>
              <a:rPr lang="en-US" sz="1600">
                <a:solidFill>
                  <a:srgbClr val="000000">
                    <a:lumMod val="75000"/>
                    <a:lumOff val="25000"/>
                  </a:srgbClr>
                </a:solidFill>
                <a:latin typeface="Arial" charset="0"/>
                <a:ea typeface="Arial" charset="0"/>
                <a:cs typeface="Arial" charset="0"/>
              </a:rPr>
              <a:t>: social norms, poverty, education, employment, agency</a:t>
            </a:r>
          </a:p>
          <a:p>
            <a:endParaRPr lang="en-US" sz="1600">
              <a:solidFill>
                <a:srgbClr val="E48312">
                  <a:lumMod val="75000"/>
                </a:srgbClr>
              </a:solidFill>
              <a:latin typeface="Arial" charset="0"/>
              <a:ea typeface="Arial" charset="0"/>
              <a:cs typeface="Arial" charset="0"/>
            </a:endParaRPr>
          </a:p>
          <a:p>
            <a:pPr marL="285750" indent="-285750">
              <a:spcAft>
                <a:spcPts val="900"/>
              </a:spcAft>
              <a:buFont typeface="Arial" panose="020B0604020202020204" pitchFamily="34" charset="0"/>
              <a:buChar char="•"/>
            </a:pPr>
            <a:r>
              <a:rPr lang="en-US" sz="1600">
                <a:solidFill>
                  <a:srgbClr val="4F81BD"/>
                </a:solidFill>
                <a:latin typeface="Arial" charset="0"/>
                <a:ea typeface="Arial" charset="0"/>
                <a:cs typeface="Arial" charset="0"/>
              </a:rPr>
              <a:t>Education and marriage: </a:t>
            </a:r>
            <a:r>
              <a:rPr lang="en-US" sz="1600">
                <a:solidFill>
                  <a:srgbClr val="000000">
                    <a:lumMod val="75000"/>
                    <a:lumOff val="25000"/>
                  </a:srgbClr>
                </a:solidFill>
                <a:latin typeface="Arial" charset="0"/>
                <a:ea typeface="Arial" charset="0"/>
                <a:cs typeface="Arial" charset="0"/>
              </a:rPr>
              <a:t>inverse relationship well documented; however, </a:t>
            </a:r>
            <a:r>
              <a:rPr lang="en-US" sz="1600" b="1">
                <a:solidFill>
                  <a:srgbClr val="000000">
                    <a:lumMod val="75000"/>
                    <a:lumOff val="25000"/>
                  </a:srgbClr>
                </a:solidFill>
                <a:latin typeface="Arial" charset="0"/>
                <a:ea typeface="Arial" charset="0"/>
                <a:cs typeface="Arial" charset="0"/>
              </a:rPr>
              <a:t>not causal</a:t>
            </a:r>
          </a:p>
          <a:p>
            <a:endParaRPr lang="en-US" sz="1600">
              <a:solidFill>
                <a:srgbClr val="000000">
                  <a:lumMod val="75000"/>
                  <a:lumOff val="25000"/>
                </a:srgbClr>
              </a:solidFill>
              <a:latin typeface="Arial" charset="0"/>
              <a:ea typeface="Arial" charset="0"/>
              <a:cs typeface="Arial" charset="0"/>
            </a:endParaRPr>
          </a:p>
          <a:p>
            <a:pPr marL="285750" indent="-285750">
              <a:spcAft>
                <a:spcPts val="900"/>
              </a:spcAft>
              <a:buFont typeface="Arial" panose="020B0604020202020204" pitchFamily="34" charset="0"/>
              <a:buChar char="•"/>
            </a:pPr>
            <a:r>
              <a:rPr lang="en-US" sz="1600">
                <a:solidFill>
                  <a:srgbClr val="4F81BD"/>
                </a:solidFill>
                <a:latin typeface="Arial" charset="0"/>
                <a:ea typeface="Arial" charset="0"/>
                <a:cs typeface="Arial" charset="0"/>
              </a:rPr>
              <a:t>Small-scale randomized controlled trials (RCTs)</a:t>
            </a:r>
            <a:r>
              <a:rPr lang="en-US" sz="1600">
                <a:solidFill>
                  <a:srgbClr val="000000">
                    <a:lumMod val="75000"/>
                    <a:lumOff val="25000"/>
                  </a:srgbClr>
                </a:solidFill>
                <a:latin typeface="Arial" charset="0"/>
                <a:ea typeface="Arial" charset="0"/>
                <a:cs typeface="Arial" charset="0"/>
              </a:rPr>
              <a:t>: provide causal evidence but they are often multi-pronged and </a:t>
            </a:r>
            <a:r>
              <a:rPr lang="en-US" sz="1600" b="1">
                <a:solidFill>
                  <a:srgbClr val="000000">
                    <a:lumMod val="75000"/>
                    <a:lumOff val="25000"/>
                  </a:srgbClr>
                </a:solidFill>
                <a:latin typeface="Arial" charset="0"/>
                <a:ea typeface="Arial" charset="0"/>
                <a:cs typeface="Arial" charset="0"/>
              </a:rPr>
              <a:t>not scalable or generalizable</a:t>
            </a:r>
          </a:p>
          <a:p>
            <a:endParaRPr lang="en-US" sz="1600">
              <a:solidFill>
                <a:srgbClr val="000000">
                  <a:lumMod val="75000"/>
                  <a:lumOff val="25000"/>
                </a:srgbClr>
              </a:solidFill>
              <a:latin typeface="Arial" charset="0"/>
              <a:ea typeface="Arial" charset="0"/>
              <a:cs typeface="Arial" charset="0"/>
            </a:endParaRPr>
          </a:p>
          <a:p>
            <a:pPr marL="285750" indent="-285750">
              <a:spcAft>
                <a:spcPts val="900"/>
              </a:spcAft>
              <a:buFont typeface="Arial" panose="020B0604020202020204" pitchFamily="34" charset="0"/>
              <a:buChar char="•"/>
            </a:pPr>
            <a:r>
              <a:rPr lang="en-US" sz="1600">
                <a:solidFill>
                  <a:srgbClr val="000000">
                    <a:lumMod val="75000"/>
                    <a:lumOff val="25000"/>
                  </a:srgbClr>
                </a:solidFill>
                <a:latin typeface="Arial" charset="0"/>
                <a:ea typeface="Arial" charset="0"/>
                <a:cs typeface="Arial" charset="0"/>
              </a:rPr>
              <a:t>This is the </a:t>
            </a:r>
            <a:r>
              <a:rPr lang="en-US" sz="1600" b="1">
                <a:solidFill>
                  <a:srgbClr val="000000">
                    <a:lumMod val="75000"/>
                    <a:lumOff val="25000"/>
                  </a:srgbClr>
                </a:solidFill>
                <a:latin typeface="Arial" charset="0"/>
                <a:ea typeface="Arial" charset="0"/>
                <a:cs typeface="Arial" charset="0"/>
              </a:rPr>
              <a:t>first study </a:t>
            </a:r>
            <a:r>
              <a:rPr lang="en-US" sz="1600">
                <a:solidFill>
                  <a:srgbClr val="000000">
                    <a:lumMod val="75000"/>
                    <a:lumOff val="25000"/>
                  </a:srgbClr>
                </a:solidFill>
                <a:latin typeface="Arial" charset="0"/>
                <a:ea typeface="Arial" charset="0"/>
                <a:cs typeface="Arial" charset="0"/>
              </a:rPr>
              <a:t>to use longitudinal, comparative data to rigorously examine whether </a:t>
            </a:r>
            <a:r>
              <a:rPr lang="en-US" sz="1600" b="1">
                <a:solidFill>
                  <a:srgbClr val="000000">
                    <a:lumMod val="75000"/>
                    <a:lumOff val="25000"/>
                  </a:srgbClr>
                </a:solidFill>
                <a:latin typeface="Arial" charset="0"/>
                <a:ea typeface="Arial" charset="0"/>
                <a:cs typeface="Arial" charset="0"/>
              </a:rPr>
              <a:t>abolishing tuition fees at the secondary level </a:t>
            </a:r>
            <a:r>
              <a:rPr lang="en-US" sz="1600">
                <a:solidFill>
                  <a:srgbClr val="000000">
                    <a:lumMod val="75000"/>
                    <a:lumOff val="25000"/>
                  </a:srgbClr>
                </a:solidFill>
                <a:latin typeface="Arial" charset="0"/>
                <a:ea typeface="Arial" charset="0"/>
                <a:cs typeface="Arial" charset="0"/>
              </a:rPr>
              <a:t>in low- and middle-income countries: </a:t>
            </a:r>
          </a:p>
          <a:p>
            <a:pPr marL="800100" lvl="1" indent="-342900">
              <a:spcAft>
                <a:spcPts val="900"/>
              </a:spcAft>
              <a:buFontTx/>
              <a:buAutoNum type="arabicParenBoth"/>
            </a:pPr>
            <a:r>
              <a:rPr lang="en-US" sz="1600">
                <a:solidFill>
                  <a:srgbClr val="000000">
                    <a:lumMod val="75000"/>
                    <a:lumOff val="25000"/>
                  </a:srgbClr>
                </a:solidFill>
                <a:latin typeface="Arial" charset="0"/>
                <a:ea typeface="Arial" charset="0"/>
                <a:cs typeface="Arial" charset="0"/>
              </a:rPr>
              <a:t>affects </a:t>
            </a:r>
            <a:r>
              <a:rPr lang="en-US" sz="1600" b="1">
                <a:solidFill>
                  <a:srgbClr val="000000">
                    <a:lumMod val="75000"/>
                    <a:lumOff val="25000"/>
                  </a:srgbClr>
                </a:solidFill>
                <a:latin typeface="Arial" charset="0"/>
                <a:ea typeface="Arial" charset="0"/>
                <a:cs typeface="Arial" charset="0"/>
              </a:rPr>
              <a:t>child marriage </a:t>
            </a:r>
            <a:r>
              <a:rPr lang="en-US" sz="1600">
                <a:solidFill>
                  <a:srgbClr val="000000">
                    <a:lumMod val="75000"/>
                    <a:lumOff val="25000"/>
                  </a:srgbClr>
                </a:solidFill>
                <a:latin typeface="Arial" charset="0"/>
                <a:ea typeface="Arial" charset="0"/>
                <a:cs typeface="Arial" charset="0"/>
              </a:rPr>
              <a:t>and early childbearing, </a:t>
            </a:r>
          </a:p>
          <a:p>
            <a:pPr marL="800100" lvl="1" indent="-342900">
              <a:spcAft>
                <a:spcPts val="900"/>
              </a:spcAft>
              <a:buFontTx/>
              <a:buAutoNum type="arabicParenBoth"/>
            </a:pPr>
            <a:r>
              <a:rPr lang="en-US" sz="1600">
                <a:solidFill>
                  <a:srgbClr val="000000">
                    <a:lumMod val="75000"/>
                    <a:lumOff val="25000"/>
                  </a:srgbClr>
                </a:solidFill>
                <a:latin typeface="Arial" charset="0"/>
                <a:ea typeface="Arial" charset="0"/>
                <a:cs typeface="Arial" charset="0"/>
              </a:rPr>
              <a:t>has a </a:t>
            </a:r>
            <a:r>
              <a:rPr lang="en-US" sz="1600" b="1">
                <a:solidFill>
                  <a:srgbClr val="000000">
                    <a:lumMod val="75000"/>
                    <a:lumOff val="25000"/>
                  </a:srgbClr>
                </a:solidFill>
                <a:latin typeface="Arial" charset="0"/>
                <a:ea typeface="Arial" charset="0"/>
                <a:cs typeface="Arial" charset="0"/>
              </a:rPr>
              <a:t>greater impact than</a:t>
            </a:r>
            <a:r>
              <a:rPr lang="en-US" sz="1600">
                <a:solidFill>
                  <a:srgbClr val="000000">
                    <a:lumMod val="75000"/>
                    <a:lumOff val="25000"/>
                  </a:srgbClr>
                </a:solidFill>
                <a:latin typeface="Arial" charset="0"/>
                <a:ea typeface="Arial" charset="0"/>
                <a:cs typeface="Arial" charset="0"/>
              </a:rPr>
              <a:t> abolishing tuition at the </a:t>
            </a:r>
            <a:r>
              <a:rPr lang="en-US" sz="1600" b="1">
                <a:solidFill>
                  <a:srgbClr val="000000">
                    <a:lumMod val="75000"/>
                    <a:lumOff val="25000"/>
                  </a:srgbClr>
                </a:solidFill>
                <a:latin typeface="Arial" charset="0"/>
                <a:ea typeface="Arial" charset="0"/>
                <a:cs typeface="Arial" charset="0"/>
              </a:rPr>
              <a:t>primary level alone</a:t>
            </a:r>
            <a:endParaRPr lang="en-US" sz="1600">
              <a:solidFill>
                <a:srgbClr val="000000">
                  <a:lumMod val="75000"/>
                  <a:lumOff val="25000"/>
                </a:srgbClr>
              </a:solidFill>
              <a:latin typeface="Arial" charset="0"/>
              <a:ea typeface="Arial" charset="0"/>
              <a:cs typeface="Arial" charset="0"/>
            </a:endParaRPr>
          </a:p>
        </p:txBody>
      </p:sp>
      <p:sp>
        <p:nvSpPr>
          <p:cNvPr id="13" name="Title 1">
            <a:extLst>
              <a:ext uri="{FF2B5EF4-FFF2-40B4-BE49-F238E27FC236}">
                <a16:creationId xmlns:a16="http://schemas.microsoft.com/office/drawing/2014/main" id="{9F0DAE16-4716-1244-9C36-DD715F7A4DAF}"/>
              </a:ext>
            </a:extLst>
          </p:cNvPr>
          <p:cNvSpPr>
            <a:spLocks noGrp="1"/>
          </p:cNvSpPr>
          <p:nvPr>
            <p:ph type="title"/>
          </p:nvPr>
        </p:nvSpPr>
        <p:spPr>
          <a:xfrm>
            <a:off x="1919007" y="563971"/>
            <a:ext cx="8229600" cy="392633"/>
          </a:xfrm>
        </p:spPr>
        <p:txBody>
          <a:bodyPr>
            <a:noAutofit/>
          </a:bodyPr>
          <a:lstStyle/>
          <a:p>
            <a:r>
              <a:rPr lang="en-US" sz="2600">
                <a:solidFill>
                  <a:schemeClr val="tx2"/>
                </a:solidFill>
              </a:rPr>
              <a:t>Introduction</a:t>
            </a:r>
          </a:p>
        </p:txBody>
      </p:sp>
      <p:pic>
        <p:nvPicPr>
          <p:cNvPr id="3" name="Picture 2">
            <a:extLst>
              <a:ext uri="{FF2B5EF4-FFF2-40B4-BE49-F238E27FC236}">
                <a16:creationId xmlns:a16="http://schemas.microsoft.com/office/drawing/2014/main" id="{CBBB0B2B-9E9B-1A44-BD81-CCD7A41C8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7074" y="2315992"/>
            <a:ext cx="3289300" cy="2451100"/>
          </a:xfrm>
          <a:prstGeom prst="rect">
            <a:avLst/>
          </a:prstGeom>
        </p:spPr>
      </p:pic>
      <p:sp>
        <p:nvSpPr>
          <p:cNvPr id="4" name="TextBox 3">
            <a:extLst>
              <a:ext uri="{FF2B5EF4-FFF2-40B4-BE49-F238E27FC236}">
                <a16:creationId xmlns:a16="http://schemas.microsoft.com/office/drawing/2014/main" id="{BDE7760D-71CB-DF4B-9DCE-730408053E0E}"/>
              </a:ext>
            </a:extLst>
          </p:cNvPr>
          <p:cNvSpPr txBox="1"/>
          <p:nvPr/>
        </p:nvSpPr>
        <p:spPr>
          <a:xfrm>
            <a:off x="7267075" y="4767093"/>
            <a:ext cx="1212191" cy="246221"/>
          </a:xfrm>
          <a:prstGeom prst="rect">
            <a:avLst/>
          </a:prstGeom>
          <a:noFill/>
        </p:spPr>
        <p:txBody>
          <a:bodyPr wrap="none" rtlCol="0">
            <a:spAutoFit/>
          </a:bodyPr>
          <a:lstStyle/>
          <a:p>
            <a:r>
              <a:rPr lang="en-US" sz="1000">
                <a:solidFill>
                  <a:prstClr val="black"/>
                </a:solidFill>
                <a:latin typeface="Arial" panose="020B0604020202020204" pitchFamily="34" charset="0"/>
                <a:cs typeface="Arial" panose="020B0604020202020204" pitchFamily="34" charset="0"/>
              </a:rPr>
              <a:t>Credits: hadynyah</a:t>
            </a:r>
          </a:p>
        </p:txBody>
      </p:sp>
    </p:spTree>
    <p:extLst>
      <p:ext uri="{BB962C8B-B14F-4D97-AF65-F5344CB8AC3E}">
        <p14:creationId xmlns:p14="http://schemas.microsoft.com/office/powerpoint/2010/main" val="2834418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F8006B-6866-144E-B47C-D5713BECA42F}"/>
              </a:ext>
            </a:extLst>
          </p:cNvPr>
          <p:cNvSpPr txBox="1"/>
          <p:nvPr/>
        </p:nvSpPr>
        <p:spPr>
          <a:xfrm>
            <a:off x="1810723" y="1060413"/>
            <a:ext cx="8446169" cy="5424562"/>
          </a:xfrm>
          <a:prstGeom prst="rect">
            <a:avLst/>
          </a:prstGeom>
          <a:noFill/>
        </p:spPr>
        <p:txBody>
          <a:bodyPr wrap="square" rtlCol="0">
            <a:spAutoFit/>
          </a:bodyPr>
          <a:lstStyle/>
          <a:p>
            <a:pPr marL="285750" indent="-285750">
              <a:spcAft>
                <a:spcPts val="900"/>
              </a:spcAft>
              <a:buFont typeface="Arial" panose="020B0604020202020204" pitchFamily="34" charset="0"/>
              <a:buChar char="•"/>
            </a:pPr>
            <a:r>
              <a:rPr lang="en-US" sz="1600">
                <a:solidFill>
                  <a:srgbClr val="4F81BD"/>
                </a:solidFill>
                <a:latin typeface="Arial" charset="0"/>
                <a:cs typeface="Arial" charset="0"/>
              </a:rPr>
              <a:t>Outcomes data: </a:t>
            </a:r>
            <a:r>
              <a:rPr lang="en-US" sz="1600">
                <a:solidFill>
                  <a:srgbClr val="000000">
                    <a:lumMod val="75000"/>
                    <a:lumOff val="25000"/>
                  </a:srgbClr>
                </a:solidFill>
                <a:latin typeface="Arial" charset="0"/>
                <a:cs typeface="Arial" charset="0"/>
              </a:rPr>
              <a:t>Demographic and Health Surveys (DHS)</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Pooled data from all available DHS between 1986 – 2016 </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000000">
                    <a:lumMod val="75000"/>
                    <a:lumOff val="25000"/>
                  </a:srgbClr>
                </a:solidFill>
                <a:latin typeface="Arial" charset="0"/>
                <a:cs typeface="Arial" charset="0"/>
              </a:rPr>
              <a:t>Created a longitudinal dataset of individuals born between 1970 – 2001</a:t>
            </a:r>
          </a:p>
          <a:p>
            <a:pPr lvl="1">
              <a:spcAft>
                <a:spcPts val="300"/>
              </a:spcAft>
            </a:pPr>
            <a:endParaRPr lang="en-US" sz="1600">
              <a:solidFill>
                <a:srgbClr val="000000">
                  <a:lumMod val="75000"/>
                  <a:lumOff val="25000"/>
                </a:srgbClr>
              </a:solidFill>
              <a:latin typeface="Arial" charset="0"/>
              <a:cs typeface="Arial" charset="0"/>
            </a:endParaRPr>
          </a:p>
          <a:p>
            <a:pPr marL="285750" indent="-285750">
              <a:spcAft>
                <a:spcPts val="900"/>
              </a:spcAft>
              <a:buFont typeface="Arial" panose="020B0604020202020204" pitchFamily="34" charset="0"/>
              <a:buChar char="•"/>
            </a:pPr>
            <a:r>
              <a:rPr lang="en-US" sz="1600">
                <a:solidFill>
                  <a:srgbClr val="4F81BD"/>
                </a:solidFill>
                <a:latin typeface="Arial" charset="0"/>
                <a:ea typeface="Arial" charset="0"/>
                <a:cs typeface="Arial" charset="0"/>
              </a:rPr>
              <a:t>Policy data: </a:t>
            </a:r>
            <a:r>
              <a:rPr lang="en-US" sz="1600">
                <a:solidFill>
                  <a:srgbClr val="000000">
                    <a:lumMod val="75000"/>
                    <a:lumOff val="25000"/>
                  </a:srgbClr>
                </a:solidFill>
                <a:latin typeface="Arial" charset="0"/>
                <a:ea typeface="Arial" charset="0"/>
                <a:cs typeface="Arial" charset="0"/>
              </a:rPr>
              <a:t>WORLD Policy Analysis Center’s data on tuition-free policies in Africa</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4F81BD"/>
                </a:solidFill>
                <a:latin typeface="Arial" charset="0"/>
                <a:ea typeface="Arial" charset="0"/>
                <a:cs typeface="Arial" charset="0"/>
              </a:rPr>
              <a:t>3 treatment countries </a:t>
            </a:r>
            <a:r>
              <a:rPr lang="en-US" sz="1600">
                <a:solidFill>
                  <a:srgbClr val="000000">
                    <a:lumMod val="75000"/>
                    <a:lumOff val="25000"/>
                  </a:srgbClr>
                </a:solidFill>
                <a:latin typeface="Arial" charset="0"/>
                <a:ea typeface="Arial" charset="0"/>
                <a:cs typeface="Arial" charset="0"/>
              </a:rPr>
              <a:t>— Uganda, Liberia, and Tanzania — abolished tuition fees in secondary education long after abolishing tuition in primary education, making it possible to examine separately the impact at each level</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4F81BD"/>
                </a:solidFill>
                <a:latin typeface="Arial" charset="0"/>
                <a:ea typeface="Arial" charset="0"/>
                <a:cs typeface="Arial" charset="0"/>
              </a:rPr>
              <a:t>2 comparison countries </a:t>
            </a:r>
            <a:r>
              <a:rPr lang="en-US" sz="1600">
                <a:solidFill>
                  <a:srgbClr val="000000">
                    <a:lumMod val="75000"/>
                    <a:lumOff val="25000"/>
                  </a:srgbClr>
                </a:solidFill>
                <a:latin typeface="Arial" charset="0"/>
                <a:ea typeface="Arial" charset="0"/>
                <a:cs typeface="Arial" charset="0"/>
              </a:rPr>
              <a:t>— Burkina Faso and DRC recently abolished tuition fees such that they did not have free education during the study period</a:t>
            </a:r>
          </a:p>
          <a:p>
            <a:pPr marL="742950" lvl="1" indent="-285750">
              <a:spcAft>
                <a:spcPts val="300"/>
              </a:spcAft>
              <a:buClr>
                <a:prstClr val="black">
                  <a:lumMod val="50000"/>
                  <a:lumOff val="50000"/>
                </a:prstClr>
              </a:buClr>
              <a:buSzPct val="70000"/>
              <a:buFont typeface="Courier New" panose="02070309020205020404" pitchFamily="49" charset="0"/>
              <a:buChar char="o"/>
            </a:pPr>
            <a:endParaRPr lang="en-US" sz="1600">
              <a:solidFill>
                <a:srgbClr val="000000">
                  <a:lumMod val="75000"/>
                  <a:lumOff val="25000"/>
                </a:srgbClr>
              </a:solidFill>
              <a:latin typeface="Arial" charset="0"/>
              <a:ea typeface="Arial" charset="0"/>
              <a:cs typeface="Arial" charset="0"/>
            </a:endParaRPr>
          </a:p>
          <a:p>
            <a:pPr marL="285750" indent="-285750">
              <a:spcAft>
                <a:spcPts val="900"/>
              </a:spcAft>
              <a:buFont typeface="Arial" panose="020B0604020202020204" pitchFamily="34" charset="0"/>
              <a:buChar char="•"/>
            </a:pPr>
            <a:r>
              <a:rPr lang="en-US" sz="1600">
                <a:solidFill>
                  <a:srgbClr val="4F81BD"/>
                </a:solidFill>
                <a:latin typeface="Arial" charset="0"/>
                <a:ea typeface="Arial" charset="0"/>
                <a:cs typeface="Arial" charset="0"/>
              </a:rPr>
              <a:t>Difference-in-differences (DD) identification strategy: </a:t>
            </a:r>
            <a:r>
              <a:rPr lang="en-US" sz="1600">
                <a:solidFill>
                  <a:srgbClr val="000000">
                    <a:lumMod val="75000"/>
                    <a:lumOff val="25000"/>
                  </a:srgbClr>
                </a:solidFill>
                <a:latin typeface="Arial" charset="0"/>
                <a:ea typeface="Arial" charset="0"/>
                <a:cs typeface="Arial" charset="0"/>
              </a:rPr>
              <a:t>Estimated the effect of girls’ exposure to free secondary education on the probability of marriage and childbearing before ages 15 and 18</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000000">
                    <a:lumMod val="75000"/>
                    <a:lumOff val="25000"/>
                  </a:srgbClr>
                </a:solidFill>
                <a:latin typeface="Arial" charset="0"/>
                <a:ea typeface="Arial" charset="0"/>
                <a:cs typeface="Arial" charset="0"/>
              </a:rPr>
              <a:t>Compares the difference in outcomes before and after an intervention in the treatment group to the difference in outcomes in the control group over the same period</a:t>
            </a:r>
          </a:p>
          <a:p>
            <a:pPr marL="742950" lvl="1" indent="-285750">
              <a:spcAft>
                <a:spcPts val="300"/>
              </a:spcAft>
              <a:buClr>
                <a:prstClr val="black">
                  <a:lumMod val="50000"/>
                  <a:lumOff val="50000"/>
                </a:prstClr>
              </a:buClr>
              <a:buSzPct val="70000"/>
              <a:buFont typeface="Courier New" panose="02070309020205020404" pitchFamily="49" charset="0"/>
              <a:buChar char="o"/>
            </a:pPr>
            <a:r>
              <a:rPr lang="en-US" sz="1600">
                <a:solidFill>
                  <a:srgbClr val="000000">
                    <a:lumMod val="75000"/>
                    <a:lumOff val="25000"/>
                  </a:srgbClr>
                </a:solidFill>
                <a:latin typeface="Arial" charset="0"/>
                <a:ea typeface="Arial" charset="0"/>
                <a:cs typeface="Arial" charset="0"/>
              </a:rPr>
              <a:t>Captures changes both within- and across- countries</a:t>
            </a:r>
          </a:p>
          <a:p>
            <a:pPr marL="742950" lvl="1" indent="-285750">
              <a:spcAft>
                <a:spcPts val="300"/>
              </a:spcAft>
              <a:buClr>
                <a:prstClr val="black">
                  <a:lumMod val="50000"/>
                  <a:lumOff val="50000"/>
                </a:prstClr>
              </a:buClr>
              <a:buSzPct val="70000"/>
              <a:buFont typeface="Courier New" panose="02070309020205020404" pitchFamily="49" charset="0"/>
              <a:buChar char="o"/>
            </a:pPr>
            <a:endParaRPr lang="en-US" sz="1600">
              <a:solidFill>
                <a:srgbClr val="000000">
                  <a:lumMod val="75000"/>
                  <a:lumOff val="25000"/>
                </a:srgbClr>
              </a:solidFill>
              <a:latin typeface="Arial" charset="0"/>
              <a:ea typeface="Arial" charset="0"/>
              <a:cs typeface="Arial" charset="0"/>
            </a:endParaRPr>
          </a:p>
        </p:txBody>
      </p:sp>
      <p:sp>
        <p:nvSpPr>
          <p:cNvPr id="7" name="Title 1">
            <a:extLst>
              <a:ext uri="{FF2B5EF4-FFF2-40B4-BE49-F238E27FC236}">
                <a16:creationId xmlns:a16="http://schemas.microsoft.com/office/drawing/2014/main" id="{6AB81746-B69B-0B4F-8991-40C5DE4EBFB6}"/>
              </a:ext>
            </a:extLst>
          </p:cNvPr>
          <p:cNvSpPr txBox="1">
            <a:spLocks/>
          </p:cNvSpPr>
          <p:nvPr/>
        </p:nvSpPr>
        <p:spPr>
          <a:xfrm>
            <a:off x="1919007" y="563971"/>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Methods</a:t>
            </a:r>
          </a:p>
        </p:txBody>
      </p:sp>
    </p:spTree>
    <p:extLst>
      <p:ext uri="{BB962C8B-B14F-4D97-AF65-F5344CB8AC3E}">
        <p14:creationId xmlns:p14="http://schemas.microsoft.com/office/powerpoint/2010/main" val="359532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A3ECBE63-14E0-504F-BC26-657C29B0D35D}"/>
              </a:ext>
            </a:extLst>
          </p:cNvPr>
          <p:cNvGraphicFramePr>
            <a:graphicFrameLocks noGrp="1"/>
          </p:cNvGraphicFramePr>
          <p:nvPr/>
        </p:nvGraphicFramePr>
        <p:xfrm>
          <a:off x="2114844" y="1755735"/>
          <a:ext cx="8041231" cy="4356808"/>
        </p:xfrm>
        <a:graphic>
          <a:graphicData uri="http://schemas.openxmlformats.org/drawingml/2006/table">
            <a:tbl>
              <a:tblPr firstRow="1" firstCol="1" bandRow="1"/>
              <a:tblGrid>
                <a:gridCol w="2258060">
                  <a:extLst>
                    <a:ext uri="{9D8B030D-6E8A-4147-A177-3AD203B41FA5}">
                      <a16:colId xmlns:a16="http://schemas.microsoft.com/office/drawing/2014/main" val="20000"/>
                    </a:ext>
                  </a:extLst>
                </a:gridCol>
                <a:gridCol w="2001867">
                  <a:extLst>
                    <a:ext uri="{9D8B030D-6E8A-4147-A177-3AD203B41FA5}">
                      <a16:colId xmlns:a16="http://schemas.microsoft.com/office/drawing/2014/main" val="20001"/>
                    </a:ext>
                  </a:extLst>
                </a:gridCol>
                <a:gridCol w="2081942">
                  <a:extLst>
                    <a:ext uri="{9D8B030D-6E8A-4147-A177-3AD203B41FA5}">
                      <a16:colId xmlns:a16="http://schemas.microsoft.com/office/drawing/2014/main" val="20002"/>
                    </a:ext>
                  </a:extLst>
                </a:gridCol>
                <a:gridCol w="1699362">
                  <a:extLst>
                    <a:ext uri="{9D8B030D-6E8A-4147-A177-3AD203B41FA5}">
                      <a16:colId xmlns:a16="http://schemas.microsoft.com/office/drawing/2014/main" val="20003"/>
                    </a:ext>
                  </a:extLst>
                </a:gridCol>
              </a:tblGrid>
              <a:tr h="1511608">
                <a:tc>
                  <a:txBody>
                    <a:bodyPr/>
                    <a:lstStyle>
                      <a:lvl1pPr marL="0" algn="l" defTabSz="257175" rtl="0" eaLnBrk="1" latinLnBrk="0" hangingPunct="1">
                        <a:defRPr sz="1013" b="1" kern="1200">
                          <a:solidFill>
                            <a:schemeClr val="bg1"/>
                          </a:solidFill>
                          <a:latin typeface="Calibri" panose="020F0502020204030204"/>
                        </a:defRPr>
                      </a:lvl1pPr>
                      <a:lvl2pPr marL="257175" algn="l" defTabSz="257175" rtl="0" eaLnBrk="1" latinLnBrk="0" hangingPunct="1">
                        <a:defRPr sz="1013" b="1" kern="1200">
                          <a:solidFill>
                            <a:schemeClr val="bg1"/>
                          </a:solidFill>
                          <a:latin typeface="Calibri" panose="020F0502020204030204"/>
                        </a:defRPr>
                      </a:lvl2pPr>
                      <a:lvl3pPr marL="514350" algn="l" defTabSz="257175" rtl="0" eaLnBrk="1" latinLnBrk="0" hangingPunct="1">
                        <a:defRPr sz="1013" b="1" kern="1200">
                          <a:solidFill>
                            <a:schemeClr val="bg1"/>
                          </a:solidFill>
                          <a:latin typeface="Calibri" panose="020F0502020204030204"/>
                        </a:defRPr>
                      </a:lvl3pPr>
                      <a:lvl4pPr marL="771525" algn="l" defTabSz="257175" rtl="0" eaLnBrk="1" latinLnBrk="0" hangingPunct="1">
                        <a:defRPr sz="1013" b="1" kern="1200">
                          <a:solidFill>
                            <a:schemeClr val="bg1"/>
                          </a:solidFill>
                          <a:latin typeface="Calibri" panose="020F0502020204030204"/>
                        </a:defRPr>
                      </a:lvl4pPr>
                      <a:lvl5pPr marL="1028700" algn="l" defTabSz="257175" rtl="0" eaLnBrk="1" latinLnBrk="0" hangingPunct="1">
                        <a:defRPr sz="1013" b="1" kern="1200">
                          <a:solidFill>
                            <a:schemeClr val="bg1"/>
                          </a:solidFill>
                          <a:latin typeface="Calibri" panose="020F0502020204030204"/>
                        </a:defRPr>
                      </a:lvl5pPr>
                      <a:lvl6pPr marL="1285875" algn="l" defTabSz="257175" rtl="0" eaLnBrk="1" latinLnBrk="0" hangingPunct="1">
                        <a:defRPr sz="1013" b="1" kern="1200">
                          <a:solidFill>
                            <a:schemeClr val="bg1"/>
                          </a:solidFill>
                          <a:latin typeface="Calibri" panose="020F0502020204030204"/>
                        </a:defRPr>
                      </a:lvl6pPr>
                      <a:lvl7pPr marL="1543050" algn="l" defTabSz="257175" rtl="0" eaLnBrk="1" latinLnBrk="0" hangingPunct="1">
                        <a:defRPr sz="1013" b="1" kern="1200">
                          <a:solidFill>
                            <a:schemeClr val="bg1"/>
                          </a:solidFill>
                          <a:latin typeface="Calibri" panose="020F0502020204030204"/>
                        </a:defRPr>
                      </a:lvl7pPr>
                      <a:lvl8pPr marL="1800225" algn="l" defTabSz="257175" rtl="0" eaLnBrk="1" latinLnBrk="0" hangingPunct="1">
                        <a:defRPr sz="1013" b="1" kern="1200">
                          <a:solidFill>
                            <a:schemeClr val="bg1"/>
                          </a:solidFill>
                          <a:latin typeface="Calibri" panose="020F0502020204030204"/>
                        </a:defRPr>
                      </a:lvl8pPr>
                      <a:lvl9pPr marL="2057400" algn="l" defTabSz="257175" rtl="0" eaLnBrk="1" latinLnBrk="0" hangingPunct="1">
                        <a:defRPr sz="1013" b="1" kern="1200">
                          <a:solidFill>
                            <a:schemeClr val="bg1"/>
                          </a:solidFill>
                          <a:latin typeface="Calibri" panose="020F0502020204030204"/>
                        </a:defRPr>
                      </a:lvl9pPr>
                    </a:lstStyle>
                    <a:p>
                      <a:pPr marL="0" marR="0" algn="l">
                        <a:lnSpc>
                          <a:spcPct val="115000"/>
                        </a:lnSpc>
                        <a:spcBef>
                          <a:spcPts val="0"/>
                        </a:spcBef>
                        <a:spcAft>
                          <a:spcPts val="0"/>
                        </a:spcAft>
                      </a:pPr>
                      <a:r>
                        <a:rPr lang="en-US" sz="1500" b="1">
                          <a:effectLst/>
                          <a:latin typeface="Arial" charset="0"/>
                          <a:ea typeface="Arial" charset="0"/>
                          <a:cs typeface="Arial" charset="0"/>
                        </a:rPr>
                        <a:t>Outcomes</a:t>
                      </a:r>
                    </a:p>
                  </a:txBody>
                  <a:tcPr marL="68580" marR="68580" marT="0" marB="0" anchor="ctr">
                    <a:lnL w="12700" cap="flat" cmpd="sng" algn="ctr">
                      <a:noFill/>
                      <a:prstDash val="solid"/>
                      <a:round/>
                      <a:headEnd type="none" w="med" len="med"/>
                      <a:tailEnd type="none" w="med" len="med"/>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solidFill>
                      <a:srgbClr val="C2BC80"/>
                    </a:solidFill>
                  </a:tcPr>
                </a:tc>
                <a:tc>
                  <a:txBody>
                    <a:bodyPr/>
                    <a:lstStyle>
                      <a:lvl1pPr marL="0" algn="l" defTabSz="257175" rtl="0" eaLnBrk="1" latinLnBrk="0" hangingPunct="1">
                        <a:defRPr sz="1013" b="1" kern="1200">
                          <a:solidFill>
                            <a:schemeClr val="bg1"/>
                          </a:solidFill>
                          <a:latin typeface="Calibri" panose="020F0502020204030204"/>
                        </a:defRPr>
                      </a:lvl1pPr>
                      <a:lvl2pPr marL="257175" algn="l" defTabSz="257175" rtl="0" eaLnBrk="1" latinLnBrk="0" hangingPunct="1">
                        <a:defRPr sz="1013" b="1" kern="1200">
                          <a:solidFill>
                            <a:schemeClr val="bg1"/>
                          </a:solidFill>
                          <a:latin typeface="Calibri" panose="020F0502020204030204"/>
                        </a:defRPr>
                      </a:lvl2pPr>
                      <a:lvl3pPr marL="514350" algn="l" defTabSz="257175" rtl="0" eaLnBrk="1" latinLnBrk="0" hangingPunct="1">
                        <a:defRPr sz="1013" b="1" kern="1200">
                          <a:solidFill>
                            <a:schemeClr val="bg1"/>
                          </a:solidFill>
                          <a:latin typeface="Calibri" panose="020F0502020204030204"/>
                        </a:defRPr>
                      </a:lvl3pPr>
                      <a:lvl4pPr marL="771525" algn="l" defTabSz="257175" rtl="0" eaLnBrk="1" latinLnBrk="0" hangingPunct="1">
                        <a:defRPr sz="1013" b="1" kern="1200">
                          <a:solidFill>
                            <a:schemeClr val="bg1"/>
                          </a:solidFill>
                          <a:latin typeface="Calibri" panose="020F0502020204030204"/>
                        </a:defRPr>
                      </a:lvl4pPr>
                      <a:lvl5pPr marL="1028700" algn="l" defTabSz="257175" rtl="0" eaLnBrk="1" latinLnBrk="0" hangingPunct="1">
                        <a:defRPr sz="1013" b="1" kern="1200">
                          <a:solidFill>
                            <a:schemeClr val="bg1"/>
                          </a:solidFill>
                          <a:latin typeface="Calibri" panose="020F0502020204030204"/>
                        </a:defRPr>
                      </a:lvl5pPr>
                      <a:lvl6pPr marL="1285875" algn="l" defTabSz="257175" rtl="0" eaLnBrk="1" latinLnBrk="0" hangingPunct="1">
                        <a:defRPr sz="1013" b="1" kern="1200">
                          <a:solidFill>
                            <a:schemeClr val="bg1"/>
                          </a:solidFill>
                          <a:latin typeface="Calibri" panose="020F0502020204030204"/>
                        </a:defRPr>
                      </a:lvl6pPr>
                      <a:lvl7pPr marL="1543050" algn="l" defTabSz="257175" rtl="0" eaLnBrk="1" latinLnBrk="0" hangingPunct="1">
                        <a:defRPr sz="1013" b="1" kern="1200">
                          <a:solidFill>
                            <a:schemeClr val="bg1"/>
                          </a:solidFill>
                          <a:latin typeface="Calibri" panose="020F0502020204030204"/>
                        </a:defRPr>
                      </a:lvl7pPr>
                      <a:lvl8pPr marL="1800225" algn="l" defTabSz="257175" rtl="0" eaLnBrk="1" latinLnBrk="0" hangingPunct="1">
                        <a:defRPr sz="1013" b="1" kern="1200">
                          <a:solidFill>
                            <a:schemeClr val="bg1"/>
                          </a:solidFill>
                          <a:latin typeface="Calibri" panose="020F0502020204030204"/>
                        </a:defRPr>
                      </a:lvl8pPr>
                      <a:lvl9pPr marL="2057400" algn="l" defTabSz="257175" rtl="0" eaLnBrk="1" latinLnBrk="0" hangingPunct="1">
                        <a:defRPr sz="1013" b="1" kern="1200">
                          <a:solidFill>
                            <a:schemeClr val="bg1"/>
                          </a:solidFill>
                          <a:latin typeface="Calibri" panose="020F0502020204030204"/>
                        </a:defRPr>
                      </a:lvl9pPr>
                    </a:lstStyle>
                    <a:p>
                      <a:pPr marL="0" marR="0" algn="ctr">
                        <a:lnSpc>
                          <a:spcPct val="115000"/>
                        </a:lnSpc>
                        <a:spcBef>
                          <a:spcPts val="0"/>
                        </a:spcBef>
                        <a:spcAft>
                          <a:spcPts val="0"/>
                        </a:spcAft>
                      </a:pPr>
                      <a:r>
                        <a:rPr lang="en-US" sz="1500" b="1">
                          <a:effectLst/>
                          <a:latin typeface="Arial" charset="0"/>
                          <a:ea typeface="Arial" charset="0"/>
                          <a:cs typeface="Arial" charset="0"/>
                        </a:rPr>
                        <a:t>(1)</a:t>
                      </a:r>
                    </a:p>
                    <a:p>
                      <a:pPr marL="0" marR="0" algn="ctr">
                        <a:lnSpc>
                          <a:spcPct val="115000"/>
                        </a:lnSpc>
                        <a:spcBef>
                          <a:spcPts val="0"/>
                        </a:spcBef>
                        <a:spcAft>
                          <a:spcPts val="0"/>
                        </a:spcAft>
                      </a:pPr>
                      <a:r>
                        <a:rPr lang="en-US" sz="1500" b="1">
                          <a:effectLst/>
                          <a:latin typeface="Arial" charset="0"/>
                          <a:ea typeface="Arial" charset="0"/>
                          <a:cs typeface="Arial" charset="0"/>
                        </a:rPr>
                        <a:t>Primary vs. </a:t>
                      </a:r>
                    </a:p>
                    <a:p>
                      <a:pPr marL="0" marR="0" algn="ctr">
                        <a:lnSpc>
                          <a:spcPct val="115000"/>
                        </a:lnSpc>
                        <a:spcBef>
                          <a:spcPts val="0"/>
                        </a:spcBef>
                        <a:spcAft>
                          <a:spcPts val="0"/>
                        </a:spcAft>
                      </a:pPr>
                      <a:r>
                        <a:rPr lang="en-US" sz="1500" b="1">
                          <a:effectLst/>
                          <a:latin typeface="Arial" charset="0"/>
                          <a:ea typeface="Arial" charset="0"/>
                          <a:cs typeface="Arial" charset="0"/>
                        </a:rPr>
                        <a:t>None Free</a:t>
                      </a:r>
                    </a:p>
                    <a:p>
                      <a:pPr marL="0" marR="0" algn="ctr">
                        <a:lnSpc>
                          <a:spcPct val="115000"/>
                        </a:lnSpc>
                        <a:spcBef>
                          <a:spcPts val="0"/>
                        </a:spcBef>
                        <a:spcAft>
                          <a:spcPts val="0"/>
                        </a:spcAft>
                      </a:pPr>
                      <a:r>
                        <a:rPr lang="en-US" sz="1500" b="1">
                          <a:effectLst/>
                          <a:latin typeface="Arial" charset="0"/>
                          <a:ea typeface="Arial" charset="0"/>
                          <a:cs typeface="Arial" charset="0"/>
                        </a:rPr>
                        <a:t>Policy Effect</a:t>
                      </a:r>
                    </a:p>
                    <a:p>
                      <a:pPr marL="0" marR="0" algn="ctr">
                        <a:lnSpc>
                          <a:spcPct val="115000"/>
                        </a:lnSpc>
                        <a:spcBef>
                          <a:spcPts val="0"/>
                        </a:spcBef>
                        <a:spcAft>
                          <a:spcPts val="0"/>
                        </a:spcAft>
                      </a:pPr>
                      <a:r>
                        <a:rPr lang="en-US" sz="1500" b="1">
                          <a:effectLst/>
                          <a:latin typeface="Arial" charset="0"/>
                          <a:ea typeface="Arial" charset="0"/>
                          <a:cs typeface="Arial" charset="0"/>
                        </a:rPr>
                        <a:t>    (95% CI </a:t>
                      </a:r>
                      <a:r>
                        <a:rPr lang="en-US" sz="1500" b="1" baseline="30000">
                          <a:effectLst/>
                          <a:latin typeface="Arial" charset="0"/>
                          <a:ea typeface="Arial" charset="0"/>
                          <a:cs typeface="Arial" charset="0"/>
                        </a:rPr>
                        <a:t>a</a:t>
                      </a:r>
                      <a:r>
                        <a:rPr lang="en-US" sz="1500" b="1">
                          <a:effectLst/>
                          <a:latin typeface="Arial" charset="0"/>
                          <a:ea typeface="Arial" charset="0"/>
                          <a:cs typeface="Arial" charset="0"/>
                        </a:rPr>
                        <a:t>)</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solidFill>
                      <a:srgbClr val="C2BC80"/>
                    </a:solidFill>
                  </a:tcPr>
                </a:tc>
                <a:tc>
                  <a:txBody>
                    <a:bodyPr/>
                    <a:lstStyle>
                      <a:lvl1pPr marL="0" algn="l" defTabSz="257175" rtl="0" eaLnBrk="1" latinLnBrk="0" hangingPunct="1">
                        <a:defRPr sz="1013" b="1" kern="1200">
                          <a:solidFill>
                            <a:schemeClr val="bg1"/>
                          </a:solidFill>
                          <a:latin typeface="Calibri" panose="020F0502020204030204"/>
                        </a:defRPr>
                      </a:lvl1pPr>
                      <a:lvl2pPr marL="257175" algn="l" defTabSz="257175" rtl="0" eaLnBrk="1" latinLnBrk="0" hangingPunct="1">
                        <a:defRPr sz="1013" b="1" kern="1200">
                          <a:solidFill>
                            <a:schemeClr val="bg1"/>
                          </a:solidFill>
                          <a:latin typeface="Calibri" panose="020F0502020204030204"/>
                        </a:defRPr>
                      </a:lvl2pPr>
                      <a:lvl3pPr marL="514350" algn="l" defTabSz="257175" rtl="0" eaLnBrk="1" latinLnBrk="0" hangingPunct="1">
                        <a:defRPr sz="1013" b="1" kern="1200">
                          <a:solidFill>
                            <a:schemeClr val="bg1"/>
                          </a:solidFill>
                          <a:latin typeface="Calibri" panose="020F0502020204030204"/>
                        </a:defRPr>
                      </a:lvl3pPr>
                      <a:lvl4pPr marL="771525" algn="l" defTabSz="257175" rtl="0" eaLnBrk="1" latinLnBrk="0" hangingPunct="1">
                        <a:defRPr sz="1013" b="1" kern="1200">
                          <a:solidFill>
                            <a:schemeClr val="bg1"/>
                          </a:solidFill>
                          <a:latin typeface="Calibri" panose="020F0502020204030204"/>
                        </a:defRPr>
                      </a:lvl4pPr>
                      <a:lvl5pPr marL="1028700" algn="l" defTabSz="257175" rtl="0" eaLnBrk="1" latinLnBrk="0" hangingPunct="1">
                        <a:defRPr sz="1013" b="1" kern="1200">
                          <a:solidFill>
                            <a:schemeClr val="bg1"/>
                          </a:solidFill>
                          <a:latin typeface="Calibri" panose="020F0502020204030204"/>
                        </a:defRPr>
                      </a:lvl5pPr>
                      <a:lvl6pPr marL="1285875" algn="l" defTabSz="257175" rtl="0" eaLnBrk="1" latinLnBrk="0" hangingPunct="1">
                        <a:defRPr sz="1013" b="1" kern="1200">
                          <a:solidFill>
                            <a:schemeClr val="bg1"/>
                          </a:solidFill>
                          <a:latin typeface="Calibri" panose="020F0502020204030204"/>
                        </a:defRPr>
                      </a:lvl6pPr>
                      <a:lvl7pPr marL="1543050" algn="l" defTabSz="257175" rtl="0" eaLnBrk="1" latinLnBrk="0" hangingPunct="1">
                        <a:defRPr sz="1013" b="1" kern="1200">
                          <a:solidFill>
                            <a:schemeClr val="bg1"/>
                          </a:solidFill>
                          <a:latin typeface="Calibri" panose="020F0502020204030204"/>
                        </a:defRPr>
                      </a:lvl7pPr>
                      <a:lvl8pPr marL="1800225" algn="l" defTabSz="257175" rtl="0" eaLnBrk="1" latinLnBrk="0" hangingPunct="1">
                        <a:defRPr sz="1013" b="1" kern="1200">
                          <a:solidFill>
                            <a:schemeClr val="bg1"/>
                          </a:solidFill>
                          <a:latin typeface="Calibri" panose="020F0502020204030204"/>
                        </a:defRPr>
                      </a:lvl8pPr>
                      <a:lvl9pPr marL="2057400" algn="l" defTabSz="257175" rtl="0" eaLnBrk="1" latinLnBrk="0" hangingPunct="1">
                        <a:defRPr sz="1013" b="1" kern="1200">
                          <a:solidFill>
                            <a:schemeClr val="bg1"/>
                          </a:solidFill>
                          <a:latin typeface="Calibri" panose="020F0502020204030204"/>
                        </a:defRPr>
                      </a:lvl9pPr>
                    </a:lstStyle>
                    <a:p>
                      <a:pPr marL="0" marR="0" algn="ctr">
                        <a:lnSpc>
                          <a:spcPct val="115000"/>
                        </a:lnSpc>
                        <a:spcBef>
                          <a:spcPts val="0"/>
                        </a:spcBef>
                        <a:spcAft>
                          <a:spcPts val="0"/>
                        </a:spcAft>
                      </a:pPr>
                      <a:r>
                        <a:rPr lang="en-US" sz="1500" b="1">
                          <a:effectLst/>
                          <a:latin typeface="Arial" charset="0"/>
                          <a:ea typeface="Arial" charset="0"/>
                          <a:cs typeface="Arial" charset="0"/>
                        </a:rPr>
                        <a:t>(2)</a:t>
                      </a:r>
                    </a:p>
                    <a:p>
                      <a:pPr marL="0" marR="0" algn="ctr">
                        <a:lnSpc>
                          <a:spcPct val="115000"/>
                        </a:lnSpc>
                        <a:spcBef>
                          <a:spcPts val="0"/>
                        </a:spcBef>
                        <a:spcAft>
                          <a:spcPts val="0"/>
                        </a:spcAft>
                      </a:pPr>
                      <a:r>
                        <a:rPr lang="en-US" sz="1500" b="1">
                          <a:effectLst/>
                          <a:latin typeface="Arial" charset="0"/>
                          <a:ea typeface="Arial" charset="0"/>
                          <a:cs typeface="Arial" charset="0"/>
                        </a:rPr>
                        <a:t>Secondary vs. </a:t>
                      </a:r>
                    </a:p>
                    <a:p>
                      <a:pPr marL="0" marR="0" algn="ctr">
                        <a:lnSpc>
                          <a:spcPct val="115000"/>
                        </a:lnSpc>
                        <a:spcBef>
                          <a:spcPts val="0"/>
                        </a:spcBef>
                        <a:spcAft>
                          <a:spcPts val="0"/>
                        </a:spcAft>
                      </a:pPr>
                      <a:r>
                        <a:rPr lang="en-US" sz="1500" b="1">
                          <a:effectLst/>
                          <a:latin typeface="Arial" charset="0"/>
                          <a:ea typeface="Arial" charset="0"/>
                          <a:cs typeface="Arial" charset="0"/>
                        </a:rPr>
                        <a:t>None Free</a:t>
                      </a:r>
                    </a:p>
                    <a:p>
                      <a:pPr marL="0" marR="0" algn="ctr">
                        <a:lnSpc>
                          <a:spcPct val="115000"/>
                        </a:lnSpc>
                        <a:spcBef>
                          <a:spcPts val="0"/>
                        </a:spcBef>
                        <a:spcAft>
                          <a:spcPts val="0"/>
                        </a:spcAft>
                      </a:pPr>
                      <a:r>
                        <a:rPr lang="en-US" sz="1500" b="1">
                          <a:effectLst/>
                          <a:latin typeface="Arial" charset="0"/>
                          <a:ea typeface="Arial" charset="0"/>
                          <a:cs typeface="Arial" charset="0"/>
                        </a:rPr>
                        <a:t>Policy Effect</a:t>
                      </a:r>
                    </a:p>
                    <a:p>
                      <a:pPr marL="0" marR="0" algn="ctr">
                        <a:lnSpc>
                          <a:spcPct val="115000"/>
                        </a:lnSpc>
                        <a:spcBef>
                          <a:spcPts val="0"/>
                        </a:spcBef>
                        <a:spcAft>
                          <a:spcPts val="0"/>
                        </a:spcAft>
                      </a:pPr>
                      <a:r>
                        <a:rPr lang="en-US" sz="1500" b="1">
                          <a:effectLst/>
                          <a:latin typeface="Arial" charset="0"/>
                          <a:ea typeface="Arial" charset="0"/>
                          <a:cs typeface="Arial" charset="0"/>
                        </a:rPr>
                        <a:t>     (95% CI </a:t>
                      </a:r>
                      <a:r>
                        <a:rPr lang="en-US" sz="1500" b="1" baseline="30000">
                          <a:effectLst/>
                          <a:latin typeface="Arial" charset="0"/>
                          <a:ea typeface="Arial" charset="0"/>
                          <a:cs typeface="Arial" charset="0"/>
                        </a:rPr>
                        <a:t>a</a:t>
                      </a:r>
                      <a:r>
                        <a:rPr lang="en-US" sz="1500" b="1">
                          <a:effectLst/>
                          <a:latin typeface="Arial" charset="0"/>
                          <a:ea typeface="Arial" charset="0"/>
                          <a:cs typeface="Arial" charset="0"/>
                        </a:rPr>
                        <a:t>)</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solidFill>
                      <a:srgbClr val="C2BC80"/>
                    </a:solidFill>
                  </a:tcPr>
                </a:tc>
                <a:tc>
                  <a:txBody>
                    <a:bodyPr/>
                    <a:lstStyle>
                      <a:lvl1pPr marL="0" algn="l" defTabSz="257175" rtl="0" eaLnBrk="1" latinLnBrk="0" hangingPunct="1">
                        <a:defRPr sz="1013" b="1" kern="1200">
                          <a:solidFill>
                            <a:schemeClr val="bg1"/>
                          </a:solidFill>
                          <a:latin typeface="Calibri" panose="020F0502020204030204"/>
                        </a:defRPr>
                      </a:lvl1pPr>
                      <a:lvl2pPr marL="257175" algn="l" defTabSz="257175" rtl="0" eaLnBrk="1" latinLnBrk="0" hangingPunct="1">
                        <a:defRPr sz="1013" b="1" kern="1200">
                          <a:solidFill>
                            <a:schemeClr val="bg1"/>
                          </a:solidFill>
                          <a:latin typeface="Calibri" panose="020F0502020204030204"/>
                        </a:defRPr>
                      </a:lvl2pPr>
                      <a:lvl3pPr marL="514350" algn="l" defTabSz="257175" rtl="0" eaLnBrk="1" latinLnBrk="0" hangingPunct="1">
                        <a:defRPr sz="1013" b="1" kern="1200">
                          <a:solidFill>
                            <a:schemeClr val="bg1"/>
                          </a:solidFill>
                          <a:latin typeface="Calibri" panose="020F0502020204030204"/>
                        </a:defRPr>
                      </a:lvl3pPr>
                      <a:lvl4pPr marL="771525" algn="l" defTabSz="257175" rtl="0" eaLnBrk="1" latinLnBrk="0" hangingPunct="1">
                        <a:defRPr sz="1013" b="1" kern="1200">
                          <a:solidFill>
                            <a:schemeClr val="bg1"/>
                          </a:solidFill>
                          <a:latin typeface="Calibri" panose="020F0502020204030204"/>
                        </a:defRPr>
                      </a:lvl4pPr>
                      <a:lvl5pPr marL="1028700" algn="l" defTabSz="257175" rtl="0" eaLnBrk="1" latinLnBrk="0" hangingPunct="1">
                        <a:defRPr sz="1013" b="1" kern="1200">
                          <a:solidFill>
                            <a:schemeClr val="bg1"/>
                          </a:solidFill>
                          <a:latin typeface="Calibri" panose="020F0502020204030204"/>
                        </a:defRPr>
                      </a:lvl5pPr>
                      <a:lvl6pPr marL="1285875" algn="l" defTabSz="257175" rtl="0" eaLnBrk="1" latinLnBrk="0" hangingPunct="1">
                        <a:defRPr sz="1013" b="1" kern="1200">
                          <a:solidFill>
                            <a:schemeClr val="bg1"/>
                          </a:solidFill>
                          <a:latin typeface="Calibri" panose="020F0502020204030204"/>
                        </a:defRPr>
                      </a:lvl6pPr>
                      <a:lvl7pPr marL="1543050" algn="l" defTabSz="257175" rtl="0" eaLnBrk="1" latinLnBrk="0" hangingPunct="1">
                        <a:defRPr sz="1013" b="1" kern="1200">
                          <a:solidFill>
                            <a:schemeClr val="bg1"/>
                          </a:solidFill>
                          <a:latin typeface="Calibri" panose="020F0502020204030204"/>
                        </a:defRPr>
                      </a:lvl7pPr>
                      <a:lvl8pPr marL="1800225" algn="l" defTabSz="257175" rtl="0" eaLnBrk="1" latinLnBrk="0" hangingPunct="1">
                        <a:defRPr sz="1013" b="1" kern="1200">
                          <a:solidFill>
                            <a:schemeClr val="bg1"/>
                          </a:solidFill>
                          <a:latin typeface="Calibri" panose="020F0502020204030204"/>
                        </a:defRPr>
                      </a:lvl8pPr>
                      <a:lvl9pPr marL="2057400" algn="l" defTabSz="257175" rtl="0" eaLnBrk="1" latinLnBrk="0" hangingPunct="1">
                        <a:defRPr sz="1013" b="1" kern="1200">
                          <a:solidFill>
                            <a:schemeClr val="bg1"/>
                          </a:solidFill>
                          <a:latin typeface="Calibri" panose="020F0502020204030204"/>
                        </a:defRPr>
                      </a:lvl9pPr>
                    </a:lstStyle>
                    <a:p>
                      <a:pPr marL="0" marR="0" algn="ctr" defTabSz="257175" rtl="0" eaLnBrk="1" latinLnBrk="0" hangingPunct="1">
                        <a:lnSpc>
                          <a:spcPct val="115000"/>
                        </a:lnSpc>
                        <a:spcBef>
                          <a:spcPts val="0"/>
                        </a:spcBef>
                        <a:spcAft>
                          <a:spcPts val="0"/>
                        </a:spcAft>
                      </a:pPr>
                      <a:r>
                        <a:rPr lang="en-US" sz="1500" b="1" kern="1200">
                          <a:solidFill>
                            <a:schemeClr val="bg1"/>
                          </a:solidFill>
                          <a:effectLst/>
                          <a:latin typeface="Arial" charset="0"/>
                          <a:ea typeface="Arial" charset="0"/>
                          <a:cs typeface="Arial" charset="0"/>
                        </a:rPr>
                        <a:t>(3)</a:t>
                      </a:r>
                    </a:p>
                    <a:p>
                      <a:pPr marL="0" marR="0" algn="ctr" defTabSz="257175" rtl="0" eaLnBrk="1" latinLnBrk="0" hangingPunct="1">
                        <a:lnSpc>
                          <a:spcPct val="115000"/>
                        </a:lnSpc>
                        <a:spcBef>
                          <a:spcPts val="0"/>
                        </a:spcBef>
                        <a:spcAft>
                          <a:spcPts val="0"/>
                        </a:spcAft>
                      </a:pPr>
                      <a:r>
                        <a:rPr lang="en-US" sz="1500" b="1" kern="1200">
                          <a:solidFill>
                            <a:schemeClr val="bg1"/>
                          </a:solidFill>
                          <a:effectLst/>
                          <a:latin typeface="Arial" charset="0"/>
                          <a:ea typeface="Arial" charset="0"/>
                          <a:cs typeface="Arial" charset="0"/>
                        </a:rPr>
                        <a:t>Secondary vs. Primary Free</a:t>
                      </a:r>
                    </a:p>
                    <a:p>
                      <a:pPr marL="0" marR="0" algn="ctr" defTabSz="257175" rtl="0" eaLnBrk="1" latinLnBrk="0" hangingPunct="1">
                        <a:lnSpc>
                          <a:spcPct val="115000"/>
                        </a:lnSpc>
                        <a:spcBef>
                          <a:spcPts val="0"/>
                        </a:spcBef>
                        <a:spcAft>
                          <a:spcPts val="0"/>
                        </a:spcAft>
                      </a:pPr>
                      <a:r>
                        <a:rPr lang="en-US" sz="1500" b="1" kern="1200">
                          <a:solidFill>
                            <a:schemeClr val="bg1"/>
                          </a:solidFill>
                          <a:effectLst/>
                          <a:latin typeface="Arial" charset="0"/>
                          <a:ea typeface="Arial" charset="0"/>
                          <a:cs typeface="Arial" charset="0"/>
                        </a:rPr>
                        <a:t>Policy Effect</a:t>
                      </a:r>
                    </a:p>
                    <a:p>
                      <a:pPr marL="0" marR="0" algn="ctr" defTabSz="257175" rtl="0" eaLnBrk="1" latinLnBrk="0" hangingPunct="1">
                        <a:lnSpc>
                          <a:spcPct val="115000"/>
                        </a:lnSpc>
                        <a:spcBef>
                          <a:spcPts val="0"/>
                        </a:spcBef>
                        <a:spcAft>
                          <a:spcPts val="0"/>
                        </a:spcAft>
                      </a:pPr>
                      <a:r>
                        <a:rPr lang="en-US" sz="1500" b="1" kern="1200">
                          <a:solidFill>
                            <a:schemeClr val="bg1"/>
                          </a:solidFill>
                          <a:effectLst/>
                          <a:latin typeface="Arial" charset="0"/>
                          <a:ea typeface="Arial" charset="0"/>
                          <a:cs typeface="Arial" charset="0"/>
                        </a:rPr>
                        <a:t>     (95% CI </a:t>
                      </a:r>
                      <a:r>
                        <a:rPr lang="en-US" sz="1500" b="1" kern="1200" baseline="30000">
                          <a:solidFill>
                            <a:schemeClr val="bg1"/>
                          </a:solidFill>
                          <a:effectLst/>
                          <a:latin typeface="Arial" charset="0"/>
                          <a:ea typeface="Arial" charset="0"/>
                          <a:cs typeface="Arial" charset="0"/>
                        </a:rPr>
                        <a:t>a</a:t>
                      </a:r>
                      <a:r>
                        <a:rPr lang="en-US" sz="1500" b="1" kern="1200">
                          <a:solidFill>
                            <a:schemeClr val="bg1"/>
                          </a:solidFill>
                          <a:effectLst/>
                          <a:latin typeface="Arial" charset="0"/>
                          <a:ea typeface="Arial" charset="0"/>
                          <a:cs typeface="Arial" charset="0"/>
                        </a:rPr>
                        <a:t>)</a:t>
                      </a:r>
                    </a:p>
                  </a:txBody>
                  <a:tcPr marL="68580" marR="68580" marT="0" marB="0" anchor="ctr">
                    <a:lnL>
                      <a:noFill/>
                    </a:lnL>
                    <a:lnR w="12700" cap="flat" cmpd="sng" algn="ctr">
                      <a:noFill/>
                      <a:prstDash val="solid"/>
                      <a:round/>
                      <a:headEnd type="none" w="med" len="med"/>
                      <a:tailEnd type="none" w="med" len="med"/>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solidFill>
                      <a:srgbClr val="C2BC80"/>
                    </a:solidFill>
                  </a:tcPr>
                </a:tc>
                <a:extLst>
                  <a:ext uri="{0D108BD9-81ED-4DB2-BD59-A6C34878D82A}">
                    <a16:rowId xmlns:a16="http://schemas.microsoft.com/office/drawing/2014/main" val="10000"/>
                  </a:ext>
                </a:extLst>
              </a:tr>
              <a:tr h="735152">
                <a:tc>
                  <a:txBody>
                    <a:bodyPr/>
                    <a:lstStyle>
                      <a:lvl1pPr marL="0" algn="l" defTabSz="257175" rtl="0" eaLnBrk="1" latinLnBrk="0" hangingPunct="1">
                        <a:defRPr sz="1013" b="1" kern="1200">
                          <a:solidFill>
                            <a:schemeClr val="tx1"/>
                          </a:solidFill>
                          <a:latin typeface="Calibri" panose="020F0502020204030204"/>
                        </a:defRPr>
                      </a:lvl1pPr>
                      <a:lvl2pPr marL="257175" algn="l" defTabSz="257175" rtl="0" eaLnBrk="1" latinLnBrk="0" hangingPunct="1">
                        <a:defRPr sz="1013" b="1" kern="1200">
                          <a:solidFill>
                            <a:schemeClr val="tx1"/>
                          </a:solidFill>
                          <a:latin typeface="Calibri" panose="020F0502020204030204"/>
                        </a:defRPr>
                      </a:lvl2pPr>
                      <a:lvl3pPr marL="514350" algn="l" defTabSz="257175" rtl="0" eaLnBrk="1" latinLnBrk="0" hangingPunct="1">
                        <a:defRPr sz="1013" b="1" kern="1200">
                          <a:solidFill>
                            <a:schemeClr val="tx1"/>
                          </a:solidFill>
                          <a:latin typeface="Calibri" panose="020F0502020204030204"/>
                        </a:defRPr>
                      </a:lvl3pPr>
                      <a:lvl4pPr marL="771525" algn="l" defTabSz="257175" rtl="0" eaLnBrk="1" latinLnBrk="0" hangingPunct="1">
                        <a:defRPr sz="1013" b="1" kern="1200">
                          <a:solidFill>
                            <a:schemeClr val="tx1"/>
                          </a:solidFill>
                          <a:latin typeface="Calibri" panose="020F0502020204030204"/>
                        </a:defRPr>
                      </a:lvl4pPr>
                      <a:lvl5pPr marL="1028700" algn="l" defTabSz="257175" rtl="0" eaLnBrk="1" latinLnBrk="0" hangingPunct="1">
                        <a:defRPr sz="1013" b="1" kern="1200">
                          <a:solidFill>
                            <a:schemeClr val="tx1"/>
                          </a:solidFill>
                          <a:latin typeface="Calibri" panose="020F0502020204030204"/>
                        </a:defRPr>
                      </a:lvl5pPr>
                      <a:lvl6pPr marL="1285875" algn="l" defTabSz="257175" rtl="0" eaLnBrk="1" latinLnBrk="0" hangingPunct="1">
                        <a:defRPr sz="1013" b="1" kern="1200">
                          <a:solidFill>
                            <a:schemeClr val="tx1"/>
                          </a:solidFill>
                          <a:latin typeface="Calibri" panose="020F0502020204030204"/>
                        </a:defRPr>
                      </a:lvl6pPr>
                      <a:lvl7pPr marL="1543050" algn="l" defTabSz="257175" rtl="0" eaLnBrk="1" latinLnBrk="0" hangingPunct="1">
                        <a:defRPr sz="1013" b="1" kern="1200">
                          <a:solidFill>
                            <a:schemeClr val="tx1"/>
                          </a:solidFill>
                          <a:latin typeface="Calibri" panose="020F0502020204030204"/>
                        </a:defRPr>
                      </a:lvl7pPr>
                      <a:lvl8pPr marL="1800225" algn="l" defTabSz="257175" rtl="0" eaLnBrk="1" latinLnBrk="0" hangingPunct="1">
                        <a:defRPr sz="1013" b="1" kern="1200">
                          <a:solidFill>
                            <a:schemeClr val="tx1"/>
                          </a:solidFill>
                          <a:latin typeface="Calibri" panose="020F0502020204030204"/>
                        </a:defRPr>
                      </a:lvl8pPr>
                      <a:lvl9pPr marL="2057400" algn="l" defTabSz="257175" rtl="0" eaLnBrk="1" latinLnBrk="0" hangingPunct="1">
                        <a:defRPr sz="1013" b="1" kern="1200">
                          <a:solidFill>
                            <a:schemeClr val="tx1"/>
                          </a:solidFill>
                          <a:latin typeface="Calibri" panose="020F0502020204030204"/>
                        </a:defRPr>
                      </a:lvl9pPr>
                    </a:lstStyle>
                    <a:p>
                      <a:pPr marL="0" marR="0" indent="0" algn="l" defTabSz="257175"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Marriage before 15</a:t>
                      </a:r>
                    </a:p>
                    <a:p>
                      <a:pPr marL="0" marR="0" indent="0" algn="l" defTabSz="257175" rtl="0" eaLnBrk="1" fontAlgn="auto" latinLnBrk="0" hangingPunct="1">
                        <a:lnSpc>
                          <a:spcPct val="115000"/>
                        </a:lnSpc>
                        <a:spcBef>
                          <a:spcPts val="0"/>
                        </a:spcBef>
                        <a:spcAft>
                          <a:spcPts val="0"/>
                        </a:spcAft>
                        <a:buClrTx/>
                        <a:buSzTx/>
                        <a:buFontTx/>
                        <a:buNone/>
                        <a:tabLst/>
                        <a:defRPr/>
                      </a:pPr>
                      <a:endPar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endParaRPr>
                    </a:p>
                  </a:txBody>
                  <a:tcPr marL="68580" marR="68580" marT="0" marB="0" anchor="ctr">
                    <a:lnL w="12700" cap="flat" cmpd="sng" algn="ctr">
                      <a:noFill/>
                      <a:prstDash val="solid"/>
                      <a:round/>
                      <a:headEnd type="none" w="med" len="med"/>
                      <a:tailEnd type="none" w="med" len="med"/>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0.75</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1.51,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0.07)</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4.05</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4.96,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3.20) </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3.30</a:t>
                      </a:r>
                    </a:p>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4.06 ,</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2.54)</a:t>
                      </a:r>
                    </a:p>
                  </a:txBody>
                  <a:tcPr marL="68580" marR="68580" marT="0" marB="0" anchor="ctr">
                    <a:lnL>
                      <a:noFill/>
                    </a:lnL>
                    <a:lnR w="12700" cap="flat" cmpd="sng" algn="ctr">
                      <a:noFill/>
                      <a:prstDash val="solid"/>
                      <a:round/>
                      <a:headEnd type="none" w="med" len="med"/>
                      <a:tailEnd type="none" w="med" len="med"/>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57044">
                <a:tc>
                  <a:txBody>
                    <a:bodyPr/>
                    <a:lstStyle>
                      <a:lvl1pPr marL="0" algn="l" defTabSz="257175" rtl="0" eaLnBrk="1" latinLnBrk="0" hangingPunct="1">
                        <a:defRPr sz="1013" b="1" kern="1200">
                          <a:solidFill>
                            <a:schemeClr val="tx1"/>
                          </a:solidFill>
                          <a:latin typeface="Calibri" panose="020F0502020204030204"/>
                        </a:defRPr>
                      </a:lvl1pPr>
                      <a:lvl2pPr marL="257175" algn="l" defTabSz="257175" rtl="0" eaLnBrk="1" latinLnBrk="0" hangingPunct="1">
                        <a:defRPr sz="1013" b="1" kern="1200">
                          <a:solidFill>
                            <a:schemeClr val="tx1"/>
                          </a:solidFill>
                          <a:latin typeface="Calibri" panose="020F0502020204030204"/>
                        </a:defRPr>
                      </a:lvl2pPr>
                      <a:lvl3pPr marL="514350" algn="l" defTabSz="257175" rtl="0" eaLnBrk="1" latinLnBrk="0" hangingPunct="1">
                        <a:defRPr sz="1013" b="1" kern="1200">
                          <a:solidFill>
                            <a:schemeClr val="tx1"/>
                          </a:solidFill>
                          <a:latin typeface="Calibri" panose="020F0502020204030204"/>
                        </a:defRPr>
                      </a:lvl3pPr>
                      <a:lvl4pPr marL="771525" algn="l" defTabSz="257175" rtl="0" eaLnBrk="1" latinLnBrk="0" hangingPunct="1">
                        <a:defRPr sz="1013" b="1" kern="1200">
                          <a:solidFill>
                            <a:schemeClr val="tx1"/>
                          </a:solidFill>
                          <a:latin typeface="Calibri" panose="020F0502020204030204"/>
                        </a:defRPr>
                      </a:lvl4pPr>
                      <a:lvl5pPr marL="1028700" algn="l" defTabSz="257175" rtl="0" eaLnBrk="1" latinLnBrk="0" hangingPunct="1">
                        <a:defRPr sz="1013" b="1" kern="1200">
                          <a:solidFill>
                            <a:schemeClr val="tx1"/>
                          </a:solidFill>
                          <a:latin typeface="Calibri" panose="020F0502020204030204"/>
                        </a:defRPr>
                      </a:lvl5pPr>
                      <a:lvl6pPr marL="1285875" algn="l" defTabSz="257175" rtl="0" eaLnBrk="1" latinLnBrk="0" hangingPunct="1">
                        <a:defRPr sz="1013" b="1" kern="1200">
                          <a:solidFill>
                            <a:schemeClr val="tx1"/>
                          </a:solidFill>
                          <a:latin typeface="Calibri" panose="020F0502020204030204"/>
                        </a:defRPr>
                      </a:lvl6pPr>
                      <a:lvl7pPr marL="1543050" algn="l" defTabSz="257175" rtl="0" eaLnBrk="1" latinLnBrk="0" hangingPunct="1">
                        <a:defRPr sz="1013" b="1" kern="1200">
                          <a:solidFill>
                            <a:schemeClr val="tx1"/>
                          </a:solidFill>
                          <a:latin typeface="Calibri" panose="020F0502020204030204"/>
                        </a:defRPr>
                      </a:lvl7pPr>
                      <a:lvl8pPr marL="1800225" algn="l" defTabSz="257175" rtl="0" eaLnBrk="1" latinLnBrk="0" hangingPunct="1">
                        <a:defRPr sz="1013" b="1" kern="1200">
                          <a:solidFill>
                            <a:schemeClr val="tx1"/>
                          </a:solidFill>
                          <a:latin typeface="Calibri" panose="020F0502020204030204"/>
                        </a:defRPr>
                      </a:lvl8pPr>
                      <a:lvl9pPr marL="2057400" algn="l" defTabSz="257175" rtl="0" eaLnBrk="1" latinLnBrk="0" hangingPunct="1">
                        <a:defRPr sz="1013" b="1" kern="1200">
                          <a:solidFill>
                            <a:schemeClr val="tx1"/>
                          </a:solidFill>
                          <a:latin typeface="Calibri" panose="020F0502020204030204"/>
                        </a:defRPr>
                      </a:lvl9pPr>
                    </a:lstStyle>
                    <a:p>
                      <a:pPr marL="0" marR="0" indent="0" algn="l" defTabSz="257175"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Marriage before 18</a:t>
                      </a:r>
                    </a:p>
                  </a:txBody>
                  <a:tcPr marL="68580" marR="68580" marT="0" marB="0" anchor="ctr">
                    <a:lnL w="12700" cap="flat" cmpd="sng" algn="ctr">
                      <a:noFill/>
                      <a:prstDash val="solid"/>
                      <a:round/>
                      <a:headEnd type="none" w="med" len="med"/>
                      <a:tailEnd type="none" w="med" len="med"/>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2.50</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4.19,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0.85)</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5.47</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7.81,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3.23)</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2.97</a:t>
                      </a:r>
                    </a:p>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5.16, </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0.79)</a:t>
                      </a:r>
                    </a:p>
                  </a:txBody>
                  <a:tcPr marL="68580" marR="68580" marT="0" marB="0" anchor="ctr">
                    <a:lnL>
                      <a:noFill/>
                    </a:lnL>
                    <a:lnR w="12700" cap="flat" cmpd="sng" algn="ctr">
                      <a:noFill/>
                      <a:prstDash val="solid"/>
                      <a:round/>
                      <a:headEnd type="none" w="med" len="med"/>
                      <a:tailEnd type="none" w="med" len="med"/>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6502">
                <a:tc>
                  <a:txBody>
                    <a:bodyPr/>
                    <a:lstStyle>
                      <a:lvl1pPr marL="0" algn="l" defTabSz="257175" rtl="0" eaLnBrk="1" latinLnBrk="0" hangingPunct="1">
                        <a:defRPr sz="1013" b="1" kern="1200">
                          <a:solidFill>
                            <a:schemeClr val="tx1"/>
                          </a:solidFill>
                          <a:latin typeface="Calibri" panose="020F0502020204030204"/>
                        </a:defRPr>
                      </a:lvl1pPr>
                      <a:lvl2pPr marL="257175" algn="l" defTabSz="257175" rtl="0" eaLnBrk="1" latinLnBrk="0" hangingPunct="1">
                        <a:defRPr sz="1013" b="1" kern="1200">
                          <a:solidFill>
                            <a:schemeClr val="tx1"/>
                          </a:solidFill>
                          <a:latin typeface="Calibri" panose="020F0502020204030204"/>
                        </a:defRPr>
                      </a:lvl2pPr>
                      <a:lvl3pPr marL="514350" algn="l" defTabSz="257175" rtl="0" eaLnBrk="1" latinLnBrk="0" hangingPunct="1">
                        <a:defRPr sz="1013" b="1" kern="1200">
                          <a:solidFill>
                            <a:schemeClr val="tx1"/>
                          </a:solidFill>
                          <a:latin typeface="Calibri" panose="020F0502020204030204"/>
                        </a:defRPr>
                      </a:lvl3pPr>
                      <a:lvl4pPr marL="771525" algn="l" defTabSz="257175" rtl="0" eaLnBrk="1" latinLnBrk="0" hangingPunct="1">
                        <a:defRPr sz="1013" b="1" kern="1200">
                          <a:solidFill>
                            <a:schemeClr val="tx1"/>
                          </a:solidFill>
                          <a:latin typeface="Calibri" panose="020F0502020204030204"/>
                        </a:defRPr>
                      </a:lvl4pPr>
                      <a:lvl5pPr marL="1028700" algn="l" defTabSz="257175" rtl="0" eaLnBrk="1" latinLnBrk="0" hangingPunct="1">
                        <a:defRPr sz="1013" b="1" kern="1200">
                          <a:solidFill>
                            <a:schemeClr val="tx1"/>
                          </a:solidFill>
                          <a:latin typeface="Calibri" panose="020F0502020204030204"/>
                        </a:defRPr>
                      </a:lvl5pPr>
                      <a:lvl6pPr marL="1285875" algn="l" defTabSz="257175" rtl="0" eaLnBrk="1" latinLnBrk="0" hangingPunct="1">
                        <a:defRPr sz="1013" b="1" kern="1200">
                          <a:solidFill>
                            <a:schemeClr val="tx1"/>
                          </a:solidFill>
                          <a:latin typeface="Calibri" panose="020F0502020204030204"/>
                        </a:defRPr>
                      </a:lvl6pPr>
                      <a:lvl7pPr marL="1543050" algn="l" defTabSz="257175" rtl="0" eaLnBrk="1" latinLnBrk="0" hangingPunct="1">
                        <a:defRPr sz="1013" b="1" kern="1200">
                          <a:solidFill>
                            <a:schemeClr val="tx1"/>
                          </a:solidFill>
                          <a:latin typeface="Calibri" panose="020F0502020204030204"/>
                        </a:defRPr>
                      </a:lvl7pPr>
                      <a:lvl8pPr marL="1800225" algn="l" defTabSz="257175" rtl="0" eaLnBrk="1" latinLnBrk="0" hangingPunct="1">
                        <a:defRPr sz="1013" b="1" kern="1200">
                          <a:solidFill>
                            <a:schemeClr val="tx1"/>
                          </a:solidFill>
                          <a:latin typeface="Calibri" panose="020F0502020204030204"/>
                        </a:defRPr>
                      </a:lvl8pPr>
                      <a:lvl9pPr marL="2057400" algn="l" defTabSz="257175" rtl="0" eaLnBrk="1" latinLnBrk="0" hangingPunct="1">
                        <a:defRPr sz="1013" b="1" kern="1200">
                          <a:solidFill>
                            <a:schemeClr val="tx1"/>
                          </a:solidFill>
                          <a:latin typeface="Calibri" panose="020F0502020204030204"/>
                        </a:defRPr>
                      </a:lvl9pPr>
                    </a:lstStyle>
                    <a:p>
                      <a:pPr marL="0" marR="0" indent="0" algn="l" defTabSz="257175"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Child birth before 15</a:t>
                      </a:r>
                    </a:p>
                  </a:txBody>
                  <a:tcPr marL="68580" marR="68580" marT="0" marB="0" anchor="ctr">
                    <a:lnL w="12700" cap="flat" cmpd="sng" algn="ctr">
                      <a:noFill/>
                      <a:prstDash val="solid"/>
                      <a:round/>
                      <a:headEnd type="none" w="med" len="med"/>
                      <a:tailEnd type="none" w="med" len="med"/>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0.30</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0.27, 0.86)</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1.54</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2.15,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0.83)</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1.84</a:t>
                      </a:r>
                    </a:p>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2.40, </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1.28)</a:t>
                      </a:r>
                    </a:p>
                  </a:txBody>
                  <a:tcPr marL="68580" marR="68580" marT="0" marB="0" anchor="ctr">
                    <a:lnL>
                      <a:noFill/>
                    </a:lnL>
                    <a:lnR w="12700" cap="flat" cmpd="sng" algn="ctr">
                      <a:noFill/>
                      <a:prstDash val="solid"/>
                      <a:round/>
                      <a:headEnd type="none" w="med" len="med"/>
                      <a:tailEnd type="none" w="med" len="med"/>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76502">
                <a:tc>
                  <a:txBody>
                    <a:bodyPr/>
                    <a:lstStyle>
                      <a:lvl1pPr marL="0" algn="l" defTabSz="257175" rtl="0" eaLnBrk="1" latinLnBrk="0" hangingPunct="1">
                        <a:defRPr sz="1013" b="1" kern="1200">
                          <a:solidFill>
                            <a:schemeClr val="tx1"/>
                          </a:solidFill>
                          <a:latin typeface="Calibri" panose="020F0502020204030204"/>
                        </a:defRPr>
                      </a:lvl1pPr>
                      <a:lvl2pPr marL="257175" algn="l" defTabSz="257175" rtl="0" eaLnBrk="1" latinLnBrk="0" hangingPunct="1">
                        <a:defRPr sz="1013" b="1" kern="1200">
                          <a:solidFill>
                            <a:schemeClr val="tx1"/>
                          </a:solidFill>
                          <a:latin typeface="Calibri" panose="020F0502020204030204"/>
                        </a:defRPr>
                      </a:lvl2pPr>
                      <a:lvl3pPr marL="514350" algn="l" defTabSz="257175" rtl="0" eaLnBrk="1" latinLnBrk="0" hangingPunct="1">
                        <a:defRPr sz="1013" b="1" kern="1200">
                          <a:solidFill>
                            <a:schemeClr val="tx1"/>
                          </a:solidFill>
                          <a:latin typeface="Calibri" panose="020F0502020204030204"/>
                        </a:defRPr>
                      </a:lvl3pPr>
                      <a:lvl4pPr marL="771525" algn="l" defTabSz="257175" rtl="0" eaLnBrk="1" latinLnBrk="0" hangingPunct="1">
                        <a:defRPr sz="1013" b="1" kern="1200">
                          <a:solidFill>
                            <a:schemeClr val="tx1"/>
                          </a:solidFill>
                          <a:latin typeface="Calibri" panose="020F0502020204030204"/>
                        </a:defRPr>
                      </a:lvl4pPr>
                      <a:lvl5pPr marL="1028700" algn="l" defTabSz="257175" rtl="0" eaLnBrk="1" latinLnBrk="0" hangingPunct="1">
                        <a:defRPr sz="1013" b="1" kern="1200">
                          <a:solidFill>
                            <a:schemeClr val="tx1"/>
                          </a:solidFill>
                          <a:latin typeface="Calibri" panose="020F0502020204030204"/>
                        </a:defRPr>
                      </a:lvl5pPr>
                      <a:lvl6pPr marL="1285875" algn="l" defTabSz="257175" rtl="0" eaLnBrk="1" latinLnBrk="0" hangingPunct="1">
                        <a:defRPr sz="1013" b="1" kern="1200">
                          <a:solidFill>
                            <a:schemeClr val="tx1"/>
                          </a:solidFill>
                          <a:latin typeface="Calibri" panose="020F0502020204030204"/>
                        </a:defRPr>
                      </a:lvl6pPr>
                      <a:lvl7pPr marL="1543050" algn="l" defTabSz="257175" rtl="0" eaLnBrk="1" latinLnBrk="0" hangingPunct="1">
                        <a:defRPr sz="1013" b="1" kern="1200">
                          <a:solidFill>
                            <a:schemeClr val="tx1"/>
                          </a:solidFill>
                          <a:latin typeface="Calibri" panose="020F0502020204030204"/>
                        </a:defRPr>
                      </a:lvl7pPr>
                      <a:lvl8pPr marL="1800225" algn="l" defTabSz="257175" rtl="0" eaLnBrk="1" latinLnBrk="0" hangingPunct="1">
                        <a:defRPr sz="1013" b="1" kern="1200">
                          <a:solidFill>
                            <a:schemeClr val="tx1"/>
                          </a:solidFill>
                          <a:latin typeface="Calibri" panose="020F0502020204030204"/>
                        </a:defRPr>
                      </a:lvl8pPr>
                      <a:lvl9pPr marL="2057400" algn="l" defTabSz="257175" rtl="0" eaLnBrk="1" latinLnBrk="0" hangingPunct="1">
                        <a:defRPr sz="1013" b="1" kern="1200">
                          <a:solidFill>
                            <a:schemeClr val="tx1"/>
                          </a:solidFill>
                          <a:latin typeface="Calibri" panose="020F0502020204030204"/>
                        </a:defRPr>
                      </a:lvl9pPr>
                    </a:lstStyle>
                    <a:p>
                      <a:pPr marL="0" marR="0" indent="0" algn="l" defTabSz="257175" rtl="0" eaLnBrk="1" fontAlgn="auto" latinLnBrk="0" hangingPunct="1">
                        <a:lnSpc>
                          <a:spcPct val="115000"/>
                        </a:lnSpc>
                        <a:spcBef>
                          <a:spcPts val="0"/>
                        </a:spcBef>
                        <a:spcAft>
                          <a:spcPts val="0"/>
                        </a:spcAft>
                        <a:buClrTx/>
                        <a:buSzTx/>
                        <a:buFontTx/>
                        <a:buNone/>
                        <a:tabLst/>
                        <a:defRPr/>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Child birth before 18</a:t>
                      </a:r>
                    </a:p>
                  </a:txBody>
                  <a:tcPr marL="68580" marR="68580" marT="0" marB="0" anchor="ctr">
                    <a:lnL w="12700" cap="flat" cmpd="sng" algn="ctr">
                      <a:noFill/>
                      <a:prstDash val="solid"/>
                      <a:round/>
                      <a:headEnd type="none" w="med" len="med"/>
                      <a:tailEnd type="none" w="med" len="med"/>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3.68</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5.40,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2.16)</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8.55</a:t>
                      </a:r>
                    </a:p>
                    <a:p>
                      <a:pPr marL="0" marR="0" indent="0" algn="ctr" defTabSz="257175" rtl="0" eaLnBrk="1" fontAlgn="auto" latinLnBrk="0" hangingPunct="1">
                        <a:lnSpc>
                          <a:spcPct val="115000"/>
                        </a:lnSpc>
                        <a:spcBef>
                          <a:spcPts val="0"/>
                        </a:spcBef>
                        <a:spcAft>
                          <a:spcPts val="0"/>
                        </a:spcAft>
                        <a:buClrTx/>
                        <a:buSzTx/>
                        <a:buFontTx/>
                        <a:buNone/>
                        <a:tabLst/>
                        <a:defRPr/>
                      </a:pP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10.83, </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sym typeface="Symbol" charset="2"/>
                        </a:rPr>
                        <a:t></a:t>
                      </a:r>
                      <a:r>
                        <a:rPr lang="en-US" sz="1600" b="0" kern="1200">
                          <a:solidFill>
                            <a:schemeClr val="bg1">
                              <a:lumMod val="50000"/>
                            </a:schemeClr>
                          </a:solidFill>
                          <a:effectLst>
                            <a:outerShdw dist="50800" sx="1000" sy="1000" algn="ctr" rotWithShape="0">
                              <a:schemeClr val="bg1">
                                <a:lumMod val="65000"/>
                              </a:schemeClr>
                            </a:outerShdw>
                          </a:effectLst>
                          <a:latin typeface="Arial" charset="0"/>
                          <a:ea typeface="+mn-ea"/>
                          <a:cs typeface="Arial" charset="0"/>
                        </a:rPr>
                        <a:t>6.34)</a:t>
                      </a:r>
                    </a:p>
                  </a:txBody>
                  <a:tcPr marL="68580" marR="68580" marT="0" marB="0" anchor="ctr">
                    <a:lnL>
                      <a:noFill/>
                    </a:lnL>
                    <a:lnR>
                      <a:noFill/>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tc>
                  <a:txBody>
                    <a:bodyPr/>
                    <a:lstStyle>
                      <a:lvl1pPr marL="0" algn="l" defTabSz="257175" rtl="0" eaLnBrk="1" latinLnBrk="0" hangingPunct="1">
                        <a:defRPr sz="1013" kern="1200">
                          <a:solidFill>
                            <a:schemeClr val="tx1"/>
                          </a:solidFill>
                          <a:latin typeface="Calibri" panose="020F0502020204030204"/>
                        </a:defRPr>
                      </a:lvl1pPr>
                      <a:lvl2pPr marL="257175" algn="l" defTabSz="257175" rtl="0" eaLnBrk="1" latinLnBrk="0" hangingPunct="1">
                        <a:defRPr sz="1013" kern="1200">
                          <a:solidFill>
                            <a:schemeClr val="tx1"/>
                          </a:solidFill>
                          <a:latin typeface="Calibri" panose="020F0502020204030204"/>
                        </a:defRPr>
                      </a:lvl2pPr>
                      <a:lvl3pPr marL="514350" algn="l" defTabSz="257175" rtl="0" eaLnBrk="1" latinLnBrk="0" hangingPunct="1">
                        <a:defRPr sz="1013" kern="1200">
                          <a:solidFill>
                            <a:schemeClr val="tx1"/>
                          </a:solidFill>
                          <a:latin typeface="Calibri" panose="020F0502020204030204"/>
                        </a:defRPr>
                      </a:lvl3pPr>
                      <a:lvl4pPr marL="771525" algn="l" defTabSz="257175" rtl="0" eaLnBrk="1" latinLnBrk="0" hangingPunct="1">
                        <a:defRPr sz="1013" kern="1200">
                          <a:solidFill>
                            <a:schemeClr val="tx1"/>
                          </a:solidFill>
                          <a:latin typeface="Calibri" panose="020F0502020204030204"/>
                        </a:defRPr>
                      </a:lvl4pPr>
                      <a:lvl5pPr marL="1028700" algn="l" defTabSz="257175" rtl="0" eaLnBrk="1" latinLnBrk="0" hangingPunct="1">
                        <a:defRPr sz="1013" kern="1200">
                          <a:solidFill>
                            <a:schemeClr val="tx1"/>
                          </a:solidFill>
                          <a:latin typeface="Calibri" panose="020F0502020204030204"/>
                        </a:defRPr>
                      </a:lvl5pPr>
                      <a:lvl6pPr marL="1285875" algn="l" defTabSz="257175" rtl="0" eaLnBrk="1" latinLnBrk="0" hangingPunct="1">
                        <a:defRPr sz="1013" kern="1200">
                          <a:solidFill>
                            <a:schemeClr val="tx1"/>
                          </a:solidFill>
                          <a:latin typeface="Calibri" panose="020F0502020204030204"/>
                        </a:defRPr>
                      </a:lvl6pPr>
                      <a:lvl7pPr marL="1543050" algn="l" defTabSz="257175" rtl="0" eaLnBrk="1" latinLnBrk="0" hangingPunct="1">
                        <a:defRPr sz="1013" kern="1200">
                          <a:solidFill>
                            <a:schemeClr val="tx1"/>
                          </a:solidFill>
                          <a:latin typeface="Calibri" panose="020F0502020204030204"/>
                        </a:defRPr>
                      </a:lvl7pPr>
                      <a:lvl8pPr marL="1800225" algn="l" defTabSz="257175" rtl="0" eaLnBrk="1" latinLnBrk="0" hangingPunct="1">
                        <a:defRPr sz="1013" kern="1200">
                          <a:solidFill>
                            <a:schemeClr val="tx1"/>
                          </a:solidFill>
                          <a:latin typeface="Calibri" panose="020F0502020204030204"/>
                        </a:defRPr>
                      </a:lvl8pPr>
                      <a:lvl9pPr marL="2057400" algn="l" defTabSz="257175" rtl="0" eaLnBrk="1" latinLnBrk="0" hangingPunct="1">
                        <a:defRPr sz="1013" kern="1200">
                          <a:solidFill>
                            <a:schemeClr val="tx1"/>
                          </a:solidFill>
                          <a:latin typeface="Calibri" panose="020F0502020204030204"/>
                        </a:defRPr>
                      </a:lvl9pPr>
                    </a:lstStyle>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4.87</a:t>
                      </a:r>
                    </a:p>
                    <a:p>
                      <a:pPr marL="0" marR="0" algn="ctr">
                        <a:lnSpc>
                          <a:spcPct val="115000"/>
                        </a:lnSpc>
                        <a:spcBef>
                          <a:spcPts val="0"/>
                        </a:spcBef>
                        <a:spcAft>
                          <a:spcPts val="0"/>
                        </a:spcAft>
                      </a:pP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6.91, </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sym typeface="Symbol" charset="2"/>
                        </a:rPr>
                        <a:t></a:t>
                      </a:r>
                      <a:r>
                        <a:rPr kumimoji="0" lang="en-US" sz="1600" b="0" i="0" u="none" strike="noStrike" kern="1200" cap="none" spc="0" normalizeH="0" baseline="0">
                          <a:ln>
                            <a:noFill/>
                          </a:ln>
                          <a:solidFill>
                            <a:srgbClr val="000000">
                              <a:lumMod val="75000"/>
                              <a:lumOff val="25000"/>
                            </a:srgbClr>
                          </a:solidFill>
                          <a:effectLst/>
                          <a:uLnTx/>
                          <a:uFillTx/>
                          <a:latin typeface="Arial" charset="0"/>
                          <a:ea typeface="+mn-ea"/>
                          <a:cs typeface="Arial" charset="0"/>
                        </a:rPr>
                        <a:t>2.83)</a:t>
                      </a:r>
                    </a:p>
                  </a:txBody>
                  <a:tcPr marL="68580" marR="68580" marT="0" marB="0" anchor="ctr">
                    <a:lnL>
                      <a:noFill/>
                    </a:lnL>
                    <a:lnR w="12700" cap="flat" cmpd="sng" algn="ctr">
                      <a:noFill/>
                      <a:prstDash val="solid"/>
                      <a:round/>
                      <a:headEnd type="none" w="med" len="med"/>
                      <a:tailEnd type="none" w="med" len="med"/>
                    </a:lnR>
                    <a:lnT w="12700" cap="flat" cmpd="sng" algn="ctr">
                      <a:solidFill>
                        <a:srgbClr val="C2BC80"/>
                      </a:solidFill>
                      <a:prstDash val="solid"/>
                    </a:lnT>
                    <a:lnB w="12700" cap="flat" cmpd="sng" algn="ctr">
                      <a:solidFill>
                        <a:srgbClr val="C2BC80"/>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9" name="Rectangle 8">
            <a:extLst>
              <a:ext uri="{FF2B5EF4-FFF2-40B4-BE49-F238E27FC236}">
                <a16:creationId xmlns:a16="http://schemas.microsoft.com/office/drawing/2014/main" id="{145A22BE-FFA6-3B4F-9126-F86A343FFF9C}"/>
              </a:ext>
            </a:extLst>
          </p:cNvPr>
          <p:cNvSpPr/>
          <p:nvPr/>
        </p:nvSpPr>
        <p:spPr>
          <a:xfrm>
            <a:off x="2114844" y="1245733"/>
            <a:ext cx="7264809" cy="338554"/>
          </a:xfrm>
          <a:prstGeom prst="rect">
            <a:avLst/>
          </a:prstGeom>
        </p:spPr>
        <p:txBody>
          <a:bodyPr wrap="none">
            <a:spAutoFit/>
          </a:bodyPr>
          <a:lstStyle/>
          <a:p>
            <a:pPr>
              <a:spcAft>
                <a:spcPts val="1800"/>
              </a:spcAft>
            </a:pPr>
            <a:r>
              <a:rPr lang="en-US" sz="1600">
                <a:solidFill>
                  <a:srgbClr val="000000">
                    <a:lumMod val="75000"/>
                    <a:lumOff val="25000"/>
                  </a:srgbClr>
                </a:solidFill>
                <a:latin typeface="Arial" charset="0"/>
                <a:cs typeface="Arial" charset="0"/>
              </a:rPr>
              <a:t>Table 1: Impact of tuition-free policies on child marriage and early childbearing</a:t>
            </a:r>
          </a:p>
        </p:txBody>
      </p:sp>
      <p:sp>
        <p:nvSpPr>
          <p:cNvPr id="10" name="TextBox 9">
            <a:extLst>
              <a:ext uri="{FF2B5EF4-FFF2-40B4-BE49-F238E27FC236}">
                <a16:creationId xmlns:a16="http://schemas.microsoft.com/office/drawing/2014/main" id="{E15616F8-65DD-F04F-9747-6C4930C1B26C}"/>
              </a:ext>
            </a:extLst>
          </p:cNvPr>
          <p:cNvSpPr txBox="1"/>
          <p:nvPr/>
        </p:nvSpPr>
        <p:spPr>
          <a:xfrm>
            <a:off x="2097050" y="6151416"/>
            <a:ext cx="7013959" cy="276999"/>
          </a:xfrm>
          <a:prstGeom prst="rect">
            <a:avLst/>
          </a:prstGeom>
          <a:noFill/>
        </p:spPr>
        <p:txBody>
          <a:bodyPr wrap="square" rtlCol="0">
            <a:spAutoFit/>
          </a:bodyPr>
          <a:lstStyle/>
          <a:p>
            <a:r>
              <a:rPr lang="en-US" sz="1600" baseline="30000">
                <a:solidFill>
                  <a:srgbClr val="000000">
                    <a:lumMod val="75000"/>
                    <a:lumOff val="25000"/>
                  </a:srgbClr>
                </a:solidFill>
                <a:latin typeface="Arial" charset="0"/>
                <a:cs typeface="Arial" charset="0"/>
              </a:rPr>
              <a:t>a</a:t>
            </a:r>
            <a:r>
              <a:rPr lang="en-US" baseline="30000">
                <a:solidFill>
                  <a:srgbClr val="000000">
                    <a:lumMod val="75000"/>
                    <a:lumOff val="25000"/>
                  </a:srgbClr>
                </a:solidFill>
                <a:latin typeface="Arial" charset="0"/>
                <a:cs typeface="Arial" charset="0"/>
              </a:rPr>
              <a:t> </a:t>
            </a:r>
            <a:r>
              <a:rPr lang="en-US" sz="1200">
                <a:solidFill>
                  <a:srgbClr val="000000">
                    <a:lumMod val="75000"/>
                    <a:lumOff val="25000"/>
                  </a:srgbClr>
                </a:solidFill>
                <a:latin typeface="Arial" charset="0"/>
                <a:cs typeface="Arial" charset="0"/>
              </a:rPr>
              <a:t>95% Bias-corrected bootstrapped confidence intervals (CI)</a:t>
            </a:r>
            <a:endParaRPr lang="en-US" sz="1200">
              <a:solidFill>
                <a:prstClr val="black"/>
              </a:solidFill>
              <a:latin typeface="Arial" charset="0"/>
              <a:ea typeface="Arial" charset="0"/>
              <a:cs typeface="Arial" charset="0"/>
            </a:endParaRPr>
          </a:p>
        </p:txBody>
      </p:sp>
      <p:sp>
        <p:nvSpPr>
          <p:cNvPr id="11" name="Title 1">
            <a:extLst>
              <a:ext uri="{FF2B5EF4-FFF2-40B4-BE49-F238E27FC236}">
                <a16:creationId xmlns:a16="http://schemas.microsoft.com/office/drawing/2014/main" id="{67738D5C-7066-0441-B90F-B46EEA60C05C}"/>
              </a:ext>
            </a:extLst>
          </p:cNvPr>
          <p:cNvSpPr txBox="1">
            <a:spLocks/>
          </p:cNvSpPr>
          <p:nvPr/>
        </p:nvSpPr>
        <p:spPr>
          <a:xfrm>
            <a:off x="1919007" y="563971"/>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Results</a:t>
            </a:r>
          </a:p>
        </p:txBody>
      </p:sp>
      <p:sp>
        <p:nvSpPr>
          <p:cNvPr id="3" name="Rectangle 2">
            <a:extLst>
              <a:ext uri="{FF2B5EF4-FFF2-40B4-BE49-F238E27FC236}">
                <a16:creationId xmlns:a16="http://schemas.microsoft.com/office/drawing/2014/main" id="{65AFED34-9A17-9C4B-9CCA-0CF7F0FB84C1}"/>
              </a:ext>
            </a:extLst>
          </p:cNvPr>
          <p:cNvSpPr/>
          <p:nvPr/>
        </p:nvSpPr>
        <p:spPr>
          <a:xfrm>
            <a:off x="8431237" y="1603723"/>
            <a:ext cx="1828801" cy="4656406"/>
          </a:xfrm>
          <a:prstGeom prst="rect">
            <a:avLst/>
          </a:prstGeom>
          <a:noFill/>
          <a:ln w="3175">
            <a:solidFill>
              <a:srgbClr val="FFC00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388471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D7A573-FB08-B946-A1AA-422B11A4A97C}"/>
              </a:ext>
            </a:extLst>
          </p:cNvPr>
          <p:cNvPicPr/>
          <p:nvPr/>
        </p:nvPicPr>
        <p:blipFill rotWithShape="1">
          <a:blip r:embed="rId3"/>
          <a:srcRect t="7766"/>
          <a:stretch/>
        </p:blipFill>
        <p:spPr>
          <a:xfrm>
            <a:off x="2438057" y="1364566"/>
            <a:ext cx="7146732" cy="4777741"/>
          </a:xfrm>
          <a:prstGeom prst="rect">
            <a:avLst/>
          </a:prstGeom>
        </p:spPr>
      </p:pic>
      <p:sp>
        <p:nvSpPr>
          <p:cNvPr id="11" name="Rectangle 10">
            <a:extLst>
              <a:ext uri="{FF2B5EF4-FFF2-40B4-BE49-F238E27FC236}">
                <a16:creationId xmlns:a16="http://schemas.microsoft.com/office/drawing/2014/main" id="{0737743D-D82A-154B-A57F-0BD728AB5A62}"/>
              </a:ext>
            </a:extLst>
          </p:cNvPr>
          <p:cNvSpPr/>
          <p:nvPr/>
        </p:nvSpPr>
        <p:spPr>
          <a:xfrm>
            <a:off x="1933075" y="6156376"/>
            <a:ext cx="8229600" cy="307777"/>
          </a:xfrm>
          <a:prstGeom prst="rect">
            <a:avLst/>
          </a:prstGeom>
        </p:spPr>
        <p:txBody>
          <a:bodyPr wrap="square">
            <a:spAutoFit/>
          </a:bodyPr>
          <a:lstStyle/>
          <a:p>
            <a:pPr algn="ctr" eaLnBrk="0" fontAlgn="base" hangingPunct="0">
              <a:spcBef>
                <a:spcPct val="0"/>
              </a:spcBef>
              <a:spcAft>
                <a:spcPct val="0"/>
              </a:spcAft>
            </a:pPr>
            <a:r>
              <a:rPr lang="x-none" altLang="x-none" sz="1400">
                <a:solidFill>
                  <a:srgbClr val="000000">
                    <a:lumMod val="75000"/>
                    <a:lumOff val="25000"/>
                  </a:srgbClr>
                </a:solidFill>
                <a:latin typeface="Arial" charset="0"/>
                <a:cs typeface="Arial" charset="0"/>
              </a:rPr>
              <a:t>Figure</a:t>
            </a:r>
            <a:r>
              <a:rPr lang="en-US" altLang="x-none" sz="1400">
                <a:solidFill>
                  <a:srgbClr val="000000">
                    <a:lumMod val="75000"/>
                    <a:lumOff val="25000"/>
                  </a:srgbClr>
                </a:solidFill>
                <a:latin typeface="Arial" charset="0"/>
                <a:cs typeface="Arial" charset="0"/>
              </a:rPr>
              <a:t>1: Pre-policy trends in the </a:t>
            </a:r>
            <a:r>
              <a:rPr lang="en-US" altLang="x-none" sz="1400" b="1">
                <a:solidFill>
                  <a:srgbClr val="000000">
                    <a:lumMod val="75000"/>
                    <a:lumOff val="25000"/>
                  </a:srgbClr>
                </a:solidFill>
                <a:latin typeface="Arial" charset="0"/>
                <a:cs typeface="Arial" charset="0"/>
              </a:rPr>
              <a:t>probability of outcomes</a:t>
            </a:r>
            <a:r>
              <a:rPr lang="en-US" altLang="x-none" sz="1400">
                <a:solidFill>
                  <a:srgbClr val="000000">
                    <a:lumMod val="75000"/>
                    <a:lumOff val="25000"/>
                  </a:srgbClr>
                </a:solidFill>
                <a:latin typeface="Arial" charset="0"/>
                <a:cs typeface="Arial" charset="0"/>
              </a:rPr>
              <a:t> across treated and control countries</a:t>
            </a:r>
            <a:endParaRPr lang="x-none" altLang="x-none" sz="1400">
              <a:solidFill>
                <a:srgbClr val="000000">
                  <a:lumMod val="75000"/>
                  <a:lumOff val="25000"/>
                </a:srgbClr>
              </a:solidFill>
              <a:latin typeface="Arial" charset="0"/>
              <a:cs typeface="Arial" charset="0"/>
            </a:endParaRPr>
          </a:p>
        </p:txBody>
      </p:sp>
      <p:sp>
        <p:nvSpPr>
          <p:cNvPr id="5" name="Title 1">
            <a:extLst>
              <a:ext uri="{FF2B5EF4-FFF2-40B4-BE49-F238E27FC236}">
                <a16:creationId xmlns:a16="http://schemas.microsoft.com/office/drawing/2014/main" id="{E7C68D81-5210-D343-851E-744407A02463}"/>
              </a:ext>
            </a:extLst>
          </p:cNvPr>
          <p:cNvSpPr txBox="1">
            <a:spLocks/>
          </p:cNvSpPr>
          <p:nvPr/>
        </p:nvSpPr>
        <p:spPr>
          <a:xfrm>
            <a:off x="1919007" y="563971"/>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600">
                <a:solidFill>
                  <a:srgbClr val="1F497D"/>
                </a:solidFill>
                <a:latin typeface="Calibri Light" panose="020F0302020204030204"/>
              </a:rPr>
              <a:t>Results</a:t>
            </a:r>
          </a:p>
        </p:txBody>
      </p:sp>
      <p:sp>
        <p:nvSpPr>
          <p:cNvPr id="10" name="Title 1">
            <a:extLst>
              <a:ext uri="{FF2B5EF4-FFF2-40B4-BE49-F238E27FC236}">
                <a16:creationId xmlns:a16="http://schemas.microsoft.com/office/drawing/2014/main" id="{1B7F567A-FC64-F444-BA68-6ED6BFEBAF58}"/>
              </a:ext>
            </a:extLst>
          </p:cNvPr>
          <p:cNvSpPr txBox="1">
            <a:spLocks/>
          </p:cNvSpPr>
          <p:nvPr/>
        </p:nvSpPr>
        <p:spPr>
          <a:xfrm>
            <a:off x="1896623" y="956604"/>
            <a:ext cx="8229600" cy="392633"/>
          </a:xfrm>
          <a:prstGeom prst="rect">
            <a:avLst/>
          </a:prstGeom>
        </p:spPr>
        <p:txBody>
          <a:bodyPr vert="horz" lIns="91440" tIns="45720" rIns="91440" bIns="45720" rtlCol="0" anchor="ctr">
            <a:noAutofit/>
          </a:bodyPr>
          <a:lstStyle>
            <a:lvl1pPr algn="ctr" defTabSz="257175" rtl="0" eaLnBrk="1" latinLnBrk="0" hangingPunct="1">
              <a:spcBef>
                <a:spcPct val="0"/>
              </a:spcBef>
              <a:buNone/>
              <a:defRPr sz="2475" kern="1200">
                <a:solidFill>
                  <a:schemeClr val="tx1"/>
                </a:solidFill>
                <a:latin typeface="+mj-lt"/>
                <a:ea typeface="+mj-ea"/>
                <a:cs typeface="+mj-cs"/>
              </a:defRPr>
            </a:lvl1pPr>
          </a:lstStyle>
          <a:p>
            <a:r>
              <a:rPr lang="en-US" sz="2200">
                <a:solidFill>
                  <a:srgbClr val="4F81BD"/>
                </a:solidFill>
                <a:latin typeface="Calibri Light" panose="020F0302020204030204"/>
              </a:rPr>
              <a:t>Pre-policy trends</a:t>
            </a:r>
          </a:p>
        </p:txBody>
      </p:sp>
    </p:spTree>
    <p:extLst>
      <p:ext uri="{BB962C8B-B14F-4D97-AF65-F5344CB8AC3E}">
        <p14:creationId xmlns:p14="http://schemas.microsoft.com/office/powerpoint/2010/main" val="4125495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Presentations, Handout)">
  <a:themeElements>
    <a:clrScheme name="NEW POPCOUNCIL">
      <a:dk1>
        <a:srgbClr val="333333"/>
      </a:dk1>
      <a:lt1>
        <a:srgbClr val="FFFFFF"/>
      </a:lt1>
      <a:dk2>
        <a:srgbClr val="333333"/>
      </a:dk2>
      <a:lt2>
        <a:srgbClr val="FFFFFF"/>
      </a:lt2>
      <a:accent1>
        <a:srgbClr val="6CC04A"/>
      </a:accent1>
      <a:accent2>
        <a:srgbClr val="033C5A"/>
      </a:accent2>
      <a:accent3>
        <a:srgbClr val="818284"/>
      </a:accent3>
      <a:accent4>
        <a:srgbClr val="00A7E0"/>
      </a:accent4>
      <a:accent5>
        <a:srgbClr val="F47B1F"/>
      </a:accent5>
      <a:accent6>
        <a:srgbClr val="A8D597"/>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Girls Not Brides">
      <a:dk1>
        <a:srgbClr val="304048"/>
      </a:dk1>
      <a:lt1>
        <a:srgbClr val="FAF9F5"/>
      </a:lt1>
      <a:dk2>
        <a:srgbClr val="27414E"/>
      </a:dk2>
      <a:lt2>
        <a:srgbClr val="F1F0F6"/>
      </a:lt2>
      <a:accent1>
        <a:srgbClr val="66CBE1"/>
      </a:accent1>
      <a:accent2>
        <a:srgbClr val="FAA819"/>
      </a:accent2>
      <a:accent3>
        <a:srgbClr val="DD3626"/>
      </a:accent3>
      <a:accent4>
        <a:srgbClr val="AE4C90"/>
      </a:accent4>
      <a:accent5>
        <a:srgbClr val="A7D6A6"/>
      </a:accent5>
      <a:accent6>
        <a:srgbClr val="DDD8C6"/>
      </a:accent6>
      <a:hlink>
        <a:srgbClr val="2F93A8"/>
      </a:hlink>
      <a:folHlink>
        <a:srgbClr val="1A6473"/>
      </a:folHlink>
    </a:clrScheme>
    <a:fontScheme name="Girls Not Brides">
      <a:majorFont>
        <a:latin typeface="Platz"/>
        <a:ea typeface=""/>
        <a:cs typeface=""/>
      </a:majorFont>
      <a:minorFont>
        <a:latin typeface="Adelle Rg"/>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b8fe03-0a70-457d-be20-bb98c727e22e">
      <Terms xmlns="http://schemas.microsoft.com/office/infopath/2007/PartnerControls"/>
    </lcf76f155ced4ddcb4097134ff3c332f>
    <TaxCatchAll xmlns="375af5b2-8cea-45d5-b184-d6c522a311a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C617633D9DA1429FD18118B9918E27" ma:contentTypeVersion="18" ma:contentTypeDescription="Create a new document." ma:contentTypeScope="" ma:versionID="721d43f2fcc71d37938db1a8a337c7fa">
  <xsd:schema xmlns:xsd="http://www.w3.org/2001/XMLSchema" xmlns:xs="http://www.w3.org/2001/XMLSchema" xmlns:p="http://schemas.microsoft.com/office/2006/metadata/properties" xmlns:ns2="deb8fe03-0a70-457d-be20-bb98c727e22e" xmlns:ns3="375af5b2-8cea-45d5-b184-d6c522a311ad" targetNamespace="http://schemas.microsoft.com/office/2006/metadata/properties" ma:root="true" ma:fieldsID="4e1067f70a9ce361aadffcafa07eeeaf" ns2:_="" ns3:_="">
    <xsd:import namespace="deb8fe03-0a70-457d-be20-bb98c727e22e"/>
    <xsd:import namespace="375af5b2-8cea-45d5-b184-d6c522a311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8fe03-0a70-457d-be20-bb98c727e2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e0f924-55cd-4741-8fd0-29141ff024c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5af5b2-8cea-45d5-b184-d6c522a311a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ce5c2b9-6574-42c6-8602-888743f17b97}" ma:internalName="TaxCatchAll" ma:showField="CatchAllData" ma:web="375af5b2-8cea-45d5-b184-d6c522a311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B7C6BD-3D08-46F7-A103-54808F51D991}">
  <ds:schemaRefs>
    <ds:schemaRef ds:uri="http://schemas.microsoft.com/sharepoint/v3/contenttype/forms"/>
  </ds:schemaRefs>
</ds:datastoreItem>
</file>

<file path=customXml/itemProps2.xml><?xml version="1.0" encoding="utf-8"?>
<ds:datastoreItem xmlns:ds="http://schemas.openxmlformats.org/officeDocument/2006/customXml" ds:itemID="{93D75BBD-7736-4528-BAA2-20B3EAA96BAF}">
  <ds:schemaRefs>
    <ds:schemaRef ds:uri="375af5b2-8cea-45d5-b184-d6c522a311ad"/>
    <ds:schemaRef ds:uri="deb8fe03-0a70-457d-be20-bb98c727e22e"/>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B895DED-DA88-4FF3-8A64-12C6C737A971}">
  <ds:schemaRefs>
    <ds:schemaRef ds:uri="375af5b2-8cea-45d5-b184-d6c522a311ad"/>
    <ds:schemaRef ds:uri="deb8fe03-0a70-457d-be20-bb98c727e2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45</Notes>
  <HiddenSlides>0</HiddenSlides>
  <ScaleCrop>false</ScaleCrop>
  <HeadingPairs>
    <vt:vector size="4" baseType="variant">
      <vt:variant>
        <vt:lpstr>Theme</vt:lpstr>
      </vt:variant>
      <vt:variant>
        <vt:i4>9</vt:i4>
      </vt:variant>
      <vt:variant>
        <vt:lpstr>Slide Titles</vt:lpstr>
      </vt:variant>
      <vt:variant>
        <vt:i4>54</vt:i4>
      </vt:variant>
    </vt:vector>
  </HeadingPairs>
  <TitlesOfParts>
    <vt:vector size="63" baseType="lpstr">
      <vt:lpstr>Office Theme</vt:lpstr>
      <vt:lpstr>1_Office Theme</vt:lpstr>
      <vt:lpstr>2_Office Theme</vt:lpstr>
      <vt:lpstr>3_Office Theme</vt:lpstr>
      <vt:lpstr>White background (Presentations, Handout)</vt:lpstr>
      <vt:lpstr>4_Office Theme</vt:lpstr>
      <vt:lpstr>5_Office Theme</vt:lpstr>
      <vt:lpstr>Simple Light</vt:lpstr>
      <vt:lpstr>6_Office Theme</vt:lpstr>
      <vt:lpstr>PowerPoint Presentation</vt:lpstr>
      <vt:lpstr>Strengthening evidence-based policy responses to child marriage</vt:lpstr>
      <vt:lpstr>Agenda</vt:lpstr>
      <vt:lpstr>Speakers</vt:lpstr>
      <vt:lpstr>The impact of tuition-free education policy on child marriage and early childbearing:  Does secondary matter more?</vt:lpstr>
      <vt:lpstr>Introduction</vt:lpstr>
      <vt:lpstr>PowerPoint Presentation</vt:lpstr>
      <vt:lpstr>PowerPoint Presentation</vt:lpstr>
      <vt:lpstr>PowerPoint Presentation</vt:lpstr>
      <vt:lpstr>PowerPoint Presentation</vt:lpstr>
      <vt:lpstr>PowerPoint Presentation</vt:lpstr>
      <vt:lpstr>PowerPoint Presentation</vt:lpstr>
      <vt:lpstr>References:</vt:lpstr>
      <vt:lpstr>From data to Action: the adolescent girls initiative – Kenya  </vt:lpstr>
      <vt:lpstr>About AGI-K</vt:lpstr>
      <vt:lpstr>What did we want to learn?</vt:lpstr>
      <vt:lpstr>Program Packages</vt:lpstr>
      <vt:lpstr>2 years after the program, there is        in school enrollment,      in early marriage and pregnancy</vt:lpstr>
      <vt:lpstr>4 years after the program, there is still       in school enrollment,      in early marriage and pregnancy</vt:lpstr>
      <vt:lpstr>SCALING UP OF AGI-K  IN WAJIR</vt:lpstr>
      <vt:lpstr>What has happened since…</vt:lpstr>
      <vt:lpstr>Overview of Testing Phase</vt:lpstr>
      <vt:lpstr>What we are testing</vt:lpstr>
      <vt:lpstr>Community Conversation &amp; Safe Spaces Groups</vt:lpstr>
      <vt:lpstr>Policy Support</vt:lpstr>
      <vt:lpstr>School enrollment data shows that after one year, HALF of out of school girls in packages with cash incentives returned to school</vt:lpstr>
      <vt:lpstr>Endline survey data shows: half of girls in packages with cash incentives returned to school and were still enrolled even after the program ended</vt:lpstr>
      <vt:lpstr>Reflections</vt:lpstr>
      <vt:lpstr>Thanking our Funders and Partners</vt:lpstr>
      <vt:lpstr>PowerPoint Presentation</vt:lpstr>
      <vt:lpstr>PowerPoint Presentation</vt:lpstr>
      <vt:lpstr>DMS Positive Deviance Research</vt:lpstr>
      <vt:lpstr>Country-tailored Research Methodology</vt:lpstr>
      <vt:lpstr>How DMS Co-creates and Co-implements the Research</vt:lpstr>
      <vt:lpstr>PowerPoint Presentation</vt:lpstr>
      <vt:lpstr>PowerPoint Presentation</vt:lpstr>
      <vt:lpstr>PowerPoint Presentation</vt:lpstr>
      <vt:lpstr>PowerPoint Presentation</vt:lpstr>
      <vt:lpstr>Reflections / Lessons Learned</vt:lpstr>
      <vt:lpstr>PowerPoint Presentation</vt:lpstr>
      <vt:lpstr>Strengthening evidence-based policy responses to child marriage</vt:lpstr>
      <vt:lpstr>PowerPoint Presentation</vt:lpstr>
      <vt:lpstr>Child, early and forced marriage and unions and the law</vt:lpstr>
      <vt:lpstr>Context &amp; scope</vt:lpstr>
      <vt:lpstr>Outputs &amp; implications</vt:lpstr>
      <vt:lpstr>             Ending Child Marriage Through Community-Led Media Series (ENCASE PROJECT)   Olubukola Omobowale ocomobowale@com.ui.edu.ng</vt:lpstr>
      <vt:lpstr>ENCASE Project Overview</vt:lpstr>
      <vt:lpstr>     Evidence-Based policy messages  STRATEGIC  POLICY COMMUNICATION WORKSHEET  Title: Changing Perception and Attitudes towards Child Marriage in Nigeria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Laia Surralles Solsona</dc:creator>
  <cp:revision>1</cp:revision>
  <dcterms:created xsi:type="dcterms:W3CDTF">2022-12-02T16:23:39Z</dcterms:created>
  <dcterms:modified xsi:type="dcterms:W3CDTF">2023-10-18T14:16:23Z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0x010100DBC617633D9DA1429FD18118B9918E27</vt:lpwstr>
  </property>
  <property fmtid="{D5CDD505-2E9C-101B-9397-08002B2CF9AE}" pid="3" name="MediaServiceImageTags">
    <vt:lpwstr/>
  </property>
</Properties>
</file>