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83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5" r:id="rId31"/>
    <p:sldId id="281" r:id="rId32"/>
  </p:sldIdLst>
  <p:sldSz cx="12192000" cy="6858000"/>
  <p:notesSz cx="6858000" cy="9144000"/>
  <p:embeddedFontLst>
    <p:embeddedFont>
      <p:font typeface="Adelle Rg" panose="02000503060000020004" pitchFamily="50" charset="0"/>
      <p:regular r:id="rId34"/>
      <p:bold r:id="rId35"/>
      <p:italic r:id="rId36"/>
      <p:boldItalic r:id="rId37"/>
    </p:embeddedFont>
    <p:embeddedFont>
      <p:font typeface="Platz" panose="020B0604000000000000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2" roundtripDataSignature="AMtx7mgK0UH8rT2aKRi4FesakKJ/yw4v/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E49140-2F8E-1ECE-A6B0-88BF4056720F}" name="Jacky Repila" initials="JR" userId="S::jacky.repila@girlsnotbrides.org::4ca51b3e-ab00-47a5-bd95-c10ac19393ad" providerId="AD"/>
  <p188:author id="{095C8F74-19E1-0DB9-E454-2A094035594F}" name="Jacky Repila" initials="JR" userId="S::Jacky.Repila@girlsnotbrides.org::4ca51b3e-ab00-47a5-bd95-c10ac19393ad" providerId="AD"/>
  <p188:author id="{91C81F7F-0B64-3927-76AE-1DFF81CED6CF}" name="Emma Sadd" initials="ES" userId="S::Emma.Sadd@girlsnotbrides.org::beaba22d-3bb8-46f6-b923-cd5867a2efac" providerId="AD"/>
  <p188:author id="{DA6A149F-36CC-4F5A-3B8B-20C25A9EA9B5}" name="Kat Watson" initials="KW" userId="70d8c19f359b8a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048"/>
    <a:srgbClr val="AE4C90"/>
    <a:srgbClr val="66CBE1"/>
    <a:srgbClr val="DAA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327DB-ADB4-494C-A3CB-126E178AD37B}" v="1" dt="2024-02-26T15:42:4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2"/>
    <p:restoredTop sz="9010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add" userId="beaba22d-3bb8-46f6-b923-cd5867a2efac" providerId="ADAL" clId="{CAA1D1AC-E94D-49BF-B7C7-3458965403B9}"/>
    <pc:docChg chg="modSld">
      <pc:chgData name="Emma Sadd" userId="beaba22d-3bb8-46f6-b923-cd5867a2efac" providerId="ADAL" clId="{CAA1D1AC-E94D-49BF-B7C7-3458965403B9}" dt="2024-02-27T09:50:38.660" v="54" actId="20577"/>
      <pc:docMkLst>
        <pc:docMk/>
      </pc:docMkLst>
      <pc:sldChg chg="modSp mod">
        <pc:chgData name="Emma Sadd" userId="beaba22d-3bb8-46f6-b923-cd5867a2efac" providerId="ADAL" clId="{CAA1D1AC-E94D-49BF-B7C7-3458965403B9}" dt="2024-02-27T09:50:38.660" v="54" actId="20577"/>
        <pc:sldMkLst>
          <pc:docMk/>
          <pc:sldMk cId="0" sldId="256"/>
        </pc:sldMkLst>
        <pc:spChg chg="mod">
          <ac:chgData name="Emma Sadd" userId="beaba22d-3bb8-46f6-b923-cd5867a2efac" providerId="ADAL" clId="{CAA1D1AC-E94D-49BF-B7C7-3458965403B9}" dt="2024-02-27T09:50:38.660" v="54" actId="20577"/>
          <ac:spMkLst>
            <pc:docMk/>
            <pc:sldMk cId="0" sldId="256"/>
            <ac:spMk id="101" creationId="{00000000-0000-0000-0000-000000000000}"/>
          </ac:spMkLst>
        </pc:spChg>
      </pc:sldChg>
    </pc:docChg>
  </pc:docChgLst>
  <pc:docChgLst>
    <pc:chgData name="Laia Surralles Solsona" userId="5b079a50-c30e-426c-81c1-9a1baf43d982" providerId="ADAL" clId="{F5C327DB-ADB4-494C-A3CB-126E178AD37B}"/>
    <pc:docChg chg="undo custSel addSld delSld modSld">
      <pc:chgData name="Laia Surralles Solsona" userId="5b079a50-c30e-426c-81c1-9a1baf43d982" providerId="ADAL" clId="{F5C327DB-ADB4-494C-A3CB-126E178AD37B}" dt="2024-02-26T15:43:47.756" v="1022" actId="47"/>
      <pc:docMkLst>
        <pc:docMk/>
      </pc:docMkLst>
      <pc:sldChg chg="modSp mod">
        <pc:chgData name="Laia Surralles Solsona" userId="5b079a50-c30e-426c-81c1-9a1baf43d982" providerId="ADAL" clId="{F5C327DB-ADB4-494C-A3CB-126E178AD37B}" dt="2024-02-26T15:09:06.914" v="41" actId="1076"/>
        <pc:sldMkLst>
          <pc:docMk/>
          <pc:sldMk cId="0" sldId="256"/>
        </pc:sldMkLst>
        <pc:spChg chg="mod">
          <ac:chgData name="Laia Surralles Solsona" userId="5b079a50-c30e-426c-81c1-9a1baf43d982" providerId="ADAL" clId="{F5C327DB-ADB4-494C-A3CB-126E178AD37B}" dt="2024-02-26T15:09:06.914" v="41" actId="1076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08:57.996" v="40" actId="1076"/>
          <ac:spMkLst>
            <pc:docMk/>
            <pc:sldMk cId="0" sldId="256"/>
            <ac:spMk id="102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10:41.312" v="63" actId="255"/>
        <pc:sldMkLst>
          <pc:docMk/>
          <pc:sldMk cId="0" sldId="257"/>
        </pc:sldMkLst>
        <pc:spChg chg="mod">
          <ac:chgData name="Laia Surralles Solsona" userId="5b079a50-c30e-426c-81c1-9a1baf43d982" providerId="ADAL" clId="{F5C327DB-ADB4-494C-A3CB-126E178AD37B}" dt="2024-02-26T15:10:41.312" v="63" actId="255"/>
          <ac:spMkLst>
            <pc:docMk/>
            <pc:sldMk cId="0" sldId="257"/>
            <ac:spMk id="107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12:37.621" v="111" actId="2711"/>
        <pc:sldMkLst>
          <pc:docMk/>
          <pc:sldMk cId="0" sldId="258"/>
        </pc:sldMkLst>
        <pc:spChg chg="mod">
          <ac:chgData name="Laia Surralles Solsona" userId="5b079a50-c30e-426c-81c1-9a1baf43d982" providerId="ADAL" clId="{F5C327DB-ADB4-494C-A3CB-126E178AD37B}" dt="2024-02-26T15:12:37.621" v="111" actId="2711"/>
          <ac:spMkLst>
            <pc:docMk/>
            <pc:sldMk cId="0" sldId="258"/>
            <ac:spMk id="2" creationId="{F18DE3DB-A85D-0866-2551-87C5ABE72D68}"/>
          </ac:spMkLst>
        </pc:spChg>
        <pc:spChg chg="mod">
          <ac:chgData name="Laia Surralles Solsona" userId="5b079a50-c30e-426c-81c1-9a1baf43d982" providerId="ADAL" clId="{F5C327DB-ADB4-494C-A3CB-126E178AD37B}" dt="2024-02-26T15:12:37.621" v="111" actId="2711"/>
          <ac:spMkLst>
            <pc:docMk/>
            <pc:sldMk cId="0" sldId="258"/>
            <ac:spMk id="3" creationId="{185EB738-6058-B608-F441-1F190CFA237C}"/>
          </ac:spMkLst>
        </pc:spChg>
        <pc:spChg chg="mod">
          <ac:chgData name="Laia Surralles Solsona" userId="5b079a50-c30e-426c-81c1-9a1baf43d982" providerId="ADAL" clId="{F5C327DB-ADB4-494C-A3CB-126E178AD37B}" dt="2024-02-26T15:11:12.266" v="70" actId="1076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12:13.823" v="110" actId="20577"/>
          <ac:spMkLst>
            <pc:docMk/>
            <pc:sldMk cId="0" sldId="258"/>
            <ac:spMk id="114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11:48.031" v="96" actId="1035"/>
          <ac:picMkLst>
            <pc:docMk/>
            <pc:sldMk cId="0" sldId="258"/>
            <ac:picMk id="7" creationId="{C15361C4-B587-89A1-AE2B-DFDD51DAC386}"/>
          </ac:picMkLst>
        </pc:picChg>
        <pc:picChg chg="mod">
          <ac:chgData name="Laia Surralles Solsona" userId="5b079a50-c30e-426c-81c1-9a1baf43d982" providerId="ADAL" clId="{F5C327DB-ADB4-494C-A3CB-126E178AD37B}" dt="2024-02-26T15:11:48.031" v="96" actId="1035"/>
          <ac:picMkLst>
            <pc:docMk/>
            <pc:sldMk cId="0" sldId="258"/>
            <ac:picMk id="9" creationId="{D86856BC-031A-F8BA-33E9-AE8F6F6DB761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16:33.969" v="237" actId="1076"/>
        <pc:sldMkLst>
          <pc:docMk/>
          <pc:sldMk cId="0" sldId="259"/>
        </pc:sldMkLst>
        <pc:spChg chg="mod">
          <ac:chgData name="Laia Surralles Solsona" userId="5b079a50-c30e-426c-81c1-9a1baf43d982" providerId="ADAL" clId="{F5C327DB-ADB4-494C-A3CB-126E178AD37B}" dt="2024-02-26T15:16:33.969" v="237" actId="1076"/>
          <ac:spMkLst>
            <pc:docMk/>
            <pc:sldMk cId="0" sldId="259"/>
            <ac:spMk id="2" creationId="{A2E12133-DAF0-3E20-41D8-270B2E665C45}"/>
          </ac:spMkLst>
        </pc:spChg>
        <pc:spChg chg="mod">
          <ac:chgData name="Laia Surralles Solsona" userId="5b079a50-c30e-426c-81c1-9a1baf43d982" providerId="ADAL" clId="{F5C327DB-ADB4-494C-A3CB-126E178AD37B}" dt="2024-02-26T15:14:05.167" v="131" actId="1076"/>
          <ac:spMkLst>
            <pc:docMk/>
            <pc:sldMk cId="0" sldId="259"/>
            <ac:spMk id="3" creationId="{8FA37D5B-9AE0-9D2E-E34F-6479557AA8AF}"/>
          </ac:spMkLst>
        </pc:spChg>
        <pc:spChg chg="mod">
          <ac:chgData name="Laia Surralles Solsona" userId="5b079a50-c30e-426c-81c1-9a1baf43d982" providerId="ADAL" clId="{F5C327DB-ADB4-494C-A3CB-126E178AD37B}" dt="2024-02-26T15:14:55.968" v="158" actId="1076"/>
          <ac:spMkLst>
            <pc:docMk/>
            <pc:sldMk cId="0" sldId="259"/>
            <ac:spMk id="4" creationId="{619A66B2-B842-B4FF-DFDC-ED596C94AD96}"/>
          </ac:spMkLst>
        </pc:spChg>
        <pc:spChg chg="mod">
          <ac:chgData name="Laia Surralles Solsona" userId="5b079a50-c30e-426c-81c1-9a1baf43d982" providerId="ADAL" clId="{F5C327DB-ADB4-494C-A3CB-126E178AD37B}" dt="2024-02-26T15:16:27.607" v="236" actId="1076"/>
          <ac:spMkLst>
            <pc:docMk/>
            <pc:sldMk cId="0" sldId="259"/>
            <ac:spMk id="5" creationId="{B4BFD824-2CB4-7D57-A397-7B9F47857BD4}"/>
          </ac:spMkLst>
        </pc:spChg>
        <pc:spChg chg="mod">
          <ac:chgData name="Laia Surralles Solsona" userId="5b079a50-c30e-426c-81c1-9a1baf43d982" providerId="ADAL" clId="{F5C327DB-ADB4-494C-A3CB-126E178AD37B}" dt="2024-02-26T15:16:24.282" v="235" actId="1076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15:26.364" v="201" actId="20577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14:51.170" v="157" actId="1076"/>
          <ac:spMkLst>
            <pc:docMk/>
            <pc:sldMk cId="0" sldId="259"/>
            <ac:spMk id="131" creationId="{00000000-0000-0000-0000-000000000000}"/>
          </ac:spMkLst>
        </pc:spChg>
        <pc:grpChg chg="mod">
          <ac:chgData name="Laia Surralles Solsona" userId="5b079a50-c30e-426c-81c1-9a1baf43d982" providerId="ADAL" clId="{F5C327DB-ADB4-494C-A3CB-126E178AD37B}" dt="2024-02-26T15:16:19.022" v="233" actId="1076"/>
          <ac:grpSpMkLst>
            <pc:docMk/>
            <pc:sldMk cId="0" sldId="259"/>
            <ac:grpSpMk id="119" creationId="{00000000-0000-0000-0000-000000000000}"/>
          </ac:grpSpMkLst>
        </pc:grpChg>
        <pc:grpChg chg="mod">
          <ac:chgData name="Laia Surralles Solsona" userId="5b079a50-c30e-426c-81c1-9a1baf43d982" providerId="ADAL" clId="{F5C327DB-ADB4-494C-A3CB-126E178AD37B}" dt="2024-02-26T15:13:36.028" v="125" actId="1076"/>
          <ac:grpSpMkLst>
            <pc:docMk/>
            <pc:sldMk cId="0" sldId="259"/>
            <ac:grpSpMk id="124" creationId="{00000000-0000-0000-0000-000000000000}"/>
          </ac:grpSpMkLst>
        </pc:grpChg>
        <pc:cxnChg chg="mod">
          <ac:chgData name="Laia Surralles Solsona" userId="5b079a50-c30e-426c-81c1-9a1baf43d982" providerId="ADAL" clId="{F5C327DB-ADB4-494C-A3CB-126E178AD37B}" dt="2024-02-26T15:16:14.926" v="232" actId="14100"/>
          <ac:cxnSpMkLst>
            <pc:docMk/>
            <pc:sldMk cId="0" sldId="259"/>
            <ac:cxnSpMk id="120" creationId="{00000000-0000-0000-0000-000000000000}"/>
          </ac:cxnSpMkLst>
        </pc:cxnChg>
        <pc:cxnChg chg="mod">
          <ac:chgData name="Laia Surralles Solsona" userId="5b079a50-c30e-426c-81c1-9a1baf43d982" providerId="ADAL" clId="{F5C327DB-ADB4-494C-A3CB-126E178AD37B}" dt="2024-02-26T15:13:50.860" v="127" actId="1076"/>
          <ac:cxnSpMkLst>
            <pc:docMk/>
            <pc:sldMk cId="0" sldId="259"/>
            <ac:cxnSpMk id="126" creationId="{00000000-0000-0000-0000-000000000000}"/>
          </ac:cxnSpMkLst>
        </pc:cxnChg>
        <pc:cxnChg chg="mod">
          <ac:chgData name="Laia Surralles Solsona" userId="5b079a50-c30e-426c-81c1-9a1baf43d982" providerId="ADAL" clId="{F5C327DB-ADB4-494C-A3CB-126E178AD37B}" dt="2024-02-26T15:14:47.941" v="156" actId="1076"/>
          <ac:cxnSpMkLst>
            <pc:docMk/>
            <pc:sldMk cId="0" sldId="259"/>
            <ac:cxnSpMk id="130" creationId="{00000000-0000-0000-0000-000000000000}"/>
          </ac:cxnSpMkLst>
        </pc:cxnChg>
      </pc:sldChg>
      <pc:sldChg chg="modSp mod">
        <pc:chgData name="Laia Surralles Solsona" userId="5b079a50-c30e-426c-81c1-9a1baf43d982" providerId="ADAL" clId="{F5C327DB-ADB4-494C-A3CB-126E178AD37B}" dt="2024-02-26T15:17:00.483" v="245" actId="1076"/>
        <pc:sldMkLst>
          <pc:docMk/>
          <pc:sldMk cId="0" sldId="260"/>
        </pc:sldMkLst>
        <pc:spChg chg="mod">
          <ac:chgData name="Laia Surralles Solsona" userId="5b079a50-c30e-426c-81c1-9a1baf43d982" providerId="ADAL" clId="{F5C327DB-ADB4-494C-A3CB-126E178AD37B}" dt="2024-02-26T15:17:00.483" v="245" actId="1076"/>
          <ac:spMkLst>
            <pc:docMk/>
            <pc:sldMk cId="0" sldId="260"/>
            <ac:spMk id="147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18:10.894" v="262" actId="1076"/>
        <pc:sldMkLst>
          <pc:docMk/>
          <pc:sldMk cId="0" sldId="262"/>
        </pc:sldMkLst>
        <pc:spChg chg="mod">
          <ac:chgData name="Laia Surralles Solsona" userId="5b079a50-c30e-426c-81c1-9a1baf43d982" providerId="ADAL" clId="{F5C327DB-ADB4-494C-A3CB-126E178AD37B}" dt="2024-02-26T15:18:10.894" v="262" actId="1076"/>
          <ac:spMkLst>
            <pc:docMk/>
            <pc:sldMk cId="0" sldId="262"/>
            <ac:spMk id="2" creationId="{C512C449-0868-5886-4856-6ED5B1650A26}"/>
          </ac:spMkLst>
        </pc:spChg>
        <pc:spChg chg="mod">
          <ac:chgData name="Laia Surralles Solsona" userId="5b079a50-c30e-426c-81c1-9a1baf43d982" providerId="ADAL" clId="{F5C327DB-ADB4-494C-A3CB-126E178AD37B}" dt="2024-02-26T15:17:21.071" v="251" actId="1076"/>
          <ac:spMkLst>
            <pc:docMk/>
            <pc:sldMk cId="0" sldId="262"/>
            <ac:spMk id="159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17:58.651" v="261" actId="1076"/>
          <ac:spMkLst>
            <pc:docMk/>
            <pc:sldMk cId="0" sldId="262"/>
            <ac:spMk id="160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19:07.661" v="276" actId="108"/>
        <pc:sldMkLst>
          <pc:docMk/>
          <pc:sldMk cId="0" sldId="263"/>
        </pc:sldMkLst>
        <pc:spChg chg="mod">
          <ac:chgData name="Laia Surralles Solsona" userId="5b079a50-c30e-426c-81c1-9a1baf43d982" providerId="ADAL" clId="{F5C327DB-ADB4-494C-A3CB-126E178AD37B}" dt="2024-02-26T15:18:36.918" v="270" actId="1076"/>
          <ac:spMkLst>
            <pc:docMk/>
            <pc:sldMk cId="0" sldId="263"/>
            <ac:spMk id="165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19:07.661" v="276" actId="108"/>
          <ac:spMkLst>
            <pc:docMk/>
            <pc:sldMk cId="0" sldId="263"/>
            <ac:spMk id="166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18:17.358" v="263" actId="1076"/>
          <ac:picMkLst>
            <pc:docMk/>
            <pc:sldMk cId="0" sldId="263"/>
            <ac:picMk id="3" creationId="{241F9147-A2EB-DAD9-DC5F-08D56E23BAE8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19:26.775" v="280" actId="1076"/>
        <pc:sldMkLst>
          <pc:docMk/>
          <pc:sldMk cId="0" sldId="264"/>
        </pc:sldMkLst>
        <pc:spChg chg="mod">
          <ac:chgData name="Laia Surralles Solsona" userId="5b079a50-c30e-426c-81c1-9a1baf43d982" providerId="ADAL" clId="{F5C327DB-ADB4-494C-A3CB-126E178AD37B}" dt="2024-02-26T15:19:26.775" v="280" actId="1076"/>
          <ac:spMkLst>
            <pc:docMk/>
            <pc:sldMk cId="0" sldId="264"/>
            <ac:spMk id="171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20:30.338" v="300" actId="1076"/>
        <pc:sldMkLst>
          <pc:docMk/>
          <pc:sldMk cId="0" sldId="265"/>
        </pc:sldMkLst>
        <pc:spChg chg="mod">
          <ac:chgData name="Laia Surralles Solsona" userId="5b079a50-c30e-426c-81c1-9a1baf43d982" providerId="ADAL" clId="{F5C327DB-ADB4-494C-A3CB-126E178AD37B}" dt="2024-02-26T15:20:24.884" v="298" actId="1076"/>
          <ac:spMkLst>
            <pc:docMk/>
            <pc:sldMk cId="0" sldId="265"/>
            <ac:spMk id="177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20:30.338" v="300" actId="1076"/>
          <ac:spMkLst>
            <pc:docMk/>
            <pc:sldMk cId="0" sldId="265"/>
            <ac:spMk id="178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20:27.629" v="299" actId="1076"/>
          <ac:picMkLst>
            <pc:docMk/>
            <pc:sldMk cId="0" sldId="265"/>
            <ac:picMk id="6" creationId="{5212B379-AEAE-F2D2-5D5F-CD000F8B0060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22:05.080" v="338" actId="20577"/>
        <pc:sldMkLst>
          <pc:docMk/>
          <pc:sldMk cId="0" sldId="266"/>
        </pc:sldMkLst>
        <pc:spChg chg="mod">
          <ac:chgData name="Laia Surralles Solsona" userId="5b079a50-c30e-426c-81c1-9a1baf43d982" providerId="ADAL" clId="{F5C327DB-ADB4-494C-A3CB-126E178AD37B}" dt="2024-02-26T15:21:32.369" v="315" actId="255"/>
          <ac:spMkLst>
            <pc:docMk/>
            <pc:sldMk cId="0" sldId="266"/>
            <ac:spMk id="7" creationId="{61E7DF9D-9673-1AA9-3C83-B8BF5B83E03A}"/>
          </ac:spMkLst>
        </pc:spChg>
        <pc:spChg chg="mod">
          <ac:chgData name="Laia Surralles Solsona" userId="5b079a50-c30e-426c-81c1-9a1baf43d982" providerId="ADAL" clId="{F5C327DB-ADB4-494C-A3CB-126E178AD37B}" dt="2024-02-26T15:21:32.369" v="315" actId="255"/>
          <ac:spMkLst>
            <pc:docMk/>
            <pc:sldMk cId="0" sldId="266"/>
            <ac:spMk id="8" creationId="{63B46E35-D66E-8438-7004-31ED56495889}"/>
          </ac:spMkLst>
        </pc:spChg>
        <pc:spChg chg="mod">
          <ac:chgData name="Laia Surralles Solsona" userId="5b079a50-c30e-426c-81c1-9a1baf43d982" providerId="ADAL" clId="{F5C327DB-ADB4-494C-A3CB-126E178AD37B}" dt="2024-02-26T15:20:56.080" v="306" actId="113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22:05.080" v="338" actId="20577"/>
          <ac:spMkLst>
            <pc:docMk/>
            <pc:sldMk cId="0" sldId="266"/>
            <ac:spMk id="184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20:40.264" v="301" actId="1076"/>
          <ac:picMkLst>
            <pc:docMk/>
            <pc:sldMk cId="0" sldId="266"/>
            <ac:picMk id="3" creationId="{38723B0F-F430-E2C0-8EBA-6C1DCD9A32A6}"/>
          </ac:picMkLst>
        </pc:picChg>
        <pc:picChg chg="mod">
          <ac:chgData name="Laia Surralles Solsona" userId="5b079a50-c30e-426c-81c1-9a1baf43d982" providerId="ADAL" clId="{F5C327DB-ADB4-494C-A3CB-126E178AD37B}" dt="2024-02-26T15:21:14.754" v="309" actId="1076"/>
          <ac:picMkLst>
            <pc:docMk/>
            <pc:sldMk cId="0" sldId="266"/>
            <ac:picMk id="4" creationId="{71949A5A-7ECA-5B0E-144C-8B2F5FC84013}"/>
          </ac:picMkLst>
        </pc:picChg>
        <pc:picChg chg="mod">
          <ac:chgData name="Laia Surralles Solsona" userId="5b079a50-c30e-426c-81c1-9a1baf43d982" providerId="ADAL" clId="{F5C327DB-ADB4-494C-A3CB-126E178AD37B}" dt="2024-02-26T15:21:14.754" v="309" actId="1076"/>
          <ac:picMkLst>
            <pc:docMk/>
            <pc:sldMk cId="0" sldId="266"/>
            <ac:picMk id="6" creationId="{D36873E7-0C95-7C97-D0EC-86E7084BE4C2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23:41.764" v="363" actId="14100"/>
        <pc:sldMkLst>
          <pc:docMk/>
          <pc:sldMk cId="0" sldId="267"/>
        </pc:sldMkLst>
        <pc:spChg chg="mod">
          <ac:chgData name="Laia Surralles Solsona" userId="5b079a50-c30e-426c-81c1-9a1baf43d982" providerId="ADAL" clId="{F5C327DB-ADB4-494C-A3CB-126E178AD37B}" dt="2024-02-26T15:23:05.161" v="352" actId="1076"/>
          <ac:spMkLst>
            <pc:docMk/>
            <pc:sldMk cId="0" sldId="267"/>
            <ac:spMk id="5" creationId="{E292D50D-1AE9-27D3-C52F-6A5DEC5B896E}"/>
          </ac:spMkLst>
        </pc:spChg>
        <pc:spChg chg="mod">
          <ac:chgData name="Laia Surralles Solsona" userId="5b079a50-c30e-426c-81c1-9a1baf43d982" providerId="ADAL" clId="{F5C327DB-ADB4-494C-A3CB-126E178AD37B}" dt="2024-02-26T15:23:05.161" v="352" actId="1076"/>
          <ac:spMkLst>
            <pc:docMk/>
            <pc:sldMk cId="0" sldId="267"/>
            <ac:spMk id="6" creationId="{DABC0ADF-9966-CC7B-5C41-55D4FF9B7C9E}"/>
          </ac:spMkLst>
        </pc:spChg>
        <pc:spChg chg="mod">
          <ac:chgData name="Laia Surralles Solsona" userId="5b079a50-c30e-426c-81c1-9a1baf43d982" providerId="ADAL" clId="{F5C327DB-ADB4-494C-A3CB-126E178AD37B}" dt="2024-02-26T15:23:05.161" v="352" actId="1076"/>
          <ac:spMkLst>
            <pc:docMk/>
            <pc:sldMk cId="0" sldId="267"/>
            <ac:spMk id="7" creationId="{2DEEFAF1-0014-E72F-3E92-808D7FD38FC1}"/>
          </ac:spMkLst>
        </pc:spChg>
        <pc:spChg chg="mod">
          <ac:chgData name="Laia Surralles Solsona" userId="5b079a50-c30e-426c-81c1-9a1baf43d982" providerId="ADAL" clId="{F5C327DB-ADB4-494C-A3CB-126E178AD37B}" dt="2024-02-26T15:23:19.657" v="357" actId="14100"/>
          <ac:spMkLst>
            <pc:docMk/>
            <pc:sldMk cId="0" sldId="267"/>
            <ac:spMk id="9" creationId="{D50E3278-E89C-A60A-C138-F960FBEFBF49}"/>
          </ac:spMkLst>
        </pc:spChg>
        <pc:spChg chg="mod">
          <ac:chgData name="Laia Surralles Solsona" userId="5b079a50-c30e-426c-81c1-9a1baf43d982" providerId="ADAL" clId="{F5C327DB-ADB4-494C-A3CB-126E178AD37B}" dt="2024-02-26T15:23:29.609" v="360" actId="14100"/>
          <ac:spMkLst>
            <pc:docMk/>
            <pc:sldMk cId="0" sldId="267"/>
            <ac:spMk id="10" creationId="{26CA96AD-CDC5-E267-24D6-B570DF844243}"/>
          </ac:spMkLst>
        </pc:spChg>
        <pc:spChg chg="mod">
          <ac:chgData name="Laia Surralles Solsona" userId="5b079a50-c30e-426c-81c1-9a1baf43d982" providerId="ADAL" clId="{F5C327DB-ADB4-494C-A3CB-126E178AD37B}" dt="2024-02-26T15:23:41.764" v="363" actId="14100"/>
          <ac:spMkLst>
            <pc:docMk/>
            <pc:sldMk cId="0" sldId="267"/>
            <ac:spMk id="16" creationId="{350F8185-CF62-CE9C-9B8F-26F2E9858F0E}"/>
          </ac:spMkLst>
        </pc:spChg>
        <pc:spChg chg="mod">
          <ac:chgData name="Laia Surralles Solsona" userId="5b079a50-c30e-426c-81c1-9a1baf43d982" providerId="ADAL" clId="{F5C327DB-ADB4-494C-A3CB-126E178AD37B}" dt="2024-02-26T15:22:40.139" v="346" actId="1076"/>
          <ac:spMkLst>
            <pc:docMk/>
            <pc:sldMk cId="0" sldId="267"/>
            <ac:spMk id="189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22:57.373" v="351" actId="255"/>
          <ac:spMkLst>
            <pc:docMk/>
            <pc:sldMk cId="0" sldId="267"/>
            <ac:spMk id="190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23:10.638" v="353" actId="1076"/>
          <ac:picMkLst>
            <pc:docMk/>
            <pc:sldMk cId="0" sldId="267"/>
            <ac:picMk id="8" creationId="{D5DA69FE-F85F-BED7-D53A-546DAAF2591F}"/>
          </ac:picMkLst>
        </pc:picChg>
        <pc:picChg chg="mod">
          <ac:chgData name="Laia Surralles Solsona" userId="5b079a50-c30e-426c-81c1-9a1baf43d982" providerId="ADAL" clId="{F5C327DB-ADB4-494C-A3CB-126E178AD37B}" dt="2024-02-26T15:23:23.014" v="358" actId="1076"/>
          <ac:picMkLst>
            <pc:docMk/>
            <pc:sldMk cId="0" sldId="267"/>
            <ac:picMk id="11" creationId="{978B424C-FA63-DDB4-DD45-453631981611}"/>
          </ac:picMkLst>
        </pc:picChg>
        <pc:picChg chg="mod">
          <ac:chgData name="Laia Surralles Solsona" userId="5b079a50-c30e-426c-81c1-9a1baf43d982" providerId="ADAL" clId="{F5C327DB-ADB4-494C-A3CB-126E178AD37B}" dt="2024-02-26T15:23:35.123" v="361" actId="1076"/>
          <ac:picMkLst>
            <pc:docMk/>
            <pc:sldMk cId="0" sldId="267"/>
            <ac:picMk id="13" creationId="{886F4CC5-2413-2BC9-D9AF-B46EB0B7DD15}"/>
          </ac:picMkLst>
        </pc:picChg>
        <pc:picChg chg="mod">
          <ac:chgData name="Laia Surralles Solsona" userId="5b079a50-c30e-426c-81c1-9a1baf43d982" providerId="ADAL" clId="{F5C327DB-ADB4-494C-A3CB-126E178AD37B}" dt="2024-02-26T15:22:42.013" v="347" actId="1076"/>
          <ac:picMkLst>
            <pc:docMk/>
            <pc:sldMk cId="0" sldId="267"/>
            <ac:picMk id="18" creationId="{1C1893D1-993A-7928-B220-0160A1ECA65A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24:35.184" v="380" actId="1076"/>
        <pc:sldMkLst>
          <pc:docMk/>
          <pc:sldMk cId="0" sldId="268"/>
        </pc:sldMkLst>
        <pc:spChg chg="mod">
          <ac:chgData name="Laia Surralles Solsona" userId="5b079a50-c30e-426c-81c1-9a1baf43d982" providerId="ADAL" clId="{F5C327DB-ADB4-494C-A3CB-126E178AD37B}" dt="2024-02-26T15:24:35.184" v="380" actId="1076"/>
          <ac:spMkLst>
            <pc:docMk/>
            <pc:sldMk cId="0" sldId="268"/>
            <ac:spMk id="195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25:13.676" v="385" actId="1076"/>
        <pc:sldMkLst>
          <pc:docMk/>
          <pc:sldMk cId="0" sldId="269"/>
        </pc:sldMkLst>
        <pc:spChg chg="mod">
          <ac:chgData name="Laia Surralles Solsona" userId="5b079a50-c30e-426c-81c1-9a1baf43d982" providerId="ADAL" clId="{F5C327DB-ADB4-494C-A3CB-126E178AD37B}" dt="2024-02-26T15:25:13.676" v="385" actId="1076"/>
          <ac:spMkLst>
            <pc:docMk/>
            <pc:sldMk cId="0" sldId="269"/>
            <ac:spMk id="200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26:30.353" v="416" actId="20577"/>
        <pc:sldMkLst>
          <pc:docMk/>
          <pc:sldMk cId="0" sldId="270"/>
        </pc:sldMkLst>
        <pc:spChg chg="mod">
          <ac:chgData name="Laia Surralles Solsona" userId="5b079a50-c30e-426c-81c1-9a1baf43d982" providerId="ADAL" clId="{F5C327DB-ADB4-494C-A3CB-126E178AD37B}" dt="2024-02-26T15:25:41.553" v="394" actId="20577"/>
          <ac:spMkLst>
            <pc:docMk/>
            <pc:sldMk cId="0" sldId="270"/>
            <ac:spMk id="206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26:30.353" v="416" actId="20577"/>
          <ac:spMkLst>
            <pc:docMk/>
            <pc:sldMk cId="0" sldId="270"/>
            <ac:spMk id="207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25:20.080" v="386" actId="1076"/>
          <ac:picMkLst>
            <pc:docMk/>
            <pc:sldMk cId="0" sldId="270"/>
            <ac:picMk id="17" creationId="{FD475B65-1A00-17CA-B30F-8207CAB11CF7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27:40.602" v="430" actId="20577"/>
        <pc:sldMkLst>
          <pc:docMk/>
          <pc:sldMk cId="0" sldId="271"/>
        </pc:sldMkLst>
        <pc:spChg chg="mod">
          <ac:chgData name="Laia Surralles Solsona" userId="5b079a50-c30e-426c-81c1-9a1baf43d982" providerId="ADAL" clId="{F5C327DB-ADB4-494C-A3CB-126E178AD37B}" dt="2024-02-26T15:26:56.362" v="424" actId="20577"/>
          <ac:spMkLst>
            <pc:docMk/>
            <pc:sldMk cId="0" sldId="271"/>
            <ac:spMk id="212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27:40.602" v="430" actId="20577"/>
          <ac:spMkLst>
            <pc:docMk/>
            <pc:sldMk cId="0" sldId="271"/>
            <ac:spMk id="213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26:38.129" v="417" actId="1076"/>
          <ac:picMkLst>
            <pc:docMk/>
            <pc:sldMk cId="0" sldId="271"/>
            <ac:picMk id="10" creationId="{3DB60F64-B486-CCF6-F2E6-3C965F6321F1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28:36.517" v="463" actId="20577"/>
        <pc:sldMkLst>
          <pc:docMk/>
          <pc:sldMk cId="0" sldId="272"/>
        </pc:sldMkLst>
        <pc:spChg chg="mod">
          <ac:chgData name="Laia Surralles Solsona" userId="5b079a50-c30e-426c-81c1-9a1baf43d982" providerId="ADAL" clId="{F5C327DB-ADB4-494C-A3CB-126E178AD37B}" dt="2024-02-26T15:28:36.517" v="463" actId="20577"/>
          <ac:spMkLst>
            <pc:docMk/>
            <pc:sldMk cId="0" sldId="272"/>
            <ac:spMk id="218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30:13.800" v="528" actId="5793"/>
        <pc:sldMkLst>
          <pc:docMk/>
          <pc:sldMk cId="0" sldId="273"/>
        </pc:sldMkLst>
        <pc:spChg chg="mod">
          <ac:chgData name="Laia Surralles Solsona" userId="5b079a50-c30e-426c-81c1-9a1baf43d982" providerId="ADAL" clId="{F5C327DB-ADB4-494C-A3CB-126E178AD37B}" dt="2024-02-26T15:29:18.975" v="487" actId="1076"/>
          <ac:spMkLst>
            <pc:docMk/>
            <pc:sldMk cId="0" sldId="273"/>
            <ac:spMk id="223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30:13.800" v="528" actId="5793"/>
          <ac:spMkLst>
            <pc:docMk/>
            <pc:sldMk cId="0" sldId="273"/>
            <ac:spMk id="224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28:44.856" v="464" actId="1076"/>
          <ac:picMkLst>
            <pc:docMk/>
            <pc:sldMk cId="0" sldId="273"/>
            <ac:picMk id="4" creationId="{451F0E78-D3AC-AF2E-DE62-4704C2CF3BB3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31:52.546" v="638" actId="20577"/>
        <pc:sldMkLst>
          <pc:docMk/>
          <pc:sldMk cId="0" sldId="274"/>
        </pc:sldMkLst>
        <pc:spChg chg="mod">
          <ac:chgData name="Laia Surralles Solsona" userId="5b079a50-c30e-426c-81c1-9a1baf43d982" providerId="ADAL" clId="{F5C327DB-ADB4-494C-A3CB-126E178AD37B}" dt="2024-02-26T15:31:30.148" v="603" actId="1076"/>
          <ac:spMkLst>
            <pc:docMk/>
            <pc:sldMk cId="0" sldId="274"/>
            <ac:spMk id="229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31:52.546" v="638" actId="20577"/>
          <ac:spMkLst>
            <pc:docMk/>
            <pc:sldMk cId="0" sldId="274"/>
            <ac:spMk id="230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30:20.391" v="529" actId="1076"/>
          <ac:picMkLst>
            <pc:docMk/>
            <pc:sldMk cId="0" sldId="274"/>
            <ac:picMk id="16" creationId="{DABD93C8-4E99-6402-1F56-6958D600F5F8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32:27.594" v="660" actId="1076"/>
        <pc:sldMkLst>
          <pc:docMk/>
          <pc:sldMk cId="0" sldId="275"/>
        </pc:sldMkLst>
        <pc:spChg chg="mod">
          <ac:chgData name="Laia Surralles Solsona" userId="5b079a50-c30e-426c-81c1-9a1baf43d982" providerId="ADAL" clId="{F5C327DB-ADB4-494C-A3CB-126E178AD37B}" dt="2024-02-26T15:32:27.594" v="660" actId="1076"/>
          <ac:spMkLst>
            <pc:docMk/>
            <pc:sldMk cId="0" sldId="275"/>
            <ac:spMk id="235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33:48.173" v="737" actId="20577"/>
        <pc:sldMkLst>
          <pc:docMk/>
          <pc:sldMk cId="0" sldId="276"/>
        </pc:sldMkLst>
        <pc:spChg chg="mod">
          <ac:chgData name="Laia Surralles Solsona" userId="5b079a50-c30e-426c-81c1-9a1baf43d982" providerId="ADAL" clId="{F5C327DB-ADB4-494C-A3CB-126E178AD37B}" dt="2024-02-26T15:33:02.360" v="695" actId="20577"/>
          <ac:spMkLst>
            <pc:docMk/>
            <pc:sldMk cId="0" sldId="276"/>
            <ac:spMk id="240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33:48.173" v="737" actId="20577"/>
          <ac:spMkLst>
            <pc:docMk/>
            <pc:sldMk cId="0" sldId="276"/>
            <ac:spMk id="241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32:33.716" v="661" actId="1076"/>
          <ac:picMkLst>
            <pc:docMk/>
            <pc:sldMk cId="0" sldId="276"/>
            <ac:picMk id="7" creationId="{A61F02D0-6087-7A4F-DC20-15D198DE28AC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34:11.264" v="744" actId="1076"/>
        <pc:sldMkLst>
          <pc:docMk/>
          <pc:sldMk cId="0" sldId="277"/>
        </pc:sldMkLst>
        <pc:spChg chg="mod">
          <ac:chgData name="Laia Surralles Solsona" userId="5b079a50-c30e-426c-81c1-9a1baf43d982" providerId="ADAL" clId="{F5C327DB-ADB4-494C-A3CB-126E178AD37B}" dt="2024-02-26T15:34:11.264" v="744" actId="1076"/>
          <ac:spMkLst>
            <pc:docMk/>
            <pc:sldMk cId="0" sldId="277"/>
            <ac:spMk id="246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34:48.463" v="751" actId="1076"/>
        <pc:sldMkLst>
          <pc:docMk/>
          <pc:sldMk cId="0" sldId="278"/>
        </pc:sldMkLst>
        <pc:spChg chg="mod">
          <ac:chgData name="Laia Surralles Solsona" userId="5b079a50-c30e-426c-81c1-9a1baf43d982" providerId="ADAL" clId="{F5C327DB-ADB4-494C-A3CB-126E178AD37B}" dt="2024-02-26T15:34:29.361" v="747" actId="1076"/>
          <ac:spMkLst>
            <pc:docMk/>
            <pc:sldMk cId="0" sldId="278"/>
            <ac:spMk id="4" creationId="{21F0CBA2-6C0C-2D7F-EEC9-9E3AC52778FF}"/>
          </ac:spMkLst>
        </pc:spChg>
        <pc:spChg chg="mod">
          <ac:chgData name="Laia Surralles Solsona" userId="5b079a50-c30e-426c-81c1-9a1baf43d982" providerId="ADAL" clId="{F5C327DB-ADB4-494C-A3CB-126E178AD37B}" dt="2024-02-26T15:34:48.463" v="751" actId="1076"/>
          <ac:spMkLst>
            <pc:docMk/>
            <pc:sldMk cId="0" sldId="278"/>
            <ac:spMk id="251" creationId="{00000000-0000-0000-0000-000000000000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36:00.278" v="784" actId="20577"/>
        <pc:sldMkLst>
          <pc:docMk/>
          <pc:sldMk cId="0" sldId="279"/>
        </pc:sldMkLst>
        <pc:spChg chg="mod">
          <ac:chgData name="Laia Surralles Solsona" userId="5b079a50-c30e-426c-81c1-9a1baf43d982" providerId="ADAL" clId="{F5C327DB-ADB4-494C-A3CB-126E178AD37B}" dt="2024-02-26T15:35:00.893" v="754" actId="1076"/>
          <ac:spMkLst>
            <pc:docMk/>
            <pc:sldMk cId="0" sldId="279"/>
            <ac:spMk id="2" creationId="{7439C963-1A24-14B7-3DAD-A1321F99D2D7}"/>
          </ac:spMkLst>
        </pc:spChg>
        <pc:spChg chg="mod">
          <ac:chgData name="Laia Surralles Solsona" userId="5b079a50-c30e-426c-81c1-9a1baf43d982" providerId="ADAL" clId="{F5C327DB-ADB4-494C-A3CB-126E178AD37B}" dt="2024-02-26T15:35:16.170" v="759" actId="1076"/>
          <ac:spMkLst>
            <pc:docMk/>
            <pc:sldMk cId="0" sldId="279"/>
            <ac:spMk id="258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36:00.278" v="784" actId="20577"/>
          <ac:spMkLst>
            <pc:docMk/>
            <pc:sldMk cId="0" sldId="279"/>
            <ac:spMk id="259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35:17.744" v="760" actId="1076"/>
          <ac:picMkLst>
            <pc:docMk/>
            <pc:sldMk cId="0" sldId="279"/>
            <ac:picMk id="4" creationId="{59482D95-C6F8-0E29-43C4-83B1F6D70F6D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38:12.866" v="900" actId="20577"/>
        <pc:sldMkLst>
          <pc:docMk/>
          <pc:sldMk cId="0" sldId="280"/>
        </pc:sldMkLst>
        <pc:spChg chg="mod">
          <ac:chgData name="Laia Surralles Solsona" userId="5b079a50-c30e-426c-81c1-9a1baf43d982" providerId="ADAL" clId="{F5C327DB-ADB4-494C-A3CB-126E178AD37B}" dt="2024-02-26T15:36:20.666" v="787" actId="113"/>
          <ac:spMkLst>
            <pc:docMk/>
            <pc:sldMk cId="0" sldId="280"/>
            <ac:spMk id="2" creationId="{644CA2DD-0C3B-9E1C-ED82-CD3C20057108}"/>
          </ac:spMkLst>
        </pc:spChg>
        <pc:spChg chg="mod">
          <ac:chgData name="Laia Surralles Solsona" userId="5b079a50-c30e-426c-81c1-9a1baf43d982" providerId="ADAL" clId="{F5C327DB-ADB4-494C-A3CB-126E178AD37B}" dt="2024-02-26T15:37:21.924" v="815" actId="1076"/>
          <ac:spMkLst>
            <pc:docMk/>
            <pc:sldMk cId="0" sldId="280"/>
            <ac:spMk id="264" creationId="{00000000-0000-0000-0000-000000000000}"/>
          </ac:spMkLst>
        </pc:spChg>
        <pc:spChg chg="mod">
          <ac:chgData name="Laia Surralles Solsona" userId="5b079a50-c30e-426c-81c1-9a1baf43d982" providerId="ADAL" clId="{F5C327DB-ADB4-494C-A3CB-126E178AD37B}" dt="2024-02-26T15:38:12.866" v="900" actId="20577"/>
          <ac:spMkLst>
            <pc:docMk/>
            <pc:sldMk cId="0" sldId="280"/>
            <ac:spMk id="265" creationId="{00000000-0000-0000-0000-000000000000}"/>
          </ac:spMkLst>
        </pc:spChg>
        <pc:picChg chg="mod">
          <ac:chgData name="Laia Surralles Solsona" userId="5b079a50-c30e-426c-81c1-9a1baf43d982" providerId="ADAL" clId="{F5C327DB-ADB4-494C-A3CB-126E178AD37B}" dt="2024-02-26T15:36:50.262" v="809" actId="1076"/>
          <ac:picMkLst>
            <pc:docMk/>
            <pc:sldMk cId="0" sldId="280"/>
            <ac:picMk id="4" creationId="{F51C3980-8B56-774F-665C-43E16CD75B9A}"/>
          </ac:picMkLst>
        </pc:picChg>
      </pc:sldChg>
      <pc:sldChg chg="modSp mod">
        <pc:chgData name="Laia Surralles Solsona" userId="5b079a50-c30e-426c-81c1-9a1baf43d982" providerId="ADAL" clId="{F5C327DB-ADB4-494C-A3CB-126E178AD37B}" dt="2024-02-26T15:43:45.314" v="1021" actId="1076"/>
        <pc:sldMkLst>
          <pc:docMk/>
          <pc:sldMk cId="0" sldId="281"/>
        </pc:sldMkLst>
        <pc:spChg chg="mod">
          <ac:chgData name="Laia Surralles Solsona" userId="5b079a50-c30e-426c-81c1-9a1baf43d982" providerId="ADAL" clId="{F5C327DB-ADB4-494C-A3CB-126E178AD37B}" dt="2024-02-26T15:43:45.314" v="1021" actId="1076"/>
          <ac:spMkLst>
            <pc:docMk/>
            <pc:sldMk cId="0" sldId="281"/>
            <ac:spMk id="270" creationId="{00000000-0000-0000-0000-000000000000}"/>
          </ac:spMkLst>
        </pc:spChg>
      </pc:sldChg>
      <pc:sldChg chg="del">
        <pc:chgData name="Laia Surralles Solsona" userId="5b079a50-c30e-426c-81c1-9a1baf43d982" providerId="ADAL" clId="{F5C327DB-ADB4-494C-A3CB-126E178AD37B}" dt="2024-02-26T15:43:47.756" v="1022" actId="47"/>
        <pc:sldMkLst>
          <pc:docMk/>
          <pc:sldMk cId="771849811" sldId="282"/>
        </pc:sldMkLst>
      </pc:sldChg>
      <pc:sldChg chg="modSp mod">
        <pc:chgData name="Laia Surralles Solsona" userId="5b079a50-c30e-426c-81c1-9a1baf43d982" providerId="ADAL" clId="{F5C327DB-ADB4-494C-A3CB-126E178AD37B}" dt="2024-02-26T15:10:16.339" v="57" actId="20577"/>
        <pc:sldMkLst>
          <pc:docMk/>
          <pc:sldMk cId="1587365035" sldId="283"/>
        </pc:sldMkLst>
        <pc:spChg chg="mod">
          <ac:chgData name="Laia Surralles Solsona" userId="5b079a50-c30e-426c-81c1-9a1baf43d982" providerId="ADAL" clId="{F5C327DB-ADB4-494C-A3CB-126E178AD37B}" dt="2024-02-26T15:10:16.339" v="57" actId="20577"/>
          <ac:spMkLst>
            <pc:docMk/>
            <pc:sldMk cId="1587365035" sldId="283"/>
            <ac:spMk id="3" creationId="{6AF2E4A5-8A5E-C9E6-EC72-1C60EEF57D20}"/>
          </ac:spMkLst>
        </pc:spChg>
        <pc:spChg chg="mod">
          <ac:chgData name="Laia Surralles Solsona" userId="5b079a50-c30e-426c-81c1-9a1baf43d982" providerId="ADAL" clId="{F5C327DB-ADB4-494C-A3CB-126E178AD37B}" dt="2024-02-26T15:09:48.019" v="44" actId="255"/>
          <ac:spMkLst>
            <pc:docMk/>
            <pc:sldMk cId="1587365035" sldId="283"/>
            <ac:spMk id="4" creationId="{92AE0331-69A8-F9F2-6CF9-8B0D063B14F8}"/>
          </ac:spMkLst>
        </pc:spChg>
      </pc:sldChg>
      <pc:sldChg chg="modSp mod">
        <pc:chgData name="Laia Surralles Solsona" userId="5b079a50-c30e-426c-81c1-9a1baf43d982" providerId="ADAL" clId="{F5C327DB-ADB4-494C-A3CB-126E178AD37B}" dt="2024-02-26T15:42:33.501" v="982" actId="1035"/>
        <pc:sldMkLst>
          <pc:docMk/>
          <pc:sldMk cId="1735418261" sldId="284"/>
        </pc:sldMkLst>
        <pc:spChg chg="mod">
          <ac:chgData name="Laia Surralles Solsona" userId="5b079a50-c30e-426c-81c1-9a1baf43d982" providerId="ADAL" clId="{F5C327DB-ADB4-494C-A3CB-126E178AD37B}" dt="2024-02-26T15:38:44.347" v="916" actId="255"/>
          <ac:spMkLst>
            <pc:docMk/>
            <pc:sldMk cId="1735418261" sldId="284"/>
            <ac:spMk id="2" creationId="{689C627D-6FED-EB5B-F350-76B41F84662E}"/>
          </ac:spMkLst>
        </pc:spChg>
        <pc:spChg chg="mod">
          <ac:chgData name="Laia Surralles Solsona" userId="5b079a50-c30e-426c-81c1-9a1baf43d982" providerId="ADAL" clId="{F5C327DB-ADB4-494C-A3CB-126E178AD37B}" dt="2024-02-26T15:41:35.700" v="960" actId="1076"/>
          <ac:spMkLst>
            <pc:docMk/>
            <pc:sldMk cId="1735418261" sldId="284"/>
            <ac:spMk id="3" creationId="{4163915C-0C5F-ABF5-B8A1-D5AFE2CC93B9}"/>
          </ac:spMkLst>
        </pc:spChg>
        <pc:spChg chg="mod">
          <ac:chgData name="Laia Surralles Solsona" userId="5b079a50-c30e-426c-81c1-9a1baf43d982" providerId="ADAL" clId="{F5C327DB-ADB4-494C-A3CB-126E178AD37B}" dt="2024-02-26T15:42:33.501" v="982" actId="1035"/>
          <ac:spMkLst>
            <pc:docMk/>
            <pc:sldMk cId="1735418261" sldId="284"/>
            <ac:spMk id="4" creationId="{F1DD05A0-D41C-7E7E-3124-138A80B8B466}"/>
          </ac:spMkLst>
        </pc:spChg>
        <pc:spChg chg="mod">
          <ac:chgData name="Laia Surralles Solsona" userId="5b079a50-c30e-426c-81c1-9a1baf43d982" providerId="ADAL" clId="{F5C327DB-ADB4-494C-A3CB-126E178AD37B}" dt="2024-02-26T15:41:54.430" v="964" actId="1076"/>
          <ac:spMkLst>
            <pc:docMk/>
            <pc:sldMk cId="1735418261" sldId="284"/>
            <ac:spMk id="5" creationId="{6D47C084-1DE8-0A39-182B-C36B81346EB2}"/>
          </ac:spMkLst>
        </pc:spChg>
        <pc:spChg chg="mod">
          <ac:chgData name="Laia Surralles Solsona" userId="5b079a50-c30e-426c-81c1-9a1baf43d982" providerId="ADAL" clId="{F5C327DB-ADB4-494C-A3CB-126E178AD37B}" dt="2024-02-26T15:41:59.756" v="965" actId="1076"/>
          <ac:spMkLst>
            <pc:docMk/>
            <pc:sldMk cId="1735418261" sldId="284"/>
            <ac:spMk id="6" creationId="{A17F635B-0573-AE45-E7FE-AF0B3ADEF401}"/>
          </ac:spMkLst>
        </pc:spChg>
        <pc:spChg chg="mod">
          <ac:chgData name="Laia Surralles Solsona" userId="5b079a50-c30e-426c-81c1-9a1baf43d982" providerId="ADAL" clId="{F5C327DB-ADB4-494C-A3CB-126E178AD37B}" dt="2024-02-26T15:42:08.378" v="966" actId="1076"/>
          <ac:spMkLst>
            <pc:docMk/>
            <pc:sldMk cId="1735418261" sldId="284"/>
            <ac:spMk id="7" creationId="{27EF2817-528C-4B0E-7BB4-90B09D92DBA6}"/>
          </ac:spMkLst>
        </pc:spChg>
        <pc:spChg chg="mod">
          <ac:chgData name="Laia Surralles Solsona" userId="5b079a50-c30e-426c-81c1-9a1baf43d982" providerId="ADAL" clId="{F5C327DB-ADB4-494C-A3CB-126E178AD37B}" dt="2024-02-26T15:42:14.612" v="967" actId="1076"/>
          <ac:spMkLst>
            <pc:docMk/>
            <pc:sldMk cId="1735418261" sldId="284"/>
            <ac:spMk id="8" creationId="{288AEEEA-FC15-BCD4-E4A4-A83C8B391C5C}"/>
          </ac:spMkLst>
        </pc:spChg>
        <pc:spChg chg="mod">
          <ac:chgData name="Laia Surralles Solsona" userId="5b079a50-c30e-426c-81c1-9a1baf43d982" providerId="ADAL" clId="{F5C327DB-ADB4-494C-A3CB-126E178AD37B}" dt="2024-02-26T15:42:22.107" v="968" actId="1076"/>
          <ac:spMkLst>
            <pc:docMk/>
            <pc:sldMk cId="1735418261" sldId="284"/>
            <ac:spMk id="9" creationId="{A0E77917-224B-9612-624C-FAB99C09828C}"/>
          </ac:spMkLst>
        </pc:spChg>
      </pc:sldChg>
      <pc:sldChg chg="addSp delSp modSp new mod setBg">
        <pc:chgData name="Laia Surralles Solsona" userId="5b079a50-c30e-426c-81c1-9a1baf43d982" providerId="ADAL" clId="{F5C327DB-ADB4-494C-A3CB-126E178AD37B}" dt="2024-02-26T15:43:31.421" v="1002" actId="1076"/>
        <pc:sldMkLst>
          <pc:docMk/>
          <pc:sldMk cId="1283869140" sldId="285"/>
        </pc:sldMkLst>
        <pc:spChg chg="del">
          <ac:chgData name="Laia Surralles Solsona" userId="5b079a50-c30e-426c-81c1-9a1baf43d982" providerId="ADAL" clId="{F5C327DB-ADB4-494C-A3CB-126E178AD37B}" dt="2024-02-26T15:42:43.875" v="984" actId="478"/>
          <ac:spMkLst>
            <pc:docMk/>
            <pc:sldMk cId="1283869140" sldId="285"/>
            <ac:spMk id="2" creationId="{C5BE5D9B-A308-E32E-1DFB-F2C9E54AB5FD}"/>
          </ac:spMkLst>
        </pc:spChg>
        <pc:spChg chg="del">
          <ac:chgData name="Laia Surralles Solsona" userId="5b079a50-c30e-426c-81c1-9a1baf43d982" providerId="ADAL" clId="{F5C327DB-ADB4-494C-A3CB-126E178AD37B}" dt="2024-02-26T15:42:43.875" v="984" actId="478"/>
          <ac:spMkLst>
            <pc:docMk/>
            <pc:sldMk cId="1283869140" sldId="285"/>
            <ac:spMk id="3" creationId="{1E32BE40-C544-DB31-817E-F9E9D4CCF357}"/>
          </ac:spMkLst>
        </pc:spChg>
        <pc:spChg chg="add mod">
          <ac:chgData name="Laia Surralles Solsona" userId="5b079a50-c30e-426c-81c1-9a1baf43d982" providerId="ADAL" clId="{F5C327DB-ADB4-494C-A3CB-126E178AD37B}" dt="2024-02-26T15:43:31.421" v="1002" actId="1076"/>
          <ac:spMkLst>
            <pc:docMk/>
            <pc:sldMk cId="1283869140" sldId="285"/>
            <ac:spMk id="4" creationId="{2378BFA0-148A-63AC-6B89-C3B82A9EA8F9}"/>
          </ac:spMkLst>
        </pc:spChg>
        <pc:spChg chg="add mod">
          <ac:chgData name="Laia Surralles Solsona" userId="5b079a50-c30e-426c-81c1-9a1baf43d982" providerId="ADAL" clId="{F5C327DB-ADB4-494C-A3CB-126E178AD37B}" dt="2024-02-26T15:43:27.946" v="1001" actId="1076"/>
          <ac:spMkLst>
            <pc:docMk/>
            <pc:sldMk cId="1283869140" sldId="285"/>
            <ac:spMk id="9" creationId="{65C54679-82CA-AC04-13CF-6148AFFFEC5D}"/>
          </ac:spMkLst>
        </pc:spChg>
        <pc:spChg chg="add del">
          <ac:chgData name="Laia Surralles Solsona" userId="5b079a50-c30e-426c-81c1-9a1baf43d982" providerId="ADAL" clId="{F5C327DB-ADB4-494C-A3CB-126E178AD37B}" dt="2024-02-26T15:42:54.391" v="987" actId="26606"/>
          <ac:spMkLst>
            <pc:docMk/>
            <pc:sldMk cId="1283869140" sldId="285"/>
            <ac:spMk id="14" creationId="{2DAA6C16-BF9B-4A3E-BC70-EE6015D4F967}"/>
          </ac:spMkLst>
        </pc:spChg>
        <pc:spChg chg="add del">
          <ac:chgData name="Laia Surralles Solsona" userId="5b079a50-c30e-426c-81c1-9a1baf43d982" providerId="ADAL" clId="{F5C327DB-ADB4-494C-A3CB-126E178AD37B}" dt="2024-02-26T15:42:55.352" v="989" actId="26606"/>
          <ac:spMkLst>
            <pc:docMk/>
            <pc:sldMk cId="1283869140" sldId="285"/>
            <ac:spMk id="20" creationId="{609B2588-B497-493D-80F0-F189AF137565}"/>
          </ac:spMkLst>
        </pc:spChg>
        <pc:spChg chg="add">
          <ac:chgData name="Laia Surralles Solsona" userId="5b079a50-c30e-426c-81c1-9a1baf43d982" providerId="ADAL" clId="{F5C327DB-ADB4-494C-A3CB-126E178AD37B}" dt="2024-02-26T15:42:55.367" v="990" actId="26606"/>
          <ac:spMkLst>
            <pc:docMk/>
            <pc:sldMk cId="1283869140" sldId="285"/>
            <ac:spMk id="25" creationId="{2DAA6C16-BF9B-4A3E-BC70-EE6015D4F967}"/>
          </ac:spMkLst>
        </pc:spChg>
        <pc:grpChg chg="add del">
          <ac:chgData name="Laia Surralles Solsona" userId="5b079a50-c30e-426c-81c1-9a1baf43d982" providerId="ADAL" clId="{F5C327DB-ADB4-494C-A3CB-126E178AD37B}" dt="2024-02-26T15:42:54.391" v="987" actId="26606"/>
          <ac:grpSpMkLst>
            <pc:docMk/>
            <pc:sldMk cId="1283869140" sldId="285"/>
            <ac:grpSpMk id="16" creationId="{31655B4F-4050-4B1F-82A8-180E74CF9C54}"/>
          </ac:grpSpMkLst>
        </pc:grpChg>
        <pc:grpChg chg="add del">
          <ac:chgData name="Laia Surralles Solsona" userId="5b079a50-c30e-426c-81c1-9a1baf43d982" providerId="ADAL" clId="{F5C327DB-ADB4-494C-A3CB-126E178AD37B}" dt="2024-02-26T15:42:55.352" v="989" actId="26606"/>
          <ac:grpSpMkLst>
            <pc:docMk/>
            <pc:sldMk cId="1283869140" sldId="285"/>
            <ac:grpSpMk id="21" creationId="{F9AB5DBD-0A57-4DBC-B49F-205E268F1FCB}"/>
          </ac:grpSpMkLst>
        </pc:grpChg>
        <pc:grpChg chg="add">
          <ac:chgData name="Laia Surralles Solsona" userId="5b079a50-c30e-426c-81c1-9a1baf43d982" providerId="ADAL" clId="{F5C327DB-ADB4-494C-A3CB-126E178AD37B}" dt="2024-02-26T15:42:55.367" v="990" actId="26606"/>
          <ac:grpSpMkLst>
            <pc:docMk/>
            <pc:sldMk cId="1283869140" sldId="285"/>
            <ac:grpSpMk id="26" creationId="{31655B4F-4050-4B1F-82A8-180E74CF9C54}"/>
          </ac:grpSpMkLst>
        </pc:grpChg>
        <pc:picChg chg="add mod">
          <ac:chgData name="Laia Surralles Solsona" userId="5b079a50-c30e-426c-81c1-9a1baf43d982" providerId="ADAL" clId="{F5C327DB-ADB4-494C-A3CB-126E178AD37B}" dt="2024-02-26T15:42:55.367" v="990" actId="26606"/>
          <ac:picMkLst>
            <pc:docMk/>
            <pc:sldMk cId="1283869140" sldId="285"/>
            <ac:picMk id="5" creationId="{A9B62EEA-73CC-5200-CDA6-BE6CA436972F}"/>
          </ac:picMkLst>
        </pc:picChg>
        <pc:picChg chg="add mod">
          <ac:chgData name="Laia Surralles Solsona" userId="5b079a50-c30e-426c-81c1-9a1baf43d982" providerId="ADAL" clId="{F5C327DB-ADB4-494C-A3CB-126E178AD37B}" dt="2024-02-26T15:42:55.367" v="990" actId="26606"/>
          <ac:picMkLst>
            <pc:docMk/>
            <pc:sldMk cId="1283869140" sldId="285"/>
            <ac:picMk id="6" creationId="{E4830216-13D4-2229-F87C-3581F060D63D}"/>
          </ac:picMkLst>
        </pc:picChg>
        <pc:picChg chg="add mod">
          <ac:chgData name="Laia Surralles Solsona" userId="5b079a50-c30e-426c-81c1-9a1baf43d982" providerId="ADAL" clId="{F5C327DB-ADB4-494C-A3CB-126E178AD37B}" dt="2024-02-26T15:42:55.367" v="990" actId="26606"/>
          <ac:picMkLst>
            <pc:docMk/>
            <pc:sldMk cId="1283869140" sldId="285"/>
            <ac:picMk id="7" creationId="{C2B34977-2E6E-B845-8E0B-17CCAD76C78D}"/>
          </ac:picMkLst>
        </pc:picChg>
        <pc:picChg chg="add mod">
          <ac:chgData name="Laia Surralles Solsona" userId="5b079a50-c30e-426c-81c1-9a1baf43d982" providerId="ADAL" clId="{F5C327DB-ADB4-494C-A3CB-126E178AD37B}" dt="2024-02-26T15:42:55.367" v="990" actId="26606"/>
          <ac:picMkLst>
            <pc:docMk/>
            <pc:sldMk cId="1283869140" sldId="285"/>
            <ac:picMk id="8" creationId="{577D648E-53AC-B1FB-D048-0B2F34A025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a9fdd1bc7_0_10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7a9fdd1bc7_0_10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a9fdd1bc7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7a9fdd1bc7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0ed74def2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f0ed74def2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a9fdd1bc7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7a9fdd1bc7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922e89d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27922e89d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0ed74def2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1f0ed74def2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a9fdd1bc7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7a9fdd1bc7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a9fdd1bc7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7a9fdd1bc7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a9fdd1bc7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7a9fdd1bc7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Añadir referencias aquí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894c7e6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b894c7e6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69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922e89d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27922e89d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894c7e6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b894c7e6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894c7e6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2b894c7e6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a9fdd1bc7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27a9fdd1bc7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a9fdd1bc7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7a9fdd1bc7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>
                <a:solidFill>
                  <a:srgbClr val="304048"/>
                </a:solidFill>
              </a:rPr>
              <a:t>Y las realidades, deseos y derechos de los adolescentes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894c7e62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2b894c7e62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>
                <a:solidFill>
                  <a:srgbClr val="304048"/>
                </a:solidFill>
              </a:rPr>
              <a:t>Sin el requisito de la participación de los padres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a9fdd1b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7a9fdd1b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a9fdd1bc7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7a9fdd1bc7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922e89d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" name="Google Shape;145;g27922e89d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a9fdd1bc7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7a9fdd1bc7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a9fdd1bc7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7a9fdd1bc7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Los acuerdos internacionales sobre derechos humanos tratan menos el consentimiento sexual, pero aquí puedes ver un resumen de las posturas adoptadas por la CDN sobre este tema y otros relacionados.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922e89d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27922e89d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/>
          <p:nvPr/>
        </p:nvSpPr>
        <p:spPr>
          <a:xfrm>
            <a:off x="0" y="1295400"/>
            <a:ext cx="12192000" cy="55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l="3145" r="49670"/>
          <a:stretch/>
        </p:blipFill>
        <p:spPr>
          <a:xfrm>
            <a:off x="0" y="1676400"/>
            <a:ext cx="12192000" cy="398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>
            <a:spLocks noGrp="1"/>
          </p:cNvSpPr>
          <p:nvPr>
            <p:ph type="ctrTitle"/>
          </p:nvPr>
        </p:nvSpPr>
        <p:spPr>
          <a:xfrm>
            <a:off x="609600" y="1752602"/>
            <a:ext cx="10972800" cy="2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ubTitle" idx="1"/>
          </p:nvPr>
        </p:nvSpPr>
        <p:spPr>
          <a:xfrm>
            <a:off x="609600" y="42672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C9093"/>
              </a:buClr>
              <a:buSzPts val="2800"/>
              <a:buNone/>
              <a:defRPr>
                <a:solidFill>
                  <a:srgbClr val="8C9093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C9093"/>
              </a:buClr>
              <a:buSzPts val="2400"/>
              <a:buNone/>
              <a:defRPr>
                <a:solidFill>
                  <a:srgbClr val="8C9093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33401"/>
            <a:ext cx="6096000" cy="50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Img - L">
  <p:cSld name="Header + Img - L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>
            <a:spLocks noGrp="1"/>
          </p:cNvSpPr>
          <p:nvPr>
            <p:ph type="pic" idx="2"/>
          </p:nvPr>
        </p:nvSpPr>
        <p:spPr>
          <a:xfrm>
            <a:off x="609600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Img - L">
  <p:cSld name="1_Header + Img - L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>
            <a:spLocks noGrp="1"/>
          </p:cNvSpPr>
          <p:nvPr>
            <p:ph type="pic" idx="2"/>
          </p:nvPr>
        </p:nvSpPr>
        <p:spPr>
          <a:xfrm>
            <a:off x="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6076648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Img - L">
  <p:cSld name="2_Header + Img - L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94509"/>
            </a:schemeClr>
          </a:solidFill>
          <a:ln>
            <a:noFill/>
          </a:ln>
        </p:spPr>
        <p:txBody>
          <a:bodyPr spcFirstLastPara="1" wrap="square" lIns="457200" tIns="457200" rIns="457200" bIns="4572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Img - L">
  <p:cSld name="3_Header + Img - L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94509"/>
            </a:schemeClr>
          </a:solidFill>
          <a:ln>
            <a:noFill/>
          </a:ln>
        </p:spPr>
        <p:txBody>
          <a:bodyPr spcFirstLastPara="1" wrap="square" lIns="457200" tIns="457200" rIns="457200" bIns="4572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/>
        </p:nvSpPr>
        <p:spPr>
          <a:xfrm>
            <a:off x="0" y="1295400"/>
            <a:ext cx="121920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 l="39721" t="7575" r="13783" b="-4463"/>
          <a:stretch/>
        </p:blipFill>
        <p:spPr>
          <a:xfrm>
            <a:off x="1" y="1295401"/>
            <a:ext cx="12192001" cy="36630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9"/>
          <p:cNvSpPr txBox="1">
            <a:spLocks noGrp="1"/>
          </p:cNvSpPr>
          <p:nvPr>
            <p:ph type="ctrTitle"/>
          </p:nvPr>
        </p:nvSpPr>
        <p:spPr>
          <a:xfrm>
            <a:off x="609600" y="1295402"/>
            <a:ext cx="1097280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None/>
              <a:defRPr sz="115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ubTitle" idx="1"/>
          </p:nvPr>
        </p:nvSpPr>
        <p:spPr>
          <a:xfrm>
            <a:off x="609600" y="3429000"/>
            <a:ext cx="109728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C9093"/>
              </a:buClr>
              <a:buSzPts val="2800"/>
              <a:buNone/>
              <a:defRPr>
                <a:solidFill>
                  <a:srgbClr val="8C9093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C9093"/>
              </a:buClr>
              <a:buSzPts val="2400"/>
              <a:buNone/>
              <a:defRPr>
                <a:solidFill>
                  <a:srgbClr val="8C9093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9093"/>
              </a:buClr>
              <a:buSzPts val="2000"/>
              <a:buNone/>
              <a:defRPr>
                <a:solidFill>
                  <a:srgbClr val="8C909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dt" idx="10"/>
          </p:nvPr>
        </p:nvSpPr>
        <p:spPr>
          <a:xfrm>
            <a:off x="914400" y="49584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ftr" idx="11"/>
          </p:nvPr>
        </p:nvSpPr>
        <p:spPr>
          <a:xfrm>
            <a:off x="4470400" y="495844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8432800" y="49584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3" name="Google Shape;9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33401"/>
            <a:ext cx="6096000" cy="5010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9"/>
          <p:cNvSpPr txBox="1"/>
          <p:nvPr/>
        </p:nvSpPr>
        <p:spPr>
          <a:xfrm>
            <a:off x="904724" y="60960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GB" sz="3200" b="0" i="0" u="none" strike="noStrike" cap="none" baseline="3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 </a:t>
            </a:r>
            <a:r>
              <a:rPr lang="en-GB" sz="3200" b="0" i="0" u="none" strike="noStrike" cap="none" baseline="300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rPr>
              <a:t>GirlsNotBrides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/>
          <p:nvPr/>
        </p:nvSpPr>
        <p:spPr>
          <a:xfrm>
            <a:off x="3943048" y="6110515"/>
            <a:ext cx="2965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buSzPts val="3200"/>
              <a:buFont typeface="Arial"/>
              <a:buNone/>
            </a:pPr>
            <a:r>
              <a:rPr lang="en-GB" sz="3200" b="0" i="0" u="none" strike="noStrike" cap="none" baseline="30000">
                <a:solidFill>
                  <a:srgbClr val="FAA819"/>
                </a:solidFill>
                <a:latin typeface="Arial"/>
                <a:ea typeface="Arial"/>
                <a:cs typeface="Arial"/>
                <a:sym typeface="Arial"/>
              </a:rPr>
              <a:t> </a:t>
            </a:r>
            <a:r>
              <a:rPr lang="en-GB" sz="3200" b="0" i="0" u="none" strike="noStrike" cap="none" baseline="300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rPr>
              <a:t>GirlsNotBrides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9"/>
          <p:cNvSpPr txBox="1"/>
          <p:nvPr/>
        </p:nvSpPr>
        <p:spPr>
          <a:xfrm>
            <a:off x="6604001" y="6096001"/>
            <a:ext cx="4663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819"/>
              </a:buClr>
              <a:buSzPts val="3200"/>
              <a:buFont typeface="Arial"/>
              <a:buNone/>
            </a:pPr>
            <a:r>
              <a:rPr lang="en-GB" sz="3200" b="0" i="0" u="none" strike="noStrike" cap="none" baseline="30000">
                <a:solidFill>
                  <a:srgbClr val="FAA819"/>
                </a:solidFill>
                <a:latin typeface="Arial"/>
                <a:ea typeface="Arial"/>
                <a:cs typeface="Arial"/>
                <a:sym typeface="Arial"/>
              </a:rPr>
              <a:t> </a:t>
            </a:r>
            <a:r>
              <a:rPr lang="en-GB" sz="3200" b="0" i="0" u="none" strike="noStrike" cap="none" baseline="30000">
                <a:solidFill>
                  <a:srgbClr val="172024"/>
                </a:solidFill>
                <a:latin typeface="Arial"/>
                <a:ea typeface="Arial"/>
                <a:cs typeface="Arial"/>
                <a:sym typeface="Arial"/>
              </a:rPr>
              <a:t>0044 (0)20 1234 5678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l="15332" t="-11848" r="12585" b="-5491"/>
          <a:stretch/>
        </p:blipFill>
        <p:spPr>
          <a:xfrm>
            <a:off x="0" y="3614057"/>
            <a:ext cx="12192000" cy="3018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963084" y="457202"/>
            <a:ext cx="1036320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C9093"/>
              </a:buClr>
              <a:buSzPts val="1800"/>
              <a:buNone/>
              <a:defRPr sz="1800">
                <a:solidFill>
                  <a:srgbClr val="8C909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9093"/>
              </a:buClr>
              <a:buSzPts val="1600"/>
              <a:buNone/>
              <a:defRPr sz="1600">
                <a:solidFill>
                  <a:srgbClr val="8C909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C9093"/>
              </a:buClr>
              <a:buSzPts val="1400"/>
              <a:buNone/>
              <a:defRPr sz="1400">
                <a:solidFill>
                  <a:srgbClr val="8C9093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C9093"/>
              </a:buClr>
              <a:buSzPts val="1400"/>
              <a:buNone/>
              <a:defRPr sz="1400">
                <a:solidFill>
                  <a:srgbClr val="8C9093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C9093"/>
              </a:buClr>
              <a:buSzPts val="1400"/>
              <a:buNone/>
              <a:defRPr sz="1400">
                <a:solidFill>
                  <a:srgbClr val="8C9093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C9093"/>
              </a:buClr>
              <a:buSzPts val="1400"/>
              <a:buNone/>
              <a:defRPr sz="1400">
                <a:solidFill>
                  <a:srgbClr val="8C9093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C9093"/>
              </a:buClr>
              <a:buSzPts val="1400"/>
              <a:buNone/>
              <a:defRPr sz="1400">
                <a:solidFill>
                  <a:srgbClr val="8C9093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C9093"/>
              </a:buClr>
              <a:buSzPts val="1400"/>
              <a:buNone/>
              <a:defRPr sz="1400">
                <a:solidFill>
                  <a:srgbClr val="8C909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 l="3147" r="17019" b="9675"/>
          <a:stretch/>
        </p:blipFill>
        <p:spPr>
          <a:xfrm>
            <a:off x="-24190" y="4724400"/>
            <a:ext cx="12216191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09600" y="5029200"/>
            <a:ext cx="1101150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09600" y="5715000"/>
            <a:ext cx="1097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447799" y="1909891"/>
            <a:ext cx="9748025" cy="285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5400" dirty="0">
                <a:latin typeface="Platz" panose="020B0604000000000000" pitchFamily="34" charset="0"/>
              </a:rPr>
              <a:t>Datos recientes sobre el impacto y las </a:t>
            </a:r>
            <a:r>
              <a:rPr lang="en-GB" sz="5400" dirty="0" err="1">
                <a:latin typeface="Platz" panose="020B0604000000000000" pitchFamily="34" charset="0"/>
              </a:rPr>
              <a:t>implicaciones</a:t>
            </a:r>
            <a:r>
              <a:rPr lang="en-GB" sz="5400" dirty="0">
                <a:latin typeface="Platz" panose="020B0604000000000000" pitchFamily="34" charset="0"/>
              </a:rPr>
              <a:t> las </a:t>
            </a:r>
            <a:r>
              <a:rPr lang="en-GB" sz="5400" dirty="0" err="1">
                <a:latin typeface="Platz" panose="020B0604000000000000" pitchFamily="34" charset="0"/>
              </a:rPr>
              <a:t>leyes</a:t>
            </a:r>
            <a:r>
              <a:rPr lang="en-GB" sz="5400" dirty="0">
                <a:latin typeface="Platz" panose="020B0604000000000000" pitchFamily="34" charset="0"/>
              </a:rPr>
              <a:t> </a:t>
            </a:r>
            <a:r>
              <a:rPr lang="en-GB" sz="5400" dirty="0" err="1">
                <a:latin typeface="Platz" panose="020B0604000000000000" pitchFamily="34" charset="0"/>
              </a:rPr>
              <a:t>sobre</a:t>
            </a:r>
            <a:r>
              <a:rPr lang="en-GB" sz="5400" dirty="0">
                <a:latin typeface="Platz" panose="020B0604000000000000" pitchFamily="34" charset="0"/>
              </a:rPr>
              <a:t> </a:t>
            </a:r>
            <a:r>
              <a:rPr lang="en-GB" sz="5400" dirty="0" err="1">
                <a:latin typeface="Platz" panose="020B0604000000000000" pitchFamily="34" charset="0"/>
              </a:rPr>
              <a:t>los</a:t>
            </a:r>
            <a:r>
              <a:rPr lang="en-GB" sz="5400" dirty="0">
                <a:latin typeface="Platz" panose="020B0604000000000000" pitchFamily="34" charset="0"/>
              </a:rPr>
              <a:t> </a:t>
            </a:r>
            <a:r>
              <a:rPr lang="en-GB" sz="5400" dirty="0" err="1">
                <a:latin typeface="Platz" panose="020B0604000000000000" pitchFamily="34" charset="0"/>
              </a:rPr>
              <a:t>matrimonios</a:t>
            </a:r>
            <a:r>
              <a:rPr lang="en-GB" sz="5400" dirty="0">
                <a:latin typeface="Platz" panose="020B0604000000000000" pitchFamily="34" charset="0"/>
              </a:rPr>
              <a:t> y las </a:t>
            </a:r>
            <a:r>
              <a:rPr lang="en-GB" sz="5400" dirty="0" err="1">
                <a:latin typeface="Platz" panose="020B0604000000000000" pitchFamily="34" charset="0"/>
              </a:rPr>
              <a:t>uniones</a:t>
            </a:r>
            <a:r>
              <a:rPr lang="en-GB" sz="5400" dirty="0">
                <a:latin typeface="Platz" panose="020B0604000000000000" pitchFamily="34" charset="0"/>
              </a:rPr>
              <a:t> </a:t>
            </a:r>
            <a:r>
              <a:rPr lang="en-GB" sz="5400" dirty="0" err="1">
                <a:latin typeface="Platz" panose="020B0604000000000000" pitchFamily="34" charset="0"/>
              </a:rPr>
              <a:t>infantiles</a:t>
            </a:r>
            <a:r>
              <a:rPr lang="en-GB" sz="5400" dirty="0">
                <a:latin typeface="Platz" panose="020B0604000000000000" pitchFamily="34" charset="0"/>
              </a:rPr>
              <a:t>, </a:t>
            </a:r>
            <a:r>
              <a:rPr lang="en-GB" sz="5400" dirty="0" err="1">
                <a:latin typeface="Platz" panose="020B0604000000000000" pitchFamily="34" charset="0"/>
              </a:rPr>
              <a:t>tempranas</a:t>
            </a:r>
            <a:r>
              <a:rPr lang="en-GB" sz="5400" dirty="0">
                <a:latin typeface="Platz" panose="020B0604000000000000" pitchFamily="34" charset="0"/>
              </a:rPr>
              <a:t> y </a:t>
            </a:r>
            <a:r>
              <a:rPr lang="en-GB" sz="5400" dirty="0" err="1">
                <a:latin typeface="Platz" panose="020B0604000000000000" pitchFamily="34" charset="0"/>
              </a:rPr>
              <a:t>forzadas</a:t>
            </a:r>
            <a:endParaRPr sz="5400" dirty="0">
              <a:latin typeface="Platz" panose="020B0604000000000000" pitchFamily="34" charset="0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981200" y="4938474"/>
            <a:ext cx="8229600" cy="104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sz="2500" i="1" dirty="0">
                <a:latin typeface="Platz" panose="020B0604000000000000" pitchFamily="34" charset="0"/>
              </a:rPr>
              <a:t>Una </a:t>
            </a:r>
            <a:r>
              <a:rPr lang="en-GB" sz="2500" i="1" dirty="0" err="1">
                <a:latin typeface="Platz" panose="020B0604000000000000" pitchFamily="34" charset="0"/>
              </a:rPr>
              <a:t>síntesis</a:t>
            </a:r>
            <a:r>
              <a:rPr lang="en-GB" sz="2500" i="1" dirty="0">
                <a:latin typeface="Platz" panose="020B0604000000000000" pitchFamily="34" charset="0"/>
              </a:rPr>
              <a:t> global</a:t>
            </a:r>
          </a:p>
          <a:p>
            <a:pPr marL="0" indent="0">
              <a:spcBef>
                <a:spcPts val="0"/>
              </a:spcBef>
            </a:pPr>
            <a:endParaRPr lang="en-GB" sz="2500" i="1" dirty="0">
              <a:latin typeface="Platz" panose="020B0604000000000000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GB" sz="1500" i="1" dirty="0" err="1">
                <a:solidFill>
                  <a:srgbClr val="304048"/>
                </a:solidFill>
                <a:latin typeface="Platz" panose="020B0604000000000000" pitchFamily="34" charset="0"/>
              </a:rPr>
              <a:t>Febrero</a:t>
            </a:r>
            <a:r>
              <a:rPr lang="en-GB" sz="1500" i="1" dirty="0">
                <a:solidFill>
                  <a:srgbClr val="304048"/>
                </a:solidFill>
                <a:latin typeface="Platz" panose="020B0604000000000000" pitchFamily="34" charset="0"/>
              </a:rPr>
              <a:t> de 2024</a:t>
            </a:r>
            <a:endParaRPr sz="1500" i="1" dirty="0">
              <a:solidFill>
                <a:srgbClr val="304048"/>
              </a:solidFill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a9fdd1bc7_0_1038"/>
          <p:cNvSpPr txBox="1">
            <a:spLocks noGrp="1"/>
          </p:cNvSpPr>
          <p:nvPr>
            <p:ph type="title"/>
          </p:nvPr>
        </p:nvSpPr>
        <p:spPr>
          <a:xfrm>
            <a:off x="1257748" y="535697"/>
            <a:ext cx="10590903" cy="12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4889"/>
            </a:pP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Es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difícil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aislar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el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efecto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 la ley y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establecer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una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relación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causal con la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prevalencia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del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matrimonio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infantil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. 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178" name="Google Shape;178;g27a9fdd1bc7_0_1038"/>
          <p:cNvSpPr txBox="1"/>
          <p:nvPr/>
        </p:nvSpPr>
        <p:spPr>
          <a:xfrm>
            <a:off x="1445622" y="2009633"/>
            <a:ext cx="9919063" cy="3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Hay </a:t>
            </a:r>
            <a:r>
              <a:rPr lang="en-GB" sz="2500" b="1" dirty="0">
                <a:solidFill>
                  <a:srgbClr val="66CBE1"/>
                </a:solidFill>
                <a:latin typeface="Adelle Rg" panose="02000503060000020004" pitchFamily="50" charset="0"/>
              </a:rPr>
              <a:t>pruebas limitadas</a:t>
            </a:r>
            <a:endParaRPr sz="25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endParaRPr sz="25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457200" indent="-3810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La mayoría de los estudios </a:t>
            </a:r>
            <a:r>
              <a:rPr lang="en-GB" sz="2500" b="1" dirty="0">
                <a:solidFill>
                  <a:srgbClr val="304048"/>
                </a:solidFill>
                <a:latin typeface="Adelle Rg" panose="02000503060000020004" pitchFamily="50" charset="0"/>
              </a:rPr>
              <a:t>no pueden aislar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el </a:t>
            </a:r>
            <a:r>
              <a:rPr lang="en-GB" sz="2500" b="1" dirty="0">
                <a:solidFill>
                  <a:srgbClr val="66CBE1"/>
                </a:solidFill>
                <a:latin typeface="Adelle Rg" panose="02000503060000020004" pitchFamily="50" charset="0"/>
              </a:rPr>
              <a:t>impacto de la ley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de otros factores (con excepciones)</a:t>
            </a:r>
            <a:endParaRPr sz="25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endParaRPr sz="25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457200" indent="-3810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La mayoría de los estudios </a:t>
            </a:r>
            <a:r>
              <a:rPr lang="en-GB" sz="2500" b="1" dirty="0">
                <a:solidFill>
                  <a:srgbClr val="304048"/>
                </a:solidFill>
                <a:latin typeface="Adelle Rg" panose="02000503060000020004" pitchFamily="50" charset="0"/>
              </a:rPr>
              <a:t>no miden el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efecto "</a:t>
            </a:r>
            <a:r>
              <a:rPr lang="en-GB" sz="2500" b="1" dirty="0">
                <a:solidFill>
                  <a:srgbClr val="66CBE1"/>
                </a:solidFill>
                <a:latin typeface="Adelle Rg" panose="02000503060000020004" pitchFamily="50" charset="0"/>
              </a:rPr>
              <a:t>antes y después"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</a:rPr>
              <a:t>de una nueva ley o reforma NI analizan cómo se aplica una ley</a:t>
            </a:r>
            <a:endParaRPr sz="25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endParaRPr sz="3100" dirty="0"/>
          </a:p>
          <a:p>
            <a:endParaRPr sz="3100" dirty="0"/>
          </a:p>
          <a:p>
            <a:pPr marL="457200">
              <a:buSzPts val="2400"/>
            </a:pPr>
            <a:endParaRPr sz="3100" dirty="0"/>
          </a:p>
        </p:txBody>
      </p:sp>
      <p:pic>
        <p:nvPicPr>
          <p:cNvPr id="6" name="Graphic 5" descr="Bullseye outline">
            <a:extLst>
              <a:ext uri="{FF2B5EF4-FFF2-40B4-BE49-F238E27FC236}">
                <a16:creationId xmlns:a16="http://schemas.microsoft.com/office/drawing/2014/main" id="{5212B379-AEAE-F2D2-5D5F-CD000F8B0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348" y="71110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a9fdd1bc7_0_1044"/>
          <p:cNvSpPr txBox="1">
            <a:spLocks noGrp="1"/>
          </p:cNvSpPr>
          <p:nvPr>
            <p:ph type="title"/>
          </p:nvPr>
        </p:nvSpPr>
        <p:spPr>
          <a:xfrm>
            <a:off x="1397725" y="274654"/>
            <a:ext cx="10530549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3960"/>
            </a:pP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Las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leyes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han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tenido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un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impacto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limitado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en la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prevalencia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del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matrimonio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infantil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,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pero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han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elevado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la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edad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para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contraer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matrimonio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en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algunos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contextos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.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184" name="Google Shape;184;g27a9fdd1bc7_0_1044"/>
          <p:cNvSpPr txBox="1">
            <a:spLocks noGrp="1"/>
          </p:cNvSpPr>
          <p:nvPr>
            <p:ph type="body" idx="1"/>
          </p:nvPr>
        </p:nvSpPr>
        <p:spPr>
          <a:xfrm>
            <a:off x="1435928" y="1852302"/>
            <a:ext cx="9987881" cy="278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buClr>
                <a:schemeClr val="accent4"/>
              </a:buClr>
              <a:buSzPts val="2200"/>
            </a:pP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60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países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no ha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disminuido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el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número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que se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casan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justo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antes de </a:t>
            </a:r>
            <a:r>
              <a:rPr lang="en-GB" sz="21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cumplir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1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edad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mínima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para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contraer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  <a:endParaRPr sz="21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0">
              <a:buNone/>
            </a:pPr>
            <a:endParaRPr sz="21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 algn="just">
              <a:spcBef>
                <a:spcPts val="0"/>
              </a:spcBef>
              <a:buClr>
                <a:schemeClr val="accent4"/>
              </a:buClr>
              <a:buSzPts val="2200"/>
            </a:pP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5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países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,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las </a:t>
            </a:r>
            <a:r>
              <a:rPr lang="en-GB" sz="21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leyes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sobre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edad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mínima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para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contraer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tuvieron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un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impacto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limitado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o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nulo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.</a:t>
            </a:r>
            <a:endParaRPr sz="21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sz="21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Etiopía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,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donde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edad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media para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contraer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era inferior 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los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18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años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antes de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reforma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legal:</a:t>
            </a:r>
          </a:p>
        </p:txBody>
      </p:sp>
      <p:pic>
        <p:nvPicPr>
          <p:cNvPr id="4" name="Graphic 3" descr="Downward trend graph with solid fill">
            <a:extLst>
              <a:ext uri="{FF2B5EF4-FFF2-40B4-BE49-F238E27FC236}">
                <a16:creationId xmlns:a16="http://schemas.microsoft.com/office/drawing/2014/main" id="{71949A5A-7ECA-5B0E-144C-8B2F5FC84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819" y="4752254"/>
            <a:ext cx="626462" cy="626462"/>
          </a:xfrm>
          <a:prstGeom prst="rect">
            <a:avLst/>
          </a:prstGeom>
        </p:spPr>
      </p:pic>
      <p:pic>
        <p:nvPicPr>
          <p:cNvPr id="6" name="Graphic 5" descr="Upward trend with solid fill">
            <a:extLst>
              <a:ext uri="{FF2B5EF4-FFF2-40B4-BE49-F238E27FC236}">
                <a16:creationId xmlns:a16="http://schemas.microsoft.com/office/drawing/2014/main" id="{D36873E7-0C95-7C97-D0EC-86E7084BE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7819" y="5762706"/>
            <a:ext cx="629241" cy="629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7DF9D-9673-1AA9-3C83-B8BF5B83E03A}"/>
              </a:ext>
            </a:extLst>
          </p:cNvPr>
          <p:cNvSpPr txBox="1"/>
          <p:nvPr/>
        </p:nvSpPr>
        <p:spPr>
          <a:xfrm>
            <a:off x="3134100" y="4752254"/>
            <a:ext cx="7747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probabilidad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menores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de 16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años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disminuyó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tras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reforma</a:t>
            </a:r>
            <a:endParaRPr lang="en-GB" sz="2100" dirty="0">
              <a:latin typeface="Adelle Rg" panose="0200050306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46E35-D66E-8438-7004-31ED56495889}"/>
              </a:ext>
            </a:extLst>
          </p:cNvPr>
          <p:cNvSpPr txBox="1"/>
          <p:nvPr/>
        </p:nvSpPr>
        <p:spPr>
          <a:xfrm>
            <a:off x="3134100" y="5605550"/>
            <a:ext cx="7930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probabilidad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contraer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los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16 o 17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años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aumentó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tras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reforma</a:t>
            </a:r>
            <a:endParaRPr lang="en-GB" sz="2100" dirty="0">
              <a:latin typeface="Adelle Rg" panose="02000503060000020004" pitchFamily="50" charset="0"/>
            </a:endParaRPr>
          </a:p>
        </p:txBody>
      </p:sp>
      <p:pic>
        <p:nvPicPr>
          <p:cNvPr id="3" name="Graphic 2" descr="Supply And Demand with solid fill">
            <a:extLst>
              <a:ext uri="{FF2B5EF4-FFF2-40B4-BE49-F238E27FC236}">
                <a16:creationId xmlns:a16="http://schemas.microsoft.com/office/drawing/2014/main" id="{38723B0F-F430-E2C0-8EBA-6C1DCD9A3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3725" y="27465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0ed74def2_2_7"/>
          <p:cNvSpPr txBox="1">
            <a:spLocks noGrp="1"/>
          </p:cNvSpPr>
          <p:nvPr>
            <p:ph type="title"/>
          </p:nvPr>
        </p:nvSpPr>
        <p:spPr>
          <a:xfrm>
            <a:off x="1389032" y="329744"/>
            <a:ext cx="102804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Los factores de contexto e identidad influyen mucho en el impacto de la ley y la dinámica del matrimonio/unión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190" name="Google Shape;190;g1f0ed74def2_2_7"/>
          <p:cNvSpPr txBox="1">
            <a:spLocks noGrp="1"/>
          </p:cNvSpPr>
          <p:nvPr>
            <p:ph type="body" idx="1"/>
          </p:nvPr>
        </p:nvSpPr>
        <p:spPr>
          <a:xfrm>
            <a:off x="1608074" y="1614921"/>
            <a:ext cx="7955559" cy="45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indent="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200"/>
              <a:buNone/>
            </a:pP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La aplicación y el impacto de la ley se ven afectados por: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D50D-1AE9-27D3-C52F-6A5DEC5B896E}"/>
              </a:ext>
            </a:extLst>
          </p:cNvPr>
          <p:cNvSpPr/>
          <p:nvPr/>
        </p:nvSpPr>
        <p:spPr>
          <a:xfrm>
            <a:off x="2061723" y="2185069"/>
            <a:ext cx="1760443" cy="833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latin typeface="Adelle Rg" panose="02000503060000020004" pitchFamily="50" charset="0"/>
              </a:rPr>
              <a:t>Ruralidad</a:t>
            </a:r>
            <a:endParaRPr lang="en-GB" sz="2100" b="1" dirty="0">
              <a:latin typeface="Adelle Rg" panose="0200050306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C0ADF-9966-CC7B-5C41-55D4FF9B7C9E}"/>
              </a:ext>
            </a:extLst>
          </p:cNvPr>
          <p:cNvSpPr/>
          <p:nvPr/>
        </p:nvSpPr>
        <p:spPr>
          <a:xfrm>
            <a:off x="4751187" y="2185069"/>
            <a:ext cx="1831041" cy="833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latin typeface="Adelle Rg" panose="02000503060000020004" pitchFamily="50" charset="0"/>
              </a:rPr>
              <a:t>Etnia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EFAF1-0014-E72F-3E92-808D7FD38FC1}"/>
              </a:ext>
            </a:extLst>
          </p:cNvPr>
          <p:cNvSpPr/>
          <p:nvPr/>
        </p:nvSpPr>
        <p:spPr>
          <a:xfrm>
            <a:off x="7511249" y="2164521"/>
            <a:ext cx="1831041" cy="833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latin typeface="Adelle Rg" panose="02000503060000020004" pitchFamily="50" charset="0"/>
              </a:rPr>
              <a:t>Experiencia de crisis</a:t>
            </a:r>
          </a:p>
        </p:txBody>
      </p:sp>
      <p:pic>
        <p:nvPicPr>
          <p:cNvPr id="8" name="Graphic 7" descr="Upward trend with solid fill">
            <a:extLst>
              <a:ext uri="{FF2B5EF4-FFF2-40B4-BE49-F238E27FC236}">
                <a16:creationId xmlns:a16="http://schemas.microsoft.com/office/drawing/2014/main" id="{D5DA69FE-F85F-BED7-D53A-546DAAF25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1723" y="3303140"/>
            <a:ext cx="778278" cy="778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0E3278-E89C-A60A-C138-F960FBEFBF49}"/>
              </a:ext>
            </a:extLst>
          </p:cNvPr>
          <p:cNvSpPr txBox="1"/>
          <p:nvPr/>
        </p:nvSpPr>
        <p:spPr>
          <a:xfrm>
            <a:off x="2875178" y="3274940"/>
            <a:ext cx="85809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India y Nepal, las leyes han contribuido al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aumento de los matrimonios autoiniciados debido a la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estigmatización y criminalización de la sexualidad de los jóvenes.</a:t>
            </a:r>
            <a:endParaRPr lang="en-GB" sz="2100" dirty="0">
              <a:latin typeface="Adelle Rg" panose="0200050306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A96AD-CDC5-E267-24D6-B570DF844243}"/>
              </a:ext>
            </a:extLst>
          </p:cNvPr>
          <p:cNvSpPr txBox="1"/>
          <p:nvPr/>
        </p:nvSpPr>
        <p:spPr>
          <a:xfrm>
            <a:off x="2941944" y="4370238"/>
            <a:ext cx="87275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México, la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prohibición nacional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del matrimonio de menores de 18 años provocó un descenso de los matrimonios formales y un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aumento similar de las uniones informales.</a:t>
            </a:r>
            <a:endParaRPr lang="en-GB" sz="2100" dirty="0">
              <a:solidFill>
                <a:srgbClr val="304048"/>
              </a:solidFill>
              <a:latin typeface="Adelle Rg" panose="02000503060000020004" pitchFamily="50" charset="0"/>
            </a:endParaRPr>
          </a:p>
        </p:txBody>
      </p:sp>
      <p:pic>
        <p:nvPicPr>
          <p:cNvPr id="11" name="Graphic 10" descr="Upward trend with solid fill">
            <a:extLst>
              <a:ext uri="{FF2B5EF4-FFF2-40B4-BE49-F238E27FC236}">
                <a16:creationId xmlns:a16="http://schemas.microsoft.com/office/drawing/2014/main" id="{978B424C-FA63-DDB4-DD45-45363198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1723" y="4489549"/>
            <a:ext cx="755055" cy="755055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886F4CC5-2413-2BC9-D9AF-B46EB0B7D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1722" y="5603418"/>
            <a:ext cx="755055" cy="755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F8185-CF62-CE9C-9B8F-26F2E9858F0E}"/>
              </a:ext>
            </a:extLst>
          </p:cNvPr>
          <p:cNvSpPr txBox="1"/>
          <p:nvPr/>
        </p:nvSpPr>
        <p:spPr>
          <a:xfrm>
            <a:off x="2941944" y="5549189"/>
            <a:ext cx="8727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>
              <a:spcBef>
                <a:spcPts val="18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América Latina y el Caribe, las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leyes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no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han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tenido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en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cuenta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los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factores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1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contextuales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 que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impulsan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el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y la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unión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</a:p>
        </p:txBody>
      </p:sp>
      <p:pic>
        <p:nvPicPr>
          <p:cNvPr id="18" name="Graphic 17" descr="Earth globe: Americas with solid fill">
            <a:extLst>
              <a:ext uri="{FF2B5EF4-FFF2-40B4-BE49-F238E27FC236}">
                <a16:creationId xmlns:a16="http://schemas.microsoft.com/office/drawing/2014/main" id="{1C1893D1-993A-7928-B220-0160A1ECA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089" y="3369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a9fdd1bc7_0_1064"/>
          <p:cNvSpPr txBox="1">
            <a:spLocks noGrp="1"/>
          </p:cNvSpPr>
          <p:nvPr>
            <p:ph type="title"/>
          </p:nvPr>
        </p:nvSpPr>
        <p:spPr>
          <a:xfrm>
            <a:off x="674915" y="124097"/>
            <a:ext cx="10842170" cy="660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just"/>
            <a:endParaRPr sz="2900" dirty="0">
              <a:latin typeface="Platz" panose="020B0604000000000000" pitchFamily="34" charset="0"/>
            </a:endParaRPr>
          </a:p>
          <a:p>
            <a:pPr marL="457200"/>
            <a:r>
              <a:rPr lang="en-GB" sz="3600" i="1" dirty="0">
                <a:latin typeface="Platz" panose="020B0604000000000000" pitchFamily="34" charset="0"/>
              </a:rPr>
              <a:t>"</a:t>
            </a:r>
            <a:r>
              <a:rPr lang="en-GB" sz="4400" i="1" dirty="0">
                <a:latin typeface="Platz" panose="020B0604000000000000" pitchFamily="34" charset="0"/>
              </a:rPr>
              <a:t>Queda mucho camino por recorrer antes de erradicar el matrimonio infantil, y los </a:t>
            </a:r>
            <a:r>
              <a:rPr lang="en-GB" sz="4400" i="1" dirty="0">
                <a:solidFill>
                  <a:srgbClr val="AE4C90"/>
                </a:solidFill>
                <a:latin typeface="Platz" panose="020B0604000000000000" pitchFamily="34" charset="0"/>
              </a:rPr>
              <a:t>cambios en las disposiciones legales sólo están desempeñando un papel mínimo</a:t>
            </a:r>
            <a:r>
              <a:rPr lang="en-GB" sz="4400" i="1" dirty="0">
                <a:latin typeface="Platz" panose="020B0604000000000000" pitchFamily="34" charset="0"/>
              </a:rPr>
              <a:t>, si es que </a:t>
            </a:r>
            <a:r>
              <a:rPr lang="en-GB" sz="4400" i="1" dirty="0">
                <a:solidFill>
                  <a:srgbClr val="AE4C90"/>
                </a:solidFill>
                <a:latin typeface="Platz" panose="020B0604000000000000" pitchFamily="34" charset="0"/>
              </a:rPr>
              <a:t>desempeñan </a:t>
            </a:r>
            <a:r>
              <a:rPr lang="en-GB" sz="4400" i="1" dirty="0">
                <a:latin typeface="Platz" panose="020B0604000000000000" pitchFamily="34" charset="0"/>
              </a:rPr>
              <a:t>alguno. Esto empuja a estudiosos y responsables políticos a pensar en </a:t>
            </a:r>
            <a:r>
              <a:rPr lang="en-GB" sz="4400" i="1" dirty="0">
                <a:solidFill>
                  <a:srgbClr val="AE4C90"/>
                </a:solidFill>
                <a:latin typeface="Platz" panose="020B0604000000000000" pitchFamily="34" charset="0"/>
              </a:rPr>
              <a:t>políticas alternativas </a:t>
            </a:r>
            <a:r>
              <a:rPr lang="en-GB" sz="4400" i="1" dirty="0">
                <a:latin typeface="Platz" panose="020B0604000000000000" pitchFamily="34" charset="0"/>
              </a:rPr>
              <a:t>que puedan ser más eficaces para frenar el matrimonio precoz o retrasar la edad de la primera unión.</a:t>
            </a:r>
            <a:r>
              <a:rPr lang="en-GB" sz="4400" dirty="0">
                <a:latin typeface="Platz" panose="020B0604000000000000" pitchFamily="34" charset="0"/>
              </a:rPr>
              <a:t>" </a:t>
            </a:r>
            <a:endParaRPr sz="4400" dirty="0">
              <a:latin typeface="Platz" panose="020B0604000000000000" pitchFamily="34" charset="0"/>
            </a:endParaRPr>
          </a:p>
          <a:p>
            <a:pPr marL="457200"/>
            <a:endParaRPr sz="3000" dirty="0">
              <a:latin typeface="Platz" panose="020B0604000000000000" pitchFamily="34" charset="0"/>
            </a:endParaRPr>
          </a:p>
          <a:p>
            <a:pPr marL="457200"/>
            <a:r>
              <a:rPr lang="en-GB" sz="2100" dirty="0" err="1">
                <a:latin typeface="Platz" panose="020B0604000000000000" pitchFamily="34" charset="0"/>
              </a:rPr>
              <a:t>Batyra </a:t>
            </a:r>
            <a:r>
              <a:rPr lang="en-GB" sz="2100" dirty="0">
                <a:latin typeface="Platz" panose="020B0604000000000000" pitchFamily="34" charset="0"/>
              </a:rPr>
              <a:t>&amp; </a:t>
            </a:r>
            <a:r>
              <a:rPr lang="en-GB" sz="2100" dirty="0" err="1">
                <a:latin typeface="Platz" panose="020B0604000000000000" pitchFamily="34" charset="0"/>
              </a:rPr>
              <a:t>Pesando</a:t>
            </a:r>
            <a:r>
              <a:rPr lang="en-GB" sz="2100" dirty="0">
                <a:latin typeface="Platz" panose="020B0604000000000000" pitchFamily="34" charset="0"/>
              </a:rPr>
              <a:t>, 2021 (énfasis añadido)</a:t>
            </a:r>
            <a:endParaRPr sz="740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922e89d39_0_15"/>
          <p:cNvSpPr txBox="1">
            <a:spLocks noGrp="1"/>
          </p:cNvSpPr>
          <p:nvPr>
            <p:ph type="title"/>
          </p:nvPr>
        </p:nvSpPr>
        <p:spPr>
          <a:xfrm>
            <a:off x="1380558" y="4446088"/>
            <a:ext cx="9430884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5600" b="0" dirty="0">
                <a:latin typeface="Platz" panose="020B0604000000000000" pitchFamily="34" charset="0"/>
              </a:rPr>
              <a:t>La ley y la </a:t>
            </a:r>
            <a:r>
              <a:rPr lang="en-GB" sz="5600" b="0" dirty="0" err="1">
                <a:latin typeface="Platz" panose="020B0604000000000000" pitchFamily="34" charset="0"/>
              </a:rPr>
              <a:t>agencia</a:t>
            </a:r>
            <a:r>
              <a:rPr lang="en-GB" sz="5600" b="0" dirty="0">
                <a:latin typeface="Platz" panose="020B0604000000000000" pitchFamily="34" charset="0"/>
              </a:rPr>
              <a:t> y </a:t>
            </a:r>
            <a:r>
              <a:rPr lang="en-GB" sz="5600" b="0" dirty="0" err="1">
                <a:latin typeface="Platz" panose="020B0604000000000000" pitchFamily="34" charset="0"/>
              </a:rPr>
              <a:t>los</a:t>
            </a:r>
            <a:r>
              <a:rPr lang="en-GB" sz="5600" b="0" dirty="0">
                <a:latin typeface="Platz" panose="020B0604000000000000" pitchFamily="34" charset="0"/>
              </a:rPr>
              <a:t> </a:t>
            </a:r>
            <a:r>
              <a:rPr lang="en-GB" sz="5600" b="0" dirty="0" err="1">
                <a:latin typeface="Platz" panose="020B0604000000000000" pitchFamily="34" charset="0"/>
              </a:rPr>
              <a:t>derechos</a:t>
            </a:r>
            <a:endParaRPr sz="5600" b="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0ed74def2_2_13"/>
          <p:cNvSpPr txBox="1">
            <a:spLocks noGrp="1"/>
          </p:cNvSpPr>
          <p:nvPr>
            <p:ph type="title"/>
          </p:nvPr>
        </p:nvSpPr>
        <p:spPr>
          <a:xfrm>
            <a:off x="1502227" y="449449"/>
            <a:ext cx="10006149" cy="13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La ley no se ajusta a la realidad de les adolescentes y rara vez se tiene en cuenta la evolución de sus capacidades.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207" name="Google Shape;207;g1f0ed74def2_2_13"/>
          <p:cNvSpPr txBox="1">
            <a:spLocks noGrp="1"/>
          </p:cNvSpPr>
          <p:nvPr>
            <p:ph type="body" idx="1"/>
          </p:nvPr>
        </p:nvSpPr>
        <p:spPr>
          <a:xfrm>
            <a:off x="1706880" y="2200880"/>
            <a:ext cx="9801496" cy="39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100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4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"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Adolescencia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" es una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categoría jurídica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relativamente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nueva</a:t>
            </a:r>
            <a:endParaRPr sz="24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-3810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400"/>
            </a:pP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Criminalizar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la sexualidad adolescente y/o elevar la edad de consentimiento sexual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no refleja la realidad</a:t>
            </a:r>
            <a:endParaRPr sz="24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-3810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400"/>
            </a:pP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Les </a:t>
            </a:r>
            <a:r>
              <a:rPr lang="en-GB" sz="24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jueces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/zas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pueden aplicar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capacidades evolutivas </a:t>
            </a:r>
            <a:r>
              <a:rPr lang="en-GB" sz="2400" dirty="0">
                <a:solidFill>
                  <a:schemeClr val="tx1"/>
                </a:solidFill>
                <a:latin typeface="Adelle Rg" panose="02000503060000020004" pitchFamily="50" charset="0"/>
              </a:rPr>
              <a:t>en sus interpretaciones de casos individuales</a:t>
            </a:r>
          </a:p>
          <a:p>
            <a:pPr indent="-3810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4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Pero una reforma impulsada por la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interpretación judicial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y no </a:t>
            </a:r>
            <a:r>
              <a:rPr lang="en-GB" sz="2400" dirty="0" err="1">
                <a:solidFill>
                  <a:srgbClr val="304048"/>
                </a:solidFill>
                <a:latin typeface="Adelle Rg" panose="02000503060000020004" pitchFamily="50" charset="0"/>
              </a:rPr>
              <a:t>por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 las personas </a:t>
            </a:r>
            <a:r>
              <a:rPr lang="en-GB" sz="2400" dirty="0" err="1">
                <a:solidFill>
                  <a:srgbClr val="304048"/>
                </a:solidFill>
                <a:latin typeface="Adelle Rg" panose="02000503060000020004" pitchFamily="50" charset="0"/>
              </a:rPr>
              <a:t>legisladoras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 puede dar lugar a una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lenta aplicación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y asimilación. </a:t>
            </a:r>
            <a:endParaRPr sz="2400" dirty="0">
              <a:solidFill>
                <a:srgbClr val="304048"/>
              </a:solidFill>
              <a:latin typeface="Adelle Rg" panose="02000503060000020004" pitchFamily="50" charset="0"/>
            </a:endParaRPr>
          </a:p>
        </p:txBody>
      </p:sp>
      <p:pic>
        <p:nvPicPr>
          <p:cNvPr id="17" name="Graphic 16" descr="Open hand with plant with solid fill">
            <a:extLst>
              <a:ext uri="{FF2B5EF4-FFF2-40B4-BE49-F238E27FC236}">
                <a16:creationId xmlns:a16="http://schemas.microsoft.com/office/drawing/2014/main" id="{FD475B65-1A00-17CA-B30F-8207CAB11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399" y="22049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a9fdd1bc7_0_1097"/>
          <p:cNvSpPr txBox="1">
            <a:spLocks noGrp="1"/>
          </p:cNvSpPr>
          <p:nvPr>
            <p:ph type="title"/>
          </p:nvPr>
        </p:nvSpPr>
        <p:spPr>
          <a:xfrm>
            <a:off x="1476102" y="274638"/>
            <a:ext cx="10025018" cy="148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Criminalizar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la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sexualidad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 les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adolescentes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bloquea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su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acceso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información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y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servicios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salud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sexual y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reproductiva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213" name="Google Shape;213;g27a9fdd1bc7_0_1097"/>
          <p:cNvSpPr txBox="1">
            <a:spLocks noGrp="1"/>
          </p:cNvSpPr>
          <p:nvPr>
            <p:ph type="body" idx="1"/>
          </p:nvPr>
        </p:nvSpPr>
        <p:spPr>
          <a:xfrm>
            <a:off x="1667690" y="2073151"/>
            <a:ext cx="9833429" cy="389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ts val="24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Las leyes interactuaron con las normas en 8 países para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restringir el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acceso de les adolescentes a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la información y los servicios de SDSR.</a:t>
            </a:r>
          </a:p>
          <a:p>
            <a:pPr marL="419100">
              <a:spcBef>
                <a:spcPts val="600"/>
              </a:spcBef>
              <a:spcAft>
                <a:spcPts val="2400"/>
              </a:spcAft>
              <a:buClr>
                <a:schemeClr val="accent4"/>
              </a:buClr>
              <a:buSzPts val="24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En algunos países, existen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contradicciones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entre la edad de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consentimiento sexual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y el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derecho a acceder a los servicios de SSR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en la política sanitaria.</a:t>
            </a:r>
          </a:p>
          <a:p>
            <a:pPr marL="419100">
              <a:spcBef>
                <a:spcPts val="600"/>
              </a:spcBef>
              <a:spcAft>
                <a:spcPts val="2400"/>
              </a:spcAft>
              <a:buClr>
                <a:schemeClr val="accent4"/>
              </a:buClr>
              <a:buSzPts val="24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Los proveedores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se niegan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a ofrecer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servicios de SSR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a les adolescentes por miedo a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las repercusiones legales</a:t>
            </a:r>
            <a:endParaRPr sz="2400" b="1" dirty="0">
              <a:solidFill>
                <a:srgbClr val="66CBE1"/>
              </a:solidFill>
              <a:latin typeface="Adelle Rg" panose="02000503060000020004" pitchFamily="50" charset="0"/>
            </a:endParaRPr>
          </a:p>
        </p:txBody>
      </p:sp>
      <p:pic>
        <p:nvPicPr>
          <p:cNvPr id="10" name="Graphic 9" descr="Care with solid fill">
            <a:extLst>
              <a:ext uri="{FF2B5EF4-FFF2-40B4-BE49-F238E27FC236}">
                <a16:creationId xmlns:a16="http://schemas.microsoft.com/office/drawing/2014/main" id="{3DB60F64-B486-CCF6-F2E6-3C965F632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748" y="27463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a9fdd1bc7_0_1102"/>
          <p:cNvSpPr txBox="1">
            <a:spLocks noGrp="1"/>
          </p:cNvSpPr>
          <p:nvPr>
            <p:ph type="title"/>
          </p:nvPr>
        </p:nvSpPr>
        <p:spPr>
          <a:xfrm>
            <a:off x="1508760" y="379141"/>
            <a:ext cx="9174480" cy="5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/>
            <a:r>
              <a:rPr lang="en-GB" sz="4000" i="1" dirty="0">
                <a:latin typeface="Platz" panose="020B0604000000000000" pitchFamily="34" charset="0"/>
              </a:rPr>
              <a:t>"...</a:t>
            </a:r>
            <a:r>
              <a:rPr lang="en-GB" sz="4000" i="1" dirty="0" err="1">
                <a:latin typeface="Platz" panose="020B0604000000000000" pitchFamily="34" charset="0"/>
              </a:rPr>
              <a:t>muches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latin typeface="Platz" panose="020B0604000000000000" pitchFamily="34" charset="0"/>
              </a:rPr>
              <a:t>niñes</a:t>
            </a:r>
            <a:r>
              <a:rPr lang="en-GB" sz="4000" i="1" dirty="0">
                <a:latin typeface="Platz" panose="020B0604000000000000" pitchFamily="34" charset="0"/>
              </a:rPr>
              <a:t> y personas </a:t>
            </a:r>
            <a:r>
              <a:rPr lang="en-GB" sz="4000" i="1" dirty="0" err="1">
                <a:latin typeface="Platz" panose="020B0604000000000000" pitchFamily="34" charset="0"/>
              </a:rPr>
              <a:t>jóvenes</a:t>
            </a:r>
            <a:r>
              <a:rPr lang="en-GB" sz="4000" i="1" dirty="0">
                <a:latin typeface="Platz" panose="020B0604000000000000" pitchFamily="34" charset="0"/>
              </a:rPr>
              <a:t> a las que 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no se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reconoce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legalmente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la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capacidad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de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consentir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relaciones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sexuales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son, de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hecho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,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sexualmente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activas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4000" i="1" dirty="0">
                <a:latin typeface="Platz" panose="020B0604000000000000" pitchFamily="34" charset="0"/>
              </a:rPr>
              <a:t>y </a:t>
            </a:r>
            <a:r>
              <a:rPr lang="en-GB" sz="4000" i="1" dirty="0" err="1">
                <a:latin typeface="Platz" panose="020B0604000000000000" pitchFamily="34" charset="0"/>
              </a:rPr>
              <a:t>necesitan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latin typeface="Platz" panose="020B0604000000000000" pitchFamily="34" charset="0"/>
              </a:rPr>
              <a:t>servicios</a:t>
            </a:r>
            <a:r>
              <a:rPr lang="en-GB" sz="4000" i="1" dirty="0">
                <a:latin typeface="Platz" panose="020B0604000000000000" pitchFamily="34" charset="0"/>
              </a:rPr>
              <a:t> de </a:t>
            </a:r>
            <a:r>
              <a:rPr lang="en-GB" sz="4000" i="1" dirty="0" err="1">
                <a:latin typeface="Platz" panose="020B0604000000000000" pitchFamily="34" charset="0"/>
              </a:rPr>
              <a:t>salud</a:t>
            </a:r>
            <a:r>
              <a:rPr lang="en-GB" sz="4000" i="1" dirty="0">
                <a:latin typeface="Platz" panose="020B0604000000000000" pitchFamily="34" charset="0"/>
              </a:rPr>
              <a:t> sexual y </a:t>
            </a:r>
            <a:r>
              <a:rPr lang="en-GB" sz="4000" i="1" dirty="0" err="1">
                <a:latin typeface="Platz" panose="020B0604000000000000" pitchFamily="34" charset="0"/>
              </a:rPr>
              <a:t>reproductiva</a:t>
            </a:r>
            <a:r>
              <a:rPr lang="en-GB" sz="4000" i="1" dirty="0">
                <a:latin typeface="Platz" panose="020B0604000000000000" pitchFamily="34" charset="0"/>
              </a:rPr>
              <a:t>. Este </a:t>
            </a:r>
            <a:r>
              <a:rPr lang="en-GB" sz="4000" i="1" dirty="0" err="1">
                <a:latin typeface="Platz" panose="020B0604000000000000" pitchFamily="34" charset="0"/>
              </a:rPr>
              <a:t>dilema</a:t>
            </a:r>
            <a:r>
              <a:rPr lang="en-GB" sz="4000" i="1" dirty="0">
                <a:latin typeface="Platz" panose="020B0604000000000000" pitchFamily="34" charset="0"/>
              </a:rPr>
              <a:t> ha dado </a:t>
            </a:r>
            <a:r>
              <a:rPr lang="en-GB" sz="4000" i="1" dirty="0" err="1">
                <a:latin typeface="Platz" panose="020B0604000000000000" pitchFamily="34" charset="0"/>
              </a:rPr>
              <a:t>lugar</a:t>
            </a:r>
            <a:r>
              <a:rPr lang="en-GB" sz="4000" i="1" dirty="0">
                <a:latin typeface="Platz" panose="020B0604000000000000" pitchFamily="34" charset="0"/>
              </a:rPr>
              <a:t> a </a:t>
            </a:r>
            <a:r>
              <a:rPr lang="en-GB" sz="4000" i="1" dirty="0" err="1">
                <a:latin typeface="Platz" panose="020B0604000000000000" pitchFamily="34" charset="0"/>
              </a:rPr>
              <a:t>una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latin typeface="Platz" panose="020B0604000000000000" pitchFamily="34" charset="0"/>
              </a:rPr>
              <a:t>mezcolanza</a:t>
            </a:r>
            <a:r>
              <a:rPr lang="en-GB" sz="4000" i="1" dirty="0">
                <a:latin typeface="Platz" panose="020B0604000000000000" pitchFamily="34" charset="0"/>
              </a:rPr>
              <a:t> de </a:t>
            </a:r>
            <a:r>
              <a:rPr lang="en-GB" sz="4000" i="1" dirty="0" err="1">
                <a:latin typeface="Platz" panose="020B0604000000000000" pitchFamily="34" charset="0"/>
              </a:rPr>
              <a:t>confusas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latin typeface="Platz" panose="020B0604000000000000" pitchFamily="34" charset="0"/>
              </a:rPr>
              <a:t>medidas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latin typeface="Platz" panose="020B0604000000000000" pitchFamily="34" charset="0"/>
              </a:rPr>
              <a:t>legales</a:t>
            </a:r>
            <a:r>
              <a:rPr lang="en-GB" sz="4000" i="1" dirty="0">
                <a:latin typeface="Platz" panose="020B0604000000000000" pitchFamily="34" charset="0"/>
              </a:rPr>
              <a:t>, </a:t>
            </a:r>
            <a:r>
              <a:rPr lang="en-GB" sz="4000" i="1" dirty="0" err="1">
                <a:latin typeface="Platz" panose="020B0604000000000000" pitchFamily="34" charset="0"/>
              </a:rPr>
              <a:t>políticas</a:t>
            </a:r>
            <a:r>
              <a:rPr lang="en-GB" sz="4000" i="1" dirty="0">
                <a:latin typeface="Platz" panose="020B0604000000000000" pitchFamily="34" charset="0"/>
              </a:rPr>
              <a:t> y </a:t>
            </a:r>
            <a:r>
              <a:rPr lang="en-GB" sz="4000" i="1" dirty="0" err="1">
                <a:latin typeface="Platz" panose="020B0604000000000000" pitchFamily="34" charset="0"/>
              </a:rPr>
              <a:t>programáticas</a:t>
            </a:r>
            <a:r>
              <a:rPr lang="en-GB" sz="4000" i="1" dirty="0">
                <a:latin typeface="Platz" panose="020B0604000000000000" pitchFamily="34" charset="0"/>
              </a:rPr>
              <a:t> que </a:t>
            </a:r>
            <a:r>
              <a:rPr lang="en-GB" sz="4000" i="1" dirty="0" err="1">
                <a:latin typeface="Platz" panose="020B0604000000000000" pitchFamily="34" charset="0"/>
              </a:rPr>
              <a:t>imponen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latin typeface="Platz" panose="020B0604000000000000" pitchFamily="34" charset="0"/>
              </a:rPr>
              <a:t>diversas</a:t>
            </a:r>
            <a:r>
              <a:rPr lang="en-GB" sz="4000" i="1" dirty="0"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limitaciones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basadas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en la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edad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a la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toma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de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decisiones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 de les </a:t>
            </a:r>
            <a:r>
              <a:rPr lang="en-GB" sz="4000" i="1" dirty="0" err="1">
                <a:solidFill>
                  <a:srgbClr val="AE4C90"/>
                </a:solidFill>
                <a:latin typeface="Platz" panose="020B0604000000000000" pitchFamily="34" charset="0"/>
              </a:rPr>
              <a:t>niñes</a:t>
            </a:r>
            <a:r>
              <a:rPr lang="en-GB" sz="4000" i="1" dirty="0">
                <a:solidFill>
                  <a:srgbClr val="AE4C90"/>
                </a:solidFill>
                <a:latin typeface="Platz" panose="020B0604000000000000" pitchFamily="34" charset="0"/>
              </a:rPr>
              <a:t>...</a:t>
            </a:r>
            <a:r>
              <a:rPr lang="en-GB" sz="4000" i="1" dirty="0">
                <a:latin typeface="Platz" panose="020B0604000000000000" pitchFamily="34" charset="0"/>
              </a:rPr>
              <a:t>"</a:t>
            </a:r>
            <a:endParaRPr sz="4000" i="1" dirty="0">
              <a:latin typeface="Platz" panose="020B0604000000000000" pitchFamily="34" charset="0"/>
            </a:endParaRPr>
          </a:p>
          <a:p>
            <a:pPr marL="457200"/>
            <a:endParaRPr sz="2000" i="1" dirty="0">
              <a:latin typeface="Platz" panose="020B0604000000000000" pitchFamily="34" charset="0"/>
            </a:endParaRPr>
          </a:p>
          <a:p>
            <a:pPr marL="457200"/>
            <a:r>
              <a:rPr lang="en-GB" sz="2000" dirty="0">
                <a:latin typeface="Platz" panose="020B0604000000000000" pitchFamily="34" charset="0"/>
              </a:rPr>
              <a:t>Yarrow et al, 2014 (</a:t>
            </a:r>
            <a:r>
              <a:rPr lang="en-GB" sz="2000" dirty="0" err="1">
                <a:latin typeface="Platz" panose="020B0604000000000000" pitchFamily="34" charset="0"/>
              </a:rPr>
              <a:t>énfasis</a:t>
            </a:r>
            <a:r>
              <a:rPr lang="en-GB" sz="2000" dirty="0">
                <a:latin typeface="Platz" panose="020B0604000000000000" pitchFamily="34" charset="0"/>
              </a:rPr>
              <a:t> </a:t>
            </a:r>
            <a:r>
              <a:rPr lang="en-GB" sz="2000" dirty="0" err="1">
                <a:latin typeface="Platz" panose="020B0604000000000000" pitchFamily="34" charset="0"/>
              </a:rPr>
              <a:t>añadido</a:t>
            </a:r>
            <a:r>
              <a:rPr lang="en-GB" sz="2000" dirty="0">
                <a:latin typeface="Platz" panose="020B0604000000000000" pitchFamily="34" charset="0"/>
              </a:rPr>
              <a:t>)</a:t>
            </a:r>
            <a:endParaRPr sz="200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a9fdd1bc7_0_1111"/>
          <p:cNvSpPr txBox="1">
            <a:spLocks noGrp="1"/>
          </p:cNvSpPr>
          <p:nvPr>
            <p:ph type="title"/>
          </p:nvPr>
        </p:nvSpPr>
        <p:spPr>
          <a:xfrm>
            <a:off x="1672047" y="323801"/>
            <a:ext cx="9805337" cy="160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La ley es un arma contra las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niñas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y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adolescentes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, pero tampoco está al alcance de quienes necesitan acceder a la justicia.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224" name="Google Shape;224;g27a9fdd1bc7_0_1111"/>
          <p:cNvSpPr txBox="1">
            <a:spLocks noGrp="1"/>
          </p:cNvSpPr>
          <p:nvPr>
            <p:ph type="body" idx="1"/>
          </p:nvPr>
        </p:nvSpPr>
        <p:spPr>
          <a:xfrm>
            <a:off x="1889503" y="2285231"/>
            <a:ext cx="9370423" cy="356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En El Salvador, las comunidades creen que las leyes de consentimiento sexual pretenden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evitar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que las personas jóvenes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sean </a:t>
            </a:r>
            <a:r>
              <a:rPr lang="en-GB" sz="24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sexualmente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4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activas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. </a:t>
            </a:r>
            <a:endParaRPr sz="24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En India y Nepal, los padres recurren a la ley para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disolver matrimonios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que desaprueban, </a:t>
            </a:r>
            <a:r>
              <a:rPr lang="en-GB" sz="2400" dirty="0" err="1">
                <a:solidFill>
                  <a:srgbClr val="304048"/>
                </a:solidFill>
                <a:latin typeface="Adelle Rg" panose="02000503060000020004" pitchFamily="50" charset="0"/>
              </a:rPr>
              <a:t>incluyendo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 si son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intercasta.</a:t>
            </a:r>
            <a:endParaRPr sz="24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En la India, </a:t>
            </a:r>
            <a:r>
              <a:rPr lang="en-GB" sz="2400" b="1" dirty="0">
                <a:solidFill>
                  <a:srgbClr val="304048"/>
                </a:solidFill>
                <a:latin typeface="Adelle Rg" panose="02000503060000020004" pitchFamily="50" charset="0"/>
              </a:rPr>
              <a:t>rara vez se recurre a 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la ley para ayudar a las </a:t>
            </a:r>
            <a:r>
              <a:rPr lang="en-GB" sz="24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 y adolescents </a:t>
            </a:r>
            <a:r>
              <a:rPr lang="en-GB" sz="2400" dirty="0" err="1">
                <a:solidFill>
                  <a:srgbClr val="304048"/>
                </a:solidFill>
                <a:latin typeface="Adelle Rg" panose="02000503060000020004" pitchFamily="50" charset="0"/>
              </a:rPr>
              <a:t>víctimas</a:t>
            </a:r>
            <a:r>
              <a:rPr lang="en-GB" sz="2400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400" b="1" dirty="0">
                <a:solidFill>
                  <a:srgbClr val="66CBE1"/>
                </a:solidFill>
                <a:latin typeface="Adelle Rg" panose="02000503060000020004" pitchFamily="50" charset="0"/>
              </a:rPr>
              <a:t>matrimonios forzados.</a:t>
            </a:r>
            <a:endParaRPr sz="2400" b="1" dirty="0">
              <a:solidFill>
                <a:srgbClr val="66CBE1"/>
              </a:solidFill>
              <a:latin typeface="Adelle Rg" panose="02000503060000020004" pitchFamily="50" charset="0"/>
            </a:endParaRPr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451F0E78-D3AC-AF2E-DE62-4704C2CF3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51" y="42830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894c7e624_0_0"/>
          <p:cNvSpPr txBox="1">
            <a:spLocks noGrp="1"/>
          </p:cNvSpPr>
          <p:nvPr>
            <p:ph type="title"/>
          </p:nvPr>
        </p:nvSpPr>
        <p:spPr>
          <a:xfrm>
            <a:off x="1345474" y="274638"/>
            <a:ext cx="98885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El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uso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enfoques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punitivos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tiene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una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serie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consecuencias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en la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vida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de las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niñas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y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adolescentes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230" name="Google Shape;230;g2b894c7e624_0_0"/>
          <p:cNvSpPr txBox="1">
            <a:spLocks noGrp="1"/>
          </p:cNvSpPr>
          <p:nvPr>
            <p:ph type="body" idx="1"/>
          </p:nvPr>
        </p:nvSpPr>
        <p:spPr>
          <a:xfrm>
            <a:off x="1541417" y="1592516"/>
            <a:ext cx="10060578" cy="473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En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Etiopía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, Malawi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Egipto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,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los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enfoques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jurídicos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punitivos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llevan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al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infantile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temprano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a 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la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clandestinidad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,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donde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no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pueden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acceder a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servicios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,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apoyo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social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o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justicia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.</a:t>
            </a:r>
            <a:endParaRPr sz="22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En México, el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derecho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penal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podría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exacerbar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las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marginaciones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existentes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debido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a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mayores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penas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cuando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los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casos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involucran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a personas de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ascendencia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indígena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o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afromexicana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  <a:endParaRPr sz="2200" b="1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pueden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sufrir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acoso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o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maltrato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emocional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por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parte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de les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funcionaries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encargades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hacer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cumplir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la ley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cuando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presentan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una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denuncia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, o 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el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estigma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social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de 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las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comunidades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  <a:endParaRPr sz="2200" b="1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La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aplicación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de la ley a menudo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sustituye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a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los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esfuerzos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por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mejorar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el </a:t>
            </a:r>
            <a:r>
              <a:rPr lang="en-GB" sz="2200" b="1" dirty="0" err="1">
                <a:solidFill>
                  <a:srgbClr val="66CBE1"/>
                </a:solidFill>
                <a:latin typeface="Adelle Rg" panose="02000503060000020004" pitchFamily="50" charset="0"/>
              </a:rPr>
              <a:t>bienestar</a:t>
            </a:r>
            <a:r>
              <a:rPr lang="en-GB" sz="2200" b="1" dirty="0">
                <a:solidFill>
                  <a:srgbClr val="66CBE1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de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, y de sus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comunidades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  <a:endParaRPr sz="22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sz="1100" dirty="0">
              <a:solidFill>
                <a:srgbClr val="304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raphic 15" descr="Weights Uneven with solid fill">
            <a:extLst>
              <a:ext uri="{FF2B5EF4-FFF2-40B4-BE49-F238E27FC236}">
                <a16:creationId xmlns:a16="http://schemas.microsoft.com/office/drawing/2014/main" id="{DABD93C8-4E99-6402-1F56-6958D600F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800" y="27463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E4A5-8A5E-C9E6-EC72-1C60EEF57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1333" y="1572127"/>
            <a:ext cx="8009467" cy="4554037"/>
          </a:xfrm>
        </p:spPr>
        <p:txBody>
          <a:bodyPr>
            <a:normAutofit/>
          </a:bodyPr>
          <a:lstStyle/>
          <a:p>
            <a:pPr indent="-457200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delle Rg" panose="02000503060000020004" pitchFamily="50" charset="0"/>
                <a:cs typeface="Arial" panose="020B0604020202020204" pitchFamily="34" charset="0"/>
              </a:rPr>
              <a:t>Preguntas de investigación</a:t>
            </a:r>
          </a:p>
          <a:p>
            <a:pPr indent="-457200" algn="just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delle Rg" panose="02000503060000020004" pitchFamily="50" charset="0"/>
                <a:cs typeface="Arial" panose="020B0604020202020204" pitchFamily="34" charset="0"/>
              </a:rPr>
              <a:t>Marco de derechos humanos</a:t>
            </a:r>
          </a:p>
          <a:p>
            <a:pPr indent="-457200" algn="just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delle Rg" panose="02000503060000020004" pitchFamily="50" charset="0"/>
                <a:cs typeface="Arial" panose="020B0604020202020204" pitchFamily="34" charset="0"/>
              </a:rPr>
              <a:t>Conclusiones principales</a:t>
            </a:r>
          </a:p>
          <a:p>
            <a:pPr indent="-457200" algn="just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delle Rg" panose="02000503060000020004" pitchFamily="50" charset="0"/>
                <a:cs typeface="Arial" panose="020B0604020202020204" pitchFamily="34" charset="0"/>
              </a:rPr>
              <a:t>Vías de progreso</a:t>
            </a:r>
          </a:p>
          <a:p>
            <a:pPr indent="-457200" algn="just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delle Rg" panose="02000503060000020004" pitchFamily="50" charset="0"/>
                <a:cs typeface="Arial" panose="020B0604020202020204" pitchFamily="34" charset="0"/>
              </a:rPr>
              <a:t>Seis puntos a </a:t>
            </a:r>
            <a:r>
              <a:rPr lang="en-US" sz="3000" dirty="0" err="1">
                <a:solidFill>
                  <a:schemeClr val="tx1"/>
                </a:solidFill>
                <a:latin typeface="Adelle Rg" panose="02000503060000020004" pitchFamily="50" charset="0"/>
                <a:cs typeface="Arial" panose="020B0604020202020204" pitchFamily="34" charset="0"/>
              </a:rPr>
              <a:t>recordar</a:t>
            </a:r>
            <a:endParaRPr lang="en-US" sz="3000" dirty="0">
              <a:solidFill>
                <a:schemeClr val="tx1"/>
              </a:solidFill>
              <a:latin typeface="Adelle Rg" panose="02000503060000020004" pitchFamily="50" charset="0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0"/>
              </a:spcBef>
              <a:buClr>
                <a:schemeClr val="accent1"/>
              </a:buClr>
              <a:buSzPts val="4400"/>
            </a:pPr>
            <a:endParaRPr lang="en-US" sz="3000" dirty="0">
              <a:solidFill>
                <a:schemeClr val="tx1"/>
              </a:solidFill>
              <a:latin typeface="Adelle Rg" panose="02000503060000020004" pitchFamily="50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SzPts val="4400"/>
              <a:buNone/>
            </a:pPr>
            <a:endParaRPr lang="en-US" sz="3000" dirty="0">
              <a:solidFill>
                <a:schemeClr val="tx1"/>
              </a:solidFill>
              <a:latin typeface="Adelle Rg" panose="02000503060000020004" pitchFamily="50" charset="0"/>
              <a:cs typeface="Arial" panose="020B0604020202020204" pitchFamily="34" charset="0"/>
            </a:endParaRPr>
          </a:p>
          <a:p>
            <a:endParaRPr lang="en-US" sz="3000" dirty="0">
              <a:latin typeface="Adelle Rg" panose="02000503060000020004" pitchFamily="50" charset="0"/>
              <a:cs typeface="Arial" panose="020B0604020202020204" pitchFamily="34" charset="0"/>
            </a:endParaRPr>
          </a:p>
        </p:txBody>
      </p:sp>
      <p:sp>
        <p:nvSpPr>
          <p:cNvPr id="4" name="Google Shape;113;g27a9fdd1bc7_0_5">
            <a:extLst>
              <a:ext uri="{FF2B5EF4-FFF2-40B4-BE49-F238E27FC236}">
                <a16:creationId xmlns:a16="http://schemas.microsoft.com/office/drawing/2014/main" id="{92AE0331-69A8-F9F2-6CF9-8B0D063B1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5000" dirty="0">
                <a:latin typeface="Platz" panose="020B0604000000000000" pitchFamily="34" charset="0"/>
              </a:rPr>
              <a:t>Agenda</a:t>
            </a:r>
            <a:endParaRPr sz="5000" dirty="0">
              <a:latin typeface="Platz" panose="020B06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65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922e89d39_0_20"/>
          <p:cNvSpPr txBox="1">
            <a:spLocks noGrp="1"/>
          </p:cNvSpPr>
          <p:nvPr>
            <p:ph type="title"/>
          </p:nvPr>
        </p:nvSpPr>
        <p:spPr>
          <a:xfrm>
            <a:off x="1763484" y="4210956"/>
            <a:ext cx="8921931" cy="179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5600" b="0" dirty="0">
                <a:latin typeface="Platz" panose="020B0604000000000000" pitchFamily="34" charset="0"/>
              </a:rPr>
              <a:t>Barreras a la </a:t>
            </a:r>
            <a:r>
              <a:rPr lang="en-GB" sz="5600" b="0" dirty="0" err="1">
                <a:latin typeface="Platz" panose="020B0604000000000000" pitchFamily="34" charset="0"/>
              </a:rPr>
              <a:t>justicia</a:t>
            </a:r>
            <a:r>
              <a:rPr lang="en-GB" sz="5600" b="0" dirty="0">
                <a:latin typeface="Platz" panose="020B0604000000000000" pitchFamily="34" charset="0"/>
              </a:rPr>
              <a:t> para las </a:t>
            </a:r>
            <a:r>
              <a:rPr lang="en-GB" sz="5600" b="0" dirty="0" err="1">
                <a:latin typeface="Platz" panose="020B0604000000000000" pitchFamily="34" charset="0"/>
              </a:rPr>
              <a:t>niñas</a:t>
            </a:r>
            <a:r>
              <a:rPr lang="en-GB" sz="5600" b="0" dirty="0">
                <a:latin typeface="Platz" panose="020B0604000000000000" pitchFamily="34" charset="0"/>
              </a:rPr>
              <a:t> y </a:t>
            </a:r>
            <a:r>
              <a:rPr lang="en-GB" sz="5600" b="0" dirty="0" err="1">
                <a:latin typeface="Platz" panose="020B0604000000000000" pitchFamily="34" charset="0"/>
              </a:rPr>
              <a:t>adolescentes</a:t>
            </a:r>
            <a:endParaRPr sz="5600" b="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894c7e624_0_5"/>
          <p:cNvSpPr txBox="1">
            <a:spLocks noGrp="1"/>
          </p:cNvSpPr>
          <p:nvPr>
            <p:ph type="title"/>
          </p:nvPr>
        </p:nvSpPr>
        <p:spPr>
          <a:xfrm>
            <a:off x="1567543" y="274638"/>
            <a:ext cx="98624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Las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niñas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y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adolescentes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y sus personas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aliadas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se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enfrentan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obstáculos</a:t>
            </a:r>
            <a:r>
              <a:rPr lang="en-GB" sz="3600" dirty="0">
                <a:solidFill>
                  <a:srgbClr val="AE4C90"/>
                </a:solidFill>
                <a:latin typeface="Platz" panose="020B0604000000000000" pitchFamily="34" charset="0"/>
              </a:rPr>
              <a:t> para acceder a la </a:t>
            </a:r>
            <a:r>
              <a:rPr lang="en-GB" sz="3600" dirty="0" err="1">
                <a:solidFill>
                  <a:srgbClr val="AE4C90"/>
                </a:solidFill>
                <a:latin typeface="Platz" panose="020B0604000000000000" pitchFamily="34" charset="0"/>
              </a:rPr>
              <a:t>justicia</a:t>
            </a:r>
            <a:endParaRPr sz="3600" dirty="0">
              <a:solidFill>
                <a:srgbClr val="AE4C90"/>
              </a:solidFill>
              <a:latin typeface="Platz" panose="020B0604000000000000" pitchFamily="34" charset="0"/>
            </a:endParaRPr>
          </a:p>
        </p:txBody>
      </p:sp>
      <p:sp>
        <p:nvSpPr>
          <p:cNvPr id="241" name="Google Shape;241;g2b894c7e624_0_5"/>
          <p:cNvSpPr txBox="1">
            <a:spLocks noGrp="1"/>
          </p:cNvSpPr>
          <p:nvPr>
            <p:ph type="body" idx="1"/>
          </p:nvPr>
        </p:nvSpPr>
        <p:spPr>
          <a:xfrm>
            <a:off x="1641566" y="1787692"/>
            <a:ext cx="9696995" cy="436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6830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Falta de anonimato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a la hora de denunciar casos de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infantily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temprano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a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la policía.</a:t>
            </a:r>
            <a:endParaRPr sz="2100" b="1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Incertidumbre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debida a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leyes contradictorias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o discrepancias entre el derecho formal y el informal</a:t>
            </a:r>
            <a:endParaRPr sz="21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Los sistemas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estatales de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registro de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nacimientos y matrimonios suelen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carecer de recursos suficientes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y el personal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no está preparado.</a:t>
            </a:r>
            <a:endParaRPr sz="2100" b="1" dirty="0">
              <a:solidFill>
                <a:srgbClr val="66CBE1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Falta de concienciación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en las comunidades sobre leyes y políticas </a:t>
            </a:r>
            <a:endParaRPr sz="21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Las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y adolescents 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no pueden </a:t>
            </a: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acceder a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los sistemas jurídicos sin </a:t>
            </a:r>
            <a:r>
              <a:rPr lang="en-GB" sz="2100" dirty="0" err="1">
                <a:solidFill>
                  <a:srgbClr val="304048"/>
                </a:solidFill>
                <a:latin typeface="Adelle Rg" panose="02000503060000020004" pitchFamily="50" charset="0"/>
              </a:rPr>
              <a:t>una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 persona </a:t>
            </a:r>
            <a:r>
              <a:rPr lang="en-GB" sz="21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adulta</a:t>
            </a:r>
            <a:r>
              <a:rPr lang="en-GB" sz="2100" b="1" dirty="0">
                <a:solidFill>
                  <a:srgbClr val="304048"/>
                </a:solidFill>
                <a:latin typeface="Adelle Rg" panose="02000503060000020004" pitchFamily="50" charset="0"/>
              </a:rPr>
              <a:t> legal</a:t>
            </a:r>
            <a:endParaRPr sz="2100" b="1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200"/>
            </a:pPr>
            <a:r>
              <a:rPr lang="en-GB" sz="2100" b="1" dirty="0">
                <a:solidFill>
                  <a:srgbClr val="66CBE1"/>
                </a:solidFill>
                <a:latin typeface="Adelle Rg" panose="02000503060000020004" pitchFamily="50" charset="0"/>
              </a:rPr>
              <a:t>Barreras financieras </a:t>
            </a:r>
            <a:r>
              <a:rPr lang="en-GB" sz="2100" dirty="0">
                <a:solidFill>
                  <a:srgbClr val="304048"/>
                </a:solidFill>
                <a:latin typeface="Adelle Rg" panose="02000503060000020004" pitchFamily="50" charset="0"/>
              </a:rPr>
              <a:t>debidas al coste de la representación legal </a:t>
            </a:r>
            <a:endParaRPr sz="2100" dirty="0">
              <a:solidFill>
                <a:schemeClr val="accent4"/>
              </a:solidFill>
              <a:latin typeface="Adelle Rg" panose="02000503060000020004" pitchFamily="50" charset="0"/>
            </a:endParaRPr>
          </a:p>
        </p:txBody>
      </p:sp>
      <p:pic>
        <p:nvPicPr>
          <p:cNvPr id="7" name="Graphic 6" descr="Weights Uneven with solid fill">
            <a:extLst>
              <a:ext uri="{FF2B5EF4-FFF2-40B4-BE49-F238E27FC236}">
                <a16:creationId xmlns:a16="http://schemas.microsoft.com/office/drawing/2014/main" id="{A61F02D0-6087-7A4F-DC20-15D198DE2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7" y="27463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894c7e624_0_10"/>
          <p:cNvSpPr txBox="1">
            <a:spLocks noGrp="1"/>
          </p:cNvSpPr>
          <p:nvPr>
            <p:ph type="title"/>
          </p:nvPr>
        </p:nvSpPr>
        <p:spPr>
          <a:xfrm>
            <a:off x="2209800" y="4524466"/>
            <a:ext cx="7772400" cy="93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5600" b="0" dirty="0" err="1">
                <a:latin typeface="Platz" panose="020B0604000000000000" pitchFamily="34" charset="0"/>
              </a:rPr>
              <a:t>Vías</a:t>
            </a:r>
            <a:r>
              <a:rPr lang="en-GB" sz="5600" b="0" dirty="0">
                <a:latin typeface="Platz" panose="020B0604000000000000" pitchFamily="34" charset="0"/>
              </a:rPr>
              <a:t> de </a:t>
            </a:r>
            <a:r>
              <a:rPr lang="en-GB" sz="5600" b="0" dirty="0" err="1">
                <a:latin typeface="Platz" panose="020B0604000000000000" pitchFamily="34" charset="0"/>
              </a:rPr>
              <a:t>progreso</a:t>
            </a:r>
            <a:endParaRPr sz="5600" b="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a9fdd1bc7_0_1140"/>
          <p:cNvSpPr txBox="1">
            <a:spLocks noGrp="1"/>
          </p:cNvSpPr>
          <p:nvPr>
            <p:ph type="title"/>
          </p:nvPr>
        </p:nvSpPr>
        <p:spPr>
          <a:xfrm>
            <a:off x="1384663" y="75475"/>
            <a:ext cx="10580913" cy="9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Integrar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 la </a:t>
            </a:r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defensa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 </a:t>
            </a:r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jurídica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 en un </a:t>
            </a:r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enfoque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 global y </a:t>
            </a:r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transformador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 de la </a:t>
            </a:r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igualdad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 de </a:t>
            </a:r>
            <a:r>
              <a:rPr lang="en-GB" sz="3600" dirty="0" err="1">
                <a:solidFill>
                  <a:srgbClr val="66CBE1"/>
                </a:solidFill>
                <a:latin typeface="Platz" panose="020B0604000000000000" pitchFamily="34" charset="0"/>
              </a:rPr>
              <a:t>género</a:t>
            </a:r>
            <a:r>
              <a:rPr lang="en-GB" sz="3600" dirty="0">
                <a:solidFill>
                  <a:srgbClr val="66CBE1"/>
                </a:solidFill>
                <a:latin typeface="Platz" panose="020B0604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90E4D-6CA0-B3A9-B9D8-1E9B18402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443423" y="1050362"/>
            <a:ext cx="7404028" cy="57060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F0CBA2-6C0C-2D7F-EEC9-9E3AC52778FF}"/>
              </a:ext>
            </a:extLst>
          </p:cNvPr>
          <p:cNvSpPr/>
          <p:nvPr/>
        </p:nvSpPr>
        <p:spPr>
          <a:xfrm>
            <a:off x="546229" y="222035"/>
            <a:ext cx="630095" cy="577049"/>
          </a:xfrm>
          <a:prstGeom prst="ellipse">
            <a:avLst/>
          </a:prstGeom>
          <a:solidFill>
            <a:srgbClr val="66C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Platz" panose="020B0604000000000000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a9fdd1bc7_0_1170"/>
          <p:cNvSpPr txBox="1">
            <a:spLocks noGrp="1"/>
          </p:cNvSpPr>
          <p:nvPr>
            <p:ph type="title"/>
          </p:nvPr>
        </p:nvSpPr>
        <p:spPr>
          <a:xfrm>
            <a:off x="1561451" y="357440"/>
            <a:ext cx="10030978" cy="110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4200" dirty="0" err="1">
                <a:latin typeface="Platz" panose="020B0604000000000000" pitchFamily="34" charset="0"/>
              </a:rPr>
              <a:t>Contextualizar</a:t>
            </a:r>
            <a:r>
              <a:rPr lang="en-GB" sz="4200" dirty="0">
                <a:latin typeface="Platz" panose="020B0604000000000000" pitchFamily="34" charset="0"/>
              </a:rPr>
              <a:t>, </a:t>
            </a:r>
            <a:r>
              <a:rPr lang="en-GB" sz="4200" dirty="0" err="1">
                <a:latin typeface="Platz" panose="020B0604000000000000" pitchFamily="34" charset="0"/>
              </a:rPr>
              <a:t>contextualizar</a:t>
            </a:r>
            <a:r>
              <a:rPr lang="en-GB" sz="4200" dirty="0">
                <a:latin typeface="Platz" panose="020B0604000000000000" pitchFamily="34" charset="0"/>
              </a:rPr>
              <a:t>, </a:t>
            </a:r>
            <a:r>
              <a:rPr lang="en-GB" sz="4200" dirty="0" err="1">
                <a:latin typeface="Platz" panose="020B0604000000000000" pitchFamily="34" charset="0"/>
              </a:rPr>
              <a:t>contextualizar</a:t>
            </a:r>
            <a:endParaRPr sz="4200" dirty="0">
              <a:latin typeface="Platz" panose="020B0604000000000000" pitchFamily="34" charset="0"/>
            </a:endParaRPr>
          </a:p>
        </p:txBody>
      </p:sp>
      <p:sp>
        <p:nvSpPr>
          <p:cNvPr id="259" name="Google Shape;259;g27a9fdd1bc7_0_1170"/>
          <p:cNvSpPr txBox="1">
            <a:spLocks noGrp="1"/>
          </p:cNvSpPr>
          <p:nvPr>
            <p:ph type="body" idx="1"/>
          </p:nvPr>
        </p:nvSpPr>
        <p:spPr>
          <a:xfrm>
            <a:off x="1741729" y="1465729"/>
            <a:ext cx="9583768" cy="34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¿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Qué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aspecto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tiene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esto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? </a:t>
            </a:r>
            <a:endParaRPr sz="2800" b="1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200"/>
            </a:pP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Más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investigación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para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comprender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especificidades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cómo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las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leyes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afectan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a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toda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la población, y a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en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toda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su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diversidad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</a:p>
          <a:p>
            <a:pPr indent="-368300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200"/>
            </a:pP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Defensa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jurídica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basada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en un profundo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conocimiento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de la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evolución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de las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capacidades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en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cada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contexto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. </a:t>
            </a:r>
          </a:p>
          <a:p>
            <a:pPr indent="-368300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200"/>
            </a:pP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Comprender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cómo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las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leyes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(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penales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)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configuran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responden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a la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prevalencia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de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diferentes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tipos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de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uniones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439C963-1A24-14B7-3DAD-A1321F99D2D7}"/>
              </a:ext>
            </a:extLst>
          </p:cNvPr>
          <p:cNvSpPr/>
          <p:nvPr/>
        </p:nvSpPr>
        <p:spPr>
          <a:xfrm>
            <a:off x="599571" y="524426"/>
            <a:ext cx="793376" cy="793377"/>
          </a:xfrm>
          <a:prstGeom prst="ellipse">
            <a:avLst/>
          </a:prstGeom>
          <a:solidFill>
            <a:srgbClr val="66C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Platz" panose="020B0604000000000000" pitchFamily="34" charset="0"/>
              </a:rPr>
              <a:t>2</a:t>
            </a:r>
          </a:p>
        </p:txBody>
      </p:sp>
      <p:pic>
        <p:nvPicPr>
          <p:cNvPr id="4" name="Graphic 3" descr="Earth globe: Americas with solid fill">
            <a:extLst>
              <a:ext uri="{FF2B5EF4-FFF2-40B4-BE49-F238E27FC236}">
                <a16:creationId xmlns:a16="http://schemas.microsoft.com/office/drawing/2014/main" id="{59482D95-C6F8-0E29-43C4-83B1F6D7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1775" y="4996352"/>
            <a:ext cx="1701230" cy="17012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894c7e624_0_17"/>
          <p:cNvSpPr txBox="1">
            <a:spLocks noGrp="1"/>
          </p:cNvSpPr>
          <p:nvPr>
            <p:ph type="title"/>
          </p:nvPr>
        </p:nvSpPr>
        <p:spPr>
          <a:xfrm>
            <a:off x="1467673" y="281101"/>
            <a:ext cx="9953369" cy="1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GB" sz="4000" dirty="0" err="1">
                <a:latin typeface="Platz" panose="020B0604000000000000" pitchFamily="34" charset="0"/>
              </a:rPr>
              <a:t>Abordar</a:t>
            </a:r>
            <a:r>
              <a:rPr lang="en-GB" sz="4000" dirty="0">
                <a:latin typeface="Platz" panose="020B0604000000000000" pitchFamily="34" charset="0"/>
              </a:rPr>
              <a:t> </a:t>
            </a:r>
            <a:r>
              <a:rPr lang="en-GB" sz="4000" dirty="0" err="1">
                <a:latin typeface="Platz" panose="020B0604000000000000" pitchFamily="34" charset="0"/>
              </a:rPr>
              <a:t>los</a:t>
            </a:r>
            <a:r>
              <a:rPr lang="en-GB" sz="4000" dirty="0">
                <a:latin typeface="Platz" panose="020B0604000000000000" pitchFamily="34" charset="0"/>
              </a:rPr>
              <a:t> </a:t>
            </a:r>
            <a:r>
              <a:rPr lang="en-GB" sz="4000" dirty="0" err="1">
                <a:latin typeface="Platz" panose="020B0604000000000000" pitchFamily="34" charset="0"/>
              </a:rPr>
              <a:t>obstáculos</a:t>
            </a:r>
            <a:r>
              <a:rPr lang="en-GB" sz="4000" dirty="0">
                <a:latin typeface="Platz" panose="020B0604000000000000" pitchFamily="34" charset="0"/>
              </a:rPr>
              <a:t> que </a:t>
            </a:r>
            <a:r>
              <a:rPr lang="en-GB" sz="4000" dirty="0" err="1">
                <a:latin typeface="Platz" panose="020B0604000000000000" pitchFamily="34" charset="0"/>
              </a:rPr>
              <a:t>dificultan</a:t>
            </a:r>
            <a:r>
              <a:rPr lang="en-GB" sz="4000" dirty="0">
                <a:latin typeface="Platz" panose="020B0604000000000000" pitchFamily="34" charset="0"/>
              </a:rPr>
              <a:t> el </a:t>
            </a:r>
            <a:r>
              <a:rPr lang="en-GB" sz="4000" dirty="0" err="1">
                <a:latin typeface="Platz" panose="020B0604000000000000" pitchFamily="34" charset="0"/>
              </a:rPr>
              <a:t>acceso</a:t>
            </a:r>
            <a:r>
              <a:rPr lang="en-GB" sz="4000" dirty="0">
                <a:latin typeface="Platz" panose="020B0604000000000000" pitchFamily="34" charset="0"/>
              </a:rPr>
              <a:t> de las </a:t>
            </a:r>
            <a:r>
              <a:rPr lang="en-GB" sz="4000" dirty="0" err="1">
                <a:latin typeface="Platz" panose="020B0604000000000000" pitchFamily="34" charset="0"/>
              </a:rPr>
              <a:t>niñas</a:t>
            </a:r>
            <a:r>
              <a:rPr lang="en-GB" sz="4000" dirty="0">
                <a:latin typeface="Platz" panose="020B0604000000000000" pitchFamily="34" charset="0"/>
              </a:rPr>
              <a:t> y </a:t>
            </a:r>
            <a:r>
              <a:rPr lang="en-GB" sz="4000" dirty="0" err="1">
                <a:latin typeface="Platz" panose="020B0604000000000000" pitchFamily="34" charset="0"/>
              </a:rPr>
              <a:t>adolescentes</a:t>
            </a:r>
            <a:r>
              <a:rPr lang="en-GB" sz="4000" dirty="0">
                <a:latin typeface="Platz" panose="020B0604000000000000" pitchFamily="34" charset="0"/>
              </a:rPr>
              <a:t> a la </a:t>
            </a:r>
            <a:r>
              <a:rPr lang="en-GB" sz="4000" dirty="0" err="1">
                <a:latin typeface="Platz" panose="020B0604000000000000" pitchFamily="34" charset="0"/>
              </a:rPr>
              <a:t>justicia</a:t>
            </a:r>
            <a:endParaRPr sz="4000" dirty="0">
              <a:latin typeface="Platz" panose="020B0604000000000000" pitchFamily="34" charset="0"/>
            </a:endParaRPr>
          </a:p>
        </p:txBody>
      </p:sp>
      <p:sp>
        <p:nvSpPr>
          <p:cNvPr id="265" name="Google Shape;265;g2b894c7e624_0_17"/>
          <p:cNvSpPr txBox="1">
            <a:spLocks noGrp="1"/>
          </p:cNvSpPr>
          <p:nvPr>
            <p:ph type="body" idx="1"/>
          </p:nvPr>
        </p:nvSpPr>
        <p:spPr>
          <a:xfrm>
            <a:off x="1467674" y="1704301"/>
            <a:ext cx="995336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¿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Qué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aspecto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tiene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8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esto</a:t>
            </a:r>
            <a:r>
              <a:rPr lang="en-GB" sz="2800" b="1" dirty="0">
                <a:solidFill>
                  <a:srgbClr val="304048"/>
                </a:solidFill>
                <a:latin typeface="Adelle Rg" panose="02000503060000020004" pitchFamily="50" charset="0"/>
              </a:rPr>
              <a:t>? </a:t>
            </a:r>
            <a:endParaRPr sz="2800" b="1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0" indent="0">
              <a:spcBef>
                <a:spcPts val="0"/>
              </a:spcBef>
              <a:buNone/>
            </a:pPr>
            <a:endParaRPr sz="22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0"/>
              </a:spcBef>
              <a:spcAft>
                <a:spcPts val="1200"/>
              </a:spcAft>
              <a:buClr>
                <a:srgbClr val="66CBE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Campañas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de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alfabetización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jurídica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para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sus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comunidades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con el fin de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aumentar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concienciación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sobre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la 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ley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los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derechos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protecciones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que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ofrece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a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  <a:endParaRPr sz="22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0"/>
              </a:spcBef>
              <a:spcAft>
                <a:spcPts val="1200"/>
              </a:spcAft>
              <a:buClr>
                <a:srgbClr val="66CBE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Trabajar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con las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niñas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y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para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comprender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sus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necesidades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y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abogar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con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ellas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por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cambios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que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aborden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. </a:t>
            </a:r>
            <a:endParaRPr sz="22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indent="-368300">
              <a:spcBef>
                <a:spcPts val="0"/>
              </a:spcBef>
              <a:spcAft>
                <a:spcPts val="1200"/>
              </a:spcAft>
              <a:buClr>
                <a:srgbClr val="66CBE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Garantizar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servicios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de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apoyo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y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asistencia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jurídica</a:t>
            </a:r>
            <a:r>
              <a:rPr lang="en-GB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a las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niñas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y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adolescentes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que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han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rgbClr val="304048"/>
                </a:solidFill>
                <a:latin typeface="Adelle Rg" panose="02000503060000020004" pitchFamily="50" charset="0"/>
              </a:rPr>
              <a:t>sido</a:t>
            </a:r>
            <a:r>
              <a:rPr lang="en-GB" sz="2200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obligadas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a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contraer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 </a:t>
            </a:r>
            <a:r>
              <a:rPr lang="en-GB" sz="2200" b="1" dirty="0" err="1">
                <a:solidFill>
                  <a:srgbClr val="304048"/>
                </a:solidFill>
                <a:latin typeface="Adelle Rg" panose="02000503060000020004" pitchFamily="50" charset="0"/>
              </a:rPr>
              <a:t>matrimonio</a:t>
            </a:r>
            <a:r>
              <a:rPr lang="en-GB" sz="2200" b="1" dirty="0">
                <a:solidFill>
                  <a:srgbClr val="304048"/>
                </a:solidFill>
                <a:latin typeface="Adelle Rg" panose="02000503060000020004" pitchFamily="50" charset="0"/>
              </a:rPr>
              <a:t>.</a:t>
            </a:r>
            <a:endParaRPr sz="2200" dirty="0">
              <a:solidFill>
                <a:srgbClr val="304048"/>
              </a:solidFill>
              <a:latin typeface="Adelle Rg" panose="02000503060000020004" pitchFamily="50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4CA2DD-0C3B-9E1C-ED82-CD3C20057108}"/>
              </a:ext>
            </a:extLst>
          </p:cNvPr>
          <p:cNvSpPr/>
          <p:nvPr/>
        </p:nvSpPr>
        <p:spPr>
          <a:xfrm>
            <a:off x="544694" y="503169"/>
            <a:ext cx="793376" cy="793377"/>
          </a:xfrm>
          <a:prstGeom prst="ellipse">
            <a:avLst/>
          </a:prstGeom>
          <a:solidFill>
            <a:srgbClr val="66C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Platz" panose="020B0604000000000000" pitchFamily="34" charset="0"/>
              </a:rPr>
              <a:t>3</a:t>
            </a:r>
          </a:p>
        </p:txBody>
      </p:sp>
      <p:pic>
        <p:nvPicPr>
          <p:cNvPr id="4" name="Graphic 3" descr="Scales of justice with solid fill">
            <a:extLst>
              <a:ext uri="{FF2B5EF4-FFF2-40B4-BE49-F238E27FC236}">
                <a16:creationId xmlns:a16="http://schemas.microsoft.com/office/drawing/2014/main" id="{F51C3980-8B56-774F-665C-43E16CD75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1775" y="4931632"/>
            <a:ext cx="1811368" cy="18113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627D-6FED-EB5B-F350-76B41F84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56623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>
                <a:latin typeface="Platz" panose="020B0604000000000000" pitchFamily="34" charset="0"/>
              </a:rPr>
              <a:t>Seis puntos a </a:t>
            </a:r>
            <a:r>
              <a:rPr lang="en-US" sz="4600" dirty="0" err="1">
                <a:latin typeface="Platz" panose="020B0604000000000000" pitchFamily="34" charset="0"/>
              </a:rPr>
              <a:t>recordar</a:t>
            </a:r>
            <a:endParaRPr lang="en-US" sz="4600" dirty="0">
              <a:latin typeface="Platz" panose="020B0604000000000000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3915C-0C5F-ABF5-B8A1-D5AFE2CC9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1770" y="881676"/>
            <a:ext cx="10108047" cy="5649752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Las leyes parecen tener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un impacto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muy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limitado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en la prevalencia </a:t>
            </a:r>
          </a:p>
          <a:p>
            <a:pPr marL="11430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SG" sz="2200" b="1" dirty="0">
                <a:solidFill>
                  <a:srgbClr val="000000"/>
                </a:solidFill>
                <a:latin typeface="Adelle Rg" panose="02000503060000020004" pitchFamily="50" charset="0"/>
              </a:rPr>
              <a:t>La criminalización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y los enfoques punitivos pueden tener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consecuencias negativas</a:t>
            </a:r>
          </a:p>
          <a:p>
            <a:pPr marL="11430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Las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niñas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 y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adolescentes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 que se enfrentan a </a:t>
            </a:r>
            <a:r>
              <a:rPr lang="en-SG" sz="2200" b="1" dirty="0">
                <a:solidFill>
                  <a:srgbClr val="000000"/>
                </a:solidFill>
                <a:latin typeface="Adelle Rg" panose="02000503060000020004" pitchFamily="50" charset="0"/>
              </a:rPr>
              <a:t>matrimonios forzados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y </a:t>
            </a:r>
            <a:r>
              <a:rPr lang="en-SG" sz="2200" b="1" dirty="0">
                <a:solidFill>
                  <a:srgbClr val="000000"/>
                </a:solidFill>
                <a:latin typeface="Adelle Rg" panose="02000503060000020004" pitchFamily="50" charset="0"/>
              </a:rPr>
              <a:t>las que se han casado alguna vez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encuentran obstáculos para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acceder a la justicia</a:t>
            </a:r>
            <a:endParaRPr lang="en-SG" sz="22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11430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La ley no debe combinar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la edad del </a:t>
            </a:r>
            <a:r>
              <a:rPr lang="en-SG" sz="2200" b="1" dirty="0">
                <a:solidFill>
                  <a:srgbClr val="000000"/>
                </a:solidFill>
                <a:latin typeface="Adelle Rg" panose="02000503060000020004" pitchFamily="50" charset="0"/>
              </a:rPr>
              <a:t>matrimonio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y la del </a:t>
            </a:r>
            <a:r>
              <a:rPr lang="en-SG" sz="2200" b="1" dirty="0">
                <a:solidFill>
                  <a:srgbClr val="000000"/>
                </a:solidFill>
                <a:latin typeface="Adelle Rg" panose="02000503060000020004" pitchFamily="50" charset="0"/>
              </a:rPr>
              <a:t>consentimiento sexual </a:t>
            </a:r>
            <a:endParaRPr lang="en-SG" sz="22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11430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SG" sz="2200" dirty="0">
                <a:solidFill>
                  <a:srgbClr val="304048"/>
                </a:solidFill>
                <a:latin typeface="Adelle Rg" panose="02000503060000020004" pitchFamily="50" charset="0"/>
              </a:rPr>
              <a:t>El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principio de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evolución de las capacidades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es clave</a:t>
            </a:r>
          </a:p>
          <a:p>
            <a:pPr marL="11430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Las leyes son una </a:t>
            </a:r>
            <a:r>
              <a:rPr lang="en-SG" sz="2200" b="1" dirty="0">
                <a:solidFill>
                  <a:srgbClr val="000000"/>
                </a:solidFill>
                <a:latin typeface="Adelle Rg" panose="02000503060000020004" pitchFamily="50" charset="0"/>
              </a:rPr>
              <a:t>parte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,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aunque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importante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, de los enfoques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específicos de cada contexto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y 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transformadores de </a:t>
            </a:r>
            <a:r>
              <a:rPr lang="en-SG" sz="22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género</a:t>
            </a:r>
            <a:r>
              <a:rPr lang="en-SG" sz="22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para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los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derechos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 de las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niñas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 y </a:t>
            </a:r>
            <a:r>
              <a:rPr lang="en-SG" sz="2200" dirty="0" err="1">
                <a:solidFill>
                  <a:srgbClr val="000000"/>
                </a:solidFill>
                <a:latin typeface="Adelle Rg" panose="02000503060000020004" pitchFamily="50" charset="0"/>
              </a:rPr>
              <a:t>adolescentes</a:t>
            </a:r>
            <a:r>
              <a:rPr lang="en-SG" sz="2200" dirty="0">
                <a:solidFill>
                  <a:srgbClr val="000000"/>
                </a:solidFill>
                <a:latin typeface="Adelle Rg" panose="02000503060000020004" pitchFamily="50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DD05A0-D41C-7E7E-3124-138A80B8B466}"/>
              </a:ext>
            </a:extLst>
          </p:cNvPr>
          <p:cNvSpPr/>
          <p:nvPr/>
        </p:nvSpPr>
        <p:spPr>
          <a:xfrm>
            <a:off x="945360" y="840180"/>
            <a:ext cx="546410" cy="557561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Adelle Rg" panose="02000503060000020004" pitchFamily="50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47C084-1DE8-0A39-182B-C36B81346EB2}"/>
              </a:ext>
            </a:extLst>
          </p:cNvPr>
          <p:cNvSpPr/>
          <p:nvPr/>
        </p:nvSpPr>
        <p:spPr>
          <a:xfrm>
            <a:off x="945360" y="1596400"/>
            <a:ext cx="546410" cy="557561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Adelle Rg" panose="02000503060000020004" pitchFamily="50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F635B-0573-AE45-E7FE-AF0B3ADEF401}"/>
              </a:ext>
            </a:extLst>
          </p:cNvPr>
          <p:cNvSpPr/>
          <p:nvPr/>
        </p:nvSpPr>
        <p:spPr>
          <a:xfrm>
            <a:off x="945360" y="2499379"/>
            <a:ext cx="546410" cy="557561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Adelle Rg" panose="02000503060000020004" pitchFamily="50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EF2817-528C-4B0E-7BB4-90B09D92DBA6}"/>
              </a:ext>
            </a:extLst>
          </p:cNvPr>
          <p:cNvSpPr/>
          <p:nvPr/>
        </p:nvSpPr>
        <p:spPr>
          <a:xfrm>
            <a:off x="945360" y="3852619"/>
            <a:ext cx="546410" cy="557561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Adelle Rg" panose="02000503060000020004" pitchFamily="50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8AEEEA-FC15-BCD4-E4A4-A83C8B391C5C}"/>
              </a:ext>
            </a:extLst>
          </p:cNvPr>
          <p:cNvSpPr/>
          <p:nvPr/>
        </p:nvSpPr>
        <p:spPr>
          <a:xfrm>
            <a:off x="945360" y="4704040"/>
            <a:ext cx="546410" cy="557561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Adelle Rg" panose="02000503060000020004" pitchFamily="50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E77917-224B-9612-624C-FAB99C09828C}"/>
              </a:ext>
            </a:extLst>
          </p:cNvPr>
          <p:cNvSpPr/>
          <p:nvPr/>
        </p:nvSpPr>
        <p:spPr>
          <a:xfrm>
            <a:off x="945360" y="5418763"/>
            <a:ext cx="546410" cy="557561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atin typeface="Adelle Rg" panose="0200050306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35418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64;g2b894c7e624_0_17">
            <a:extLst>
              <a:ext uri="{FF2B5EF4-FFF2-40B4-BE49-F238E27FC236}">
                <a16:creationId xmlns:a16="http://schemas.microsoft.com/office/drawing/2014/main" id="{2378BFA0-148A-63AC-6B89-C3B82A9EA8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951" y="4710348"/>
            <a:ext cx="4391024" cy="1173700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Platz" panose="020B0604000000000000" pitchFamily="34" charset="0"/>
              </a:rPr>
              <a:t>No </a:t>
            </a:r>
            <a:r>
              <a:rPr lang="en-GB" sz="5000" dirty="0" err="1">
                <a:solidFill>
                  <a:schemeClr val="bg1"/>
                </a:solidFill>
                <a:latin typeface="Platz" panose="020B0604000000000000" pitchFamily="34" charset="0"/>
              </a:rPr>
              <a:t>olvides</a:t>
            </a:r>
            <a:r>
              <a:rPr lang="en-GB" sz="5000" dirty="0">
                <a:solidFill>
                  <a:schemeClr val="bg1"/>
                </a:solidFill>
                <a:latin typeface="Platz" panose="020B0604000000000000" pitchFamily="34" charset="0"/>
              </a:rPr>
              <a:t>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62EEA-73CC-5200-CDA6-BE6CA436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6585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30216-13D4-2229-F87C-3581F060D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3589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34977-2E6E-B845-8E0B-17CCAD76C7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33" r="17464" b="1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D648E-53AC-B1FB-D048-0B2F34A025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2" r="1" b="1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Google Shape;265;g2b894c7e624_0_17">
            <a:extLst>
              <a:ext uri="{FF2B5EF4-FFF2-40B4-BE49-F238E27FC236}">
                <a16:creationId xmlns:a16="http://schemas.microsoft.com/office/drawing/2014/main" id="{65C54679-82CA-AC04-13CF-6148AFFFEC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3882" y="4457629"/>
            <a:ext cx="6211848" cy="1679139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Consultar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el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informe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completo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y el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resumen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para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conocer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el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marco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de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derechos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humanos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,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más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pruebas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,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estudios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de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casos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,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opiniones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de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los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miembros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de </a:t>
            </a:r>
            <a:r>
              <a:rPr lang="en-GB" sz="2200" i="1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Girls Not Brides 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y lo que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esto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significa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para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nuestro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 </a:t>
            </a:r>
            <a:r>
              <a:rPr lang="en-GB" sz="2200" dirty="0" err="1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trabajo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Adelle Rg" panose="0200050306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869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1981200" y="1952228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8000" dirty="0" err="1">
                <a:solidFill>
                  <a:schemeClr val="lt1"/>
                </a:solidFill>
                <a:latin typeface="Platz" panose="020B0604000000000000" pitchFamily="34" charset="0"/>
              </a:rPr>
              <a:t>Muchas</a:t>
            </a:r>
            <a:r>
              <a:rPr lang="en-GB" sz="8000" dirty="0">
                <a:solidFill>
                  <a:schemeClr val="lt1"/>
                </a:solidFill>
                <a:latin typeface="Platz" panose="020B0604000000000000" pitchFamily="34" charset="0"/>
              </a:rPr>
              <a:t> gracias</a:t>
            </a:r>
            <a:endParaRPr sz="8000" dirty="0">
              <a:solidFill>
                <a:schemeClr val="lt1"/>
              </a:solidFill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209800" y="4459153"/>
            <a:ext cx="7772400" cy="79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5600" b="0" dirty="0">
                <a:latin typeface="Platz" panose="020B0604000000000000" pitchFamily="34" charset="0"/>
              </a:rPr>
              <a:t>Preguntas de investigación</a:t>
            </a:r>
            <a:endParaRPr sz="5600" b="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a9fdd1bc7_0_5"/>
          <p:cNvSpPr txBox="1">
            <a:spLocks noGrp="1"/>
          </p:cNvSpPr>
          <p:nvPr>
            <p:ph type="title"/>
          </p:nvPr>
        </p:nvSpPr>
        <p:spPr>
          <a:xfrm>
            <a:off x="1914434" y="151152"/>
            <a:ext cx="82296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4600" dirty="0">
                <a:latin typeface="Platz" panose="020B0604000000000000" pitchFamily="34" charset="0"/>
              </a:rPr>
              <a:t>Preguntas</a:t>
            </a:r>
            <a:r>
              <a:rPr lang="en-GB" sz="4600" b="1" dirty="0">
                <a:latin typeface="Platz" panose="020B0604000000000000" pitchFamily="34" charset="0"/>
              </a:rPr>
              <a:t> de investigación</a:t>
            </a:r>
            <a:endParaRPr sz="4600" b="1" dirty="0">
              <a:latin typeface="Platz" panose="020B0604000000000000" pitchFamily="34" charset="0"/>
            </a:endParaRPr>
          </a:p>
        </p:txBody>
      </p:sp>
      <p:sp>
        <p:nvSpPr>
          <p:cNvPr id="114" name="Google Shape;114;g27a9fdd1bc7_0_5"/>
          <p:cNvSpPr txBox="1">
            <a:spLocks noGrp="1"/>
          </p:cNvSpPr>
          <p:nvPr>
            <p:ph type="body" idx="1"/>
          </p:nvPr>
        </p:nvSpPr>
        <p:spPr>
          <a:xfrm>
            <a:off x="972637" y="1273628"/>
            <a:ext cx="10371909" cy="462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7350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¿</a:t>
            </a:r>
            <a:r>
              <a:rPr lang="en-GB" sz="2500" dirty="0" err="1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Cuáles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son las </a:t>
            </a:r>
            <a:r>
              <a:rPr lang="en-GB" sz="2500" b="1" dirty="0" err="1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repercusiones</a:t>
            </a:r>
            <a:r>
              <a:rPr lang="en-GB" sz="2500" b="1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de las </a:t>
            </a:r>
            <a:r>
              <a:rPr lang="en-GB" sz="2500" dirty="0" err="1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leyes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de </a:t>
            </a:r>
            <a:r>
              <a:rPr lang="en-GB" sz="2500" dirty="0" err="1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matrimonio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en-GB" sz="2500" dirty="0" err="1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infantil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y </a:t>
            </a:r>
            <a:r>
              <a:rPr lang="en-GB" sz="2500" dirty="0" err="1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consentimiento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sexual </a:t>
            </a:r>
            <a:r>
              <a:rPr lang="en-GB" sz="2500" dirty="0">
                <a:solidFill>
                  <a:srgbClr val="304048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en:</a:t>
            </a:r>
          </a:p>
          <a:p>
            <a:pPr indent="-387350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500"/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AE4C90"/>
              </a:solidFill>
              <a:latin typeface="Adelle Rg" panose="02000503060000020004" pitchFamily="50" charset="0"/>
              <a:extLst>
                <a:ext uri="http://customooxmlschemas.google.com/">
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indent="-387350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500"/>
              <a:buFont typeface="Arial" panose="020B0604020202020204" pitchFamily="34" charset="0"/>
              <a:buChar char="•"/>
            </a:pPr>
            <a:endParaRPr lang="en-GB" sz="2500" dirty="0">
              <a:solidFill>
                <a:srgbClr val="000000"/>
              </a:solidFill>
              <a:latin typeface="Adelle Rg" panose="02000503060000020004" pitchFamily="50" charset="0"/>
              <a:extLst>
                <a:ext uri="http://customooxmlschemas.google.com/">
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indent="-387350">
              <a:spcBef>
                <a:spcPts val="1800"/>
              </a:spcBef>
              <a:spcAft>
                <a:spcPts val="1800"/>
              </a:spcAft>
              <a:buClr>
                <a:srgbClr val="66CBE1"/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¿En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qué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medida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las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leyes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</a:t>
            </a:r>
            <a:r>
              <a:rPr lang="en-GB" sz="2500" b="1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se </a:t>
            </a:r>
            <a:r>
              <a:rPr lang="en-GB" sz="2500" b="1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centran</a:t>
            </a:r>
            <a:r>
              <a:rPr lang="en-GB" sz="2500" b="1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en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los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derechos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 y la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agencia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 de las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niñas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, en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toda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su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diversidad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  <a:extLst>
                  <a:ext uri="http://customooxmlschemas.google.com/">
                    <go:slidesCustomData xmlns="" xmlns:a16="http://schemas.microsoft.com/office/drawing/2014/main" xmlns:asvg="http://schemas.microsoft.com/office/drawing/2016/SVG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9"/>
                  </a:ext>
                </a:extLst>
              </a:rPr>
              <a:t>?</a:t>
            </a:r>
            <a:endParaRPr lang="en-GB" sz="2500" dirty="0">
              <a:solidFill>
                <a:srgbClr val="000000"/>
              </a:solidFill>
              <a:latin typeface="Adelle Rg" panose="02000503060000020004" pitchFamily="50" charset="0"/>
              <a:extLst>
                <a:ext uri="http://customooxmlschemas.google.com/">
                  <go:slidesCustomData xmlns="" xmlns:a16="http://schemas.microsoft.com/office/drawing/2014/main" xmlns:asvg="http://schemas.microsoft.com/office/drawing/2016/SVG/main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869950" lvl="1">
              <a:spcBef>
                <a:spcPts val="0"/>
              </a:spcBef>
              <a:spcAft>
                <a:spcPts val="1800"/>
              </a:spcAft>
              <a:buClr>
                <a:srgbClr val="66CBE1"/>
              </a:buClr>
              <a:buSzPts val="2500"/>
              <a:buFont typeface="Wingdings" panose="05000000000000000000" pitchFamily="2" charset="2"/>
              <a:buChar char="Ø"/>
            </a:pPr>
            <a:r>
              <a:rPr lang="en-GB" sz="2100" i="1" dirty="0">
                <a:solidFill>
                  <a:srgbClr val="000000"/>
                </a:solidFill>
                <a:latin typeface="Adelle Rg" panose="02000503060000020004" pitchFamily="50" charset="0"/>
              </a:rPr>
              <a:t>¿</a:t>
            </a:r>
            <a:r>
              <a:rPr lang="en-GB" sz="2100" i="1" dirty="0" err="1">
                <a:solidFill>
                  <a:srgbClr val="000000"/>
                </a:solidFill>
                <a:latin typeface="Adelle Rg" panose="02000503060000020004" pitchFamily="50" charset="0"/>
              </a:rPr>
              <a:t>Cuáles</a:t>
            </a:r>
            <a:r>
              <a:rPr lang="en-GB" sz="2100" i="1" dirty="0">
                <a:solidFill>
                  <a:srgbClr val="000000"/>
                </a:solidFill>
                <a:latin typeface="Adelle Rg" panose="02000503060000020004" pitchFamily="50" charset="0"/>
              </a:rPr>
              <a:t> son </a:t>
            </a:r>
            <a:r>
              <a:rPr lang="en-GB" sz="2100" i="1" dirty="0" err="1">
                <a:solidFill>
                  <a:srgbClr val="000000"/>
                </a:solidFill>
                <a:latin typeface="Adelle Rg" panose="02000503060000020004" pitchFamily="50" charset="0"/>
              </a:rPr>
              <a:t>los</a:t>
            </a:r>
            <a:r>
              <a:rPr lang="en-GB" sz="2100" i="1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100" i="1" dirty="0" err="1">
                <a:solidFill>
                  <a:srgbClr val="000000"/>
                </a:solidFill>
                <a:latin typeface="Adelle Rg" panose="02000503060000020004" pitchFamily="50" charset="0"/>
              </a:rPr>
              <a:t>obstáculos</a:t>
            </a:r>
            <a:r>
              <a:rPr lang="en-GB" sz="2100" i="1" dirty="0">
                <a:solidFill>
                  <a:srgbClr val="000000"/>
                </a:solidFill>
                <a:latin typeface="Adelle Rg" panose="02000503060000020004" pitchFamily="50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8DE3DB-A85D-0866-2551-87C5ABE72D68}"/>
              </a:ext>
            </a:extLst>
          </p:cNvPr>
          <p:cNvSpPr/>
          <p:nvPr/>
        </p:nvSpPr>
        <p:spPr>
          <a:xfrm>
            <a:off x="3483428" y="2341152"/>
            <a:ext cx="2119086" cy="1045029"/>
          </a:xfrm>
          <a:prstGeom prst="rect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delle Rg" panose="02000503060000020004" pitchFamily="50" charset="0"/>
              </a:rPr>
              <a:t>Prevalencia</a:t>
            </a:r>
            <a:r>
              <a:rPr lang="en-GB" sz="2000" b="1" dirty="0">
                <a:latin typeface="Adelle Rg" panose="02000503060000020004" pitchFamily="50" charset="0"/>
              </a:rPr>
              <a:t> del </a:t>
            </a:r>
            <a:r>
              <a:rPr lang="en-GB" sz="2000" b="1" dirty="0" err="1">
                <a:latin typeface="Adelle Rg" panose="02000503060000020004" pitchFamily="50" charset="0"/>
              </a:rPr>
              <a:t>matrimonio</a:t>
            </a:r>
            <a:r>
              <a:rPr lang="en-GB" sz="2000" b="1" dirty="0">
                <a:latin typeface="Adelle Rg" panose="02000503060000020004" pitchFamily="50" charset="0"/>
              </a:rPr>
              <a:t> </a:t>
            </a:r>
            <a:r>
              <a:rPr lang="en-GB" sz="2000" b="1" dirty="0" err="1">
                <a:latin typeface="Adelle Rg" panose="02000503060000020004" pitchFamily="50" charset="0"/>
              </a:rPr>
              <a:t>infantil</a:t>
            </a:r>
            <a:endParaRPr lang="en-GB" sz="2000" b="1" dirty="0">
              <a:latin typeface="Adelle Rg" panose="0200050306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5EB738-6058-B608-F441-1F190CFA237C}"/>
              </a:ext>
            </a:extLst>
          </p:cNvPr>
          <p:cNvSpPr/>
          <p:nvPr/>
        </p:nvSpPr>
        <p:spPr>
          <a:xfrm>
            <a:off x="7460343" y="2341152"/>
            <a:ext cx="2119086" cy="1045029"/>
          </a:xfrm>
          <a:prstGeom prst="rect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Adelle Rg" panose="02000503060000020004" pitchFamily="50" charset="0"/>
              </a:rPr>
              <a:t>Derechos y agencia de las niñas</a:t>
            </a:r>
          </a:p>
        </p:txBody>
      </p:sp>
      <p:pic>
        <p:nvPicPr>
          <p:cNvPr id="7" name="Graphic 6" descr="Downward trend graph with solid fill">
            <a:extLst>
              <a:ext uri="{FF2B5EF4-FFF2-40B4-BE49-F238E27FC236}">
                <a16:creationId xmlns:a16="http://schemas.microsoft.com/office/drawing/2014/main" id="{C15361C4-B587-89A1-AE2B-DFDD51DA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5157" y="2266765"/>
            <a:ext cx="1193800" cy="1193800"/>
          </a:xfrm>
          <a:prstGeom prst="rect">
            <a:avLst/>
          </a:prstGeom>
        </p:spPr>
      </p:pic>
      <p:pic>
        <p:nvPicPr>
          <p:cNvPr id="9" name="Graphic 8" descr="Scales of justice with solid fill">
            <a:extLst>
              <a:ext uri="{FF2B5EF4-FFF2-40B4-BE49-F238E27FC236}">
                <a16:creationId xmlns:a16="http://schemas.microsoft.com/office/drawing/2014/main" id="{D86856BC-031A-F8BA-33E9-AE8F6F6DB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8592" y="2225039"/>
            <a:ext cx="1193800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27a9fdd1bc7_0_876"/>
          <p:cNvGrpSpPr/>
          <p:nvPr/>
        </p:nvGrpSpPr>
        <p:grpSpPr>
          <a:xfrm>
            <a:off x="7585122" y="3803680"/>
            <a:ext cx="4616739" cy="2009551"/>
            <a:chOff x="6999531" y="-1306201"/>
            <a:chExt cx="3159003" cy="5751338"/>
          </a:xfrm>
        </p:grpSpPr>
        <p:cxnSp>
          <p:nvCxnSpPr>
            <p:cNvPr id="120" name="Google Shape;120;g27a9fdd1bc7_0_876"/>
            <p:cNvCxnSpPr>
              <a:cxnSpLocks/>
            </p:cNvCxnSpPr>
            <p:nvPr/>
          </p:nvCxnSpPr>
          <p:spPr>
            <a:xfrm>
              <a:off x="6999531" y="-845059"/>
              <a:ext cx="541926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1" name="Google Shape;121;g27a9fdd1bc7_0_876"/>
            <p:cNvSpPr txBox="1"/>
            <p:nvPr/>
          </p:nvSpPr>
          <p:spPr>
            <a:xfrm>
              <a:off x="7967183" y="-1306201"/>
              <a:ext cx="2191351" cy="5751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800"/>
              </a:pPr>
              <a:r>
                <a:rPr lang="en-GB" sz="1800" b="1" dirty="0">
                  <a:latin typeface="Adelle Rg" panose="02000503060000020004" pitchFamily="50" charset="0"/>
                </a:rPr>
                <a:t>Literatura sobre el matrimonio infantil</a:t>
              </a:r>
              <a:endParaRPr sz="1800" b="1" dirty="0">
                <a:latin typeface="Adelle Rg" panose="02000503060000020004" pitchFamily="50" charset="0"/>
              </a:endParaRPr>
            </a:p>
            <a:p>
              <a:pPr marL="285750" indent="-285750">
                <a:spcAft>
                  <a:spcPts val="600"/>
                </a:spcAft>
                <a:buSzPts val="1300"/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delle Rg" panose="02000503060000020004" pitchFamily="50" charset="0"/>
                </a:rPr>
                <a:t>Intervenciones que:</a:t>
              </a:r>
            </a:p>
            <a:p>
              <a:pPr marL="285750" indent="-285750">
                <a:spcAft>
                  <a:spcPts val="600"/>
                </a:spcAft>
                <a:buSzPts val="1300"/>
                <a:buFont typeface="Courier New" panose="02070309020205020404" pitchFamily="49" charset="0"/>
                <a:buChar char="o"/>
              </a:pPr>
              <a:r>
                <a:rPr lang="en-GB" sz="1800" dirty="0">
                  <a:latin typeface="Adelle Rg" panose="02000503060000020004" pitchFamily="50" charset="0"/>
                </a:rPr>
                <a:t>Reducir la prevalencia </a:t>
              </a:r>
            </a:p>
            <a:p>
              <a:pPr marL="285750" indent="-285750">
                <a:spcAft>
                  <a:spcPts val="600"/>
                </a:spcAft>
                <a:buSzPts val="1300"/>
                <a:buFont typeface="Courier New" panose="02070309020205020404" pitchFamily="49" charset="0"/>
                <a:buChar char="o"/>
              </a:pPr>
              <a:r>
                <a:rPr lang="en-GB" sz="1800" dirty="0">
                  <a:latin typeface="Adelle Rg" panose="02000503060000020004" pitchFamily="50" charset="0"/>
                </a:rPr>
                <a:t>Apoyar los derechos de las </a:t>
              </a:r>
              <a:r>
                <a:rPr lang="en-GB" sz="1800" dirty="0" err="1">
                  <a:latin typeface="Adelle Rg" panose="02000503060000020004" pitchFamily="50" charset="0"/>
                </a:rPr>
                <a:t>niñas</a:t>
              </a:r>
              <a:r>
                <a:rPr lang="en-GB" sz="1800" dirty="0">
                  <a:latin typeface="Adelle Rg" panose="02000503060000020004" pitchFamily="50" charset="0"/>
                </a:rPr>
                <a:t> y </a:t>
              </a:r>
              <a:r>
                <a:rPr lang="en-GB" sz="1800" dirty="0" err="1">
                  <a:latin typeface="Adelle Rg" panose="02000503060000020004" pitchFamily="50" charset="0"/>
                </a:rPr>
                <a:t>adolescentes</a:t>
              </a:r>
              <a:endParaRPr sz="1800" b="1" dirty="0">
                <a:latin typeface="Adelle Rg" panose="02000503060000020004" pitchFamily="50" charset="0"/>
              </a:endParaRPr>
            </a:p>
          </p:txBody>
        </p:sp>
      </p:grpSp>
      <p:grpSp>
        <p:nvGrpSpPr>
          <p:cNvPr id="124" name="Google Shape;124;g27a9fdd1bc7_0_876"/>
          <p:cNvGrpSpPr/>
          <p:nvPr/>
        </p:nvGrpSpPr>
        <p:grpSpPr>
          <a:xfrm>
            <a:off x="1142652" y="2244185"/>
            <a:ext cx="3389822" cy="2346750"/>
            <a:chOff x="699067" y="2211254"/>
            <a:chExt cx="3833569" cy="1760106"/>
          </a:xfrm>
        </p:grpSpPr>
        <p:sp>
          <p:nvSpPr>
            <p:cNvPr id="125" name="Google Shape;125;g27a9fdd1bc7_0_876"/>
            <p:cNvSpPr txBox="1"/>
            <p:nvPr/>
          </p:nvSpPr>
          <p:spPr>
            <a:xfrm>
              <a:off x="699067" y="2211254"/>
              <a:ext cx="2917684" cy="17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800"/>
              </a:pPr>
              <a:r>
                <a:rPr lang="en-GB" sz="1800" b="1" dirty="0" err="1">
                  <a:latin typeface="Adelle Rg" panose="02000503060000020004" pitchFamily="50" charset="0"/>
                </a:rPr>
                <a:t>Literatura</a:t>
              </a:r>
              <a:r>
                <a:rPr lang="en-GB" sz="1800" b="1" dirty="0">
                  <a:latin typeface="Adelle Rg" panose="02000503060000020004" pitchFamily="50" charset="0"/>
                </a:rPr>
                <a:t> </a:t>
              </a:r>
              <a:r>
                <a:rPr lang="en-GB" sz="1800" b="1" dirty="0" err="1">
                  <a:latin typeface="Adelle Rg" panose="02000503060000020004" pitchFamily="50" charset="0"/>
                </a:rPr>
                <a:t>sobre</a:t>
              </a:r>
              <a:r>
                <a:rPr lang="en-GB" sz="1800" b="1" dirty="0">
                  <a:latin typeface="Adelle Rg" panose="02000503060000020004" pitchFamily="50" charset="0"/>
                </a:rPr>
                <a:t> la ley de </a:t>
              </a:r>
              <a:r>
                <a:rPr lang="en-GB" sz="1800" b="1" dirty="0" err="1">
                  <a:latin typeface="Adelle Rg" panose="02000503060000020004" pitchFamily="50" charset="0"/>
                </a:rPr>
                <a:t>matrimonio</a:t>
              </a:r>
              <a:r>
                <a:rPr lang="en-GB" sz="1800" b="1" dirty="0">
                  <a:latin typeface="Adelle Rg" panose="02000503060000020004" pitchFamily="50" charset="0"/>
                </a:rPr>
                <a:t> </a:t>
              </a:r>
              <a:r>
                <a:rPr lang="en-GB" sz="1800" b="1" dirty="0" err="1">
                  <a:latin typeface="Adelle Rg" panose="02000503060000020004" pitchFamily="50" charset="0"/>
                </a:rPr>
                <a:t>infantil</a:t>
              </a:r>
              <a:endParaRPr lang="en-GB" sz="1800" b="1" dirty="0">
                <a:latin typeface="Adelle Rg" panose="02000503060000020004" pitchFamily="50" charset="0"/>
              </a:endParaRPr>
            </a:p>
            <a:p>
              <a:pPr marL="285750" indent="-285750"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delle Rg" panose="02000503060000020004" pitchFamily="50" charset="0"/>
                </a:rPr>
                <a:t>Derecho nacional frente a derecho internacional</a:t>
              </a:r>
              <a:endParaRPr sz="1800" dirty="0">
                <a:latin typeface="Adelle Rg" panose="02000503060000020004" pitchFamily="50" charset="0"/>
              </a:endParaRPr>
            </a:p>
            <a:p>
              <a:pPr>
                <a:buSzPts val="1500"/>
              </a:pPr>
              <a:endParaRPr sz="1500" b="1" dirty="0">
                <a:latin typeface="Adelle Rg" panose="02000503060000020004" pitchFamily="50" charset="0"/>
              </a:endParaRPr>
            </a:p>
          </p:txBody>
        </p:sp>
        <p:cxnSp>
          <p:nvCxnSpPr>
            <p:cNvPr id="126" name="Google Shape;126;g27a9fdd1bc7_0_876"/>
            <p:cNvCxnSpPr>
              <a:cxnSpLocks/>
            </p:cNvCxnSpPr>
            <p:nvPr/>
          </p:nvCxnSpPr>
          <p:spPr>
            <a:xfrm flipH="1">
              <a:off x="3395507" y="2894980"/>
              <a:ext cx="1137129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9" name="Google Shape;129;g27a9fdd1bc7_0_876"/>
          <p:cNvGrpSpPr/>
          <p:nvPr/>
        </p:nvGrpSpPr>
        <p:grpSpPr>
          <a:xfrm>
            <a:off x="5921757" y="1496645"/>
            <a:ext cx="5677194" cy="2307035"/>
            <a:chOff x="4368461" y="778556"/>
            <a:chExt cx="5677194" cy="1730319"/>
          </a:xfrm>
        </p:grpSpPr>
        <p:cxnSp>
          <p:nvCxnSpPr>
            <p:cNvPr id="130" name="Google Shape;130;g27a9fdd1bc7_0_876"/>
            <p:cNvCxnSpPr>
              <a:cxnSpLocks/>
            </p:cNvCxnSpPr>
            <p:nvPr/>
          </p:nvCxnSpPr>
          <p:spPr>
            <a:xfrm flipV="1">
              <a:off x="4368461" y="1035361"/>
              <a:ext cx="115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" name="Google Shape;131;g27a9fdd1bc7_0_876"/>
            <p:cNvSpPr txBox="1"/>
            <p:nvPr/>
          </p:nvSpPr>
          <p:spPr>
            <a:xfrm>
              <a:off x="6103814" y="778556"/>
              <a:ext cx="3941841" cy="1730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800"/>
              </a:pPr>
              <a:r>
                <a:rPr lang="en-GB" sz="1800" b="1" dirty="0">
                  <a:latin typeface="Adelle Rg" panose="02000503060000020004" pitchFamily="50" charset="0"/>
                  <a:ea typeface="Roboto"/>
                  <a:cs typeface="Roboto"/>
                  <a:sym typeface="Roboto"/>
                </a:rPr>
                <a:t>Literatura sobre el impacto de la ley de matrimonio infantil</a:t>
              </a:r>
            </a:p>
            <a:p>
              <a:pPr marL="285750" indent="-285750">
                <a:spcAft>
                  <a:spcPts val="600"/>
                </a:spcAft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delle Rg" panose="02000503060000020004" pitchFamily="50" charset="0"/>
                  <a:ea typeface="Roboto"/>
                  <a:cs typeface="Roboto"/>
                  <a:sym typeface="Roboto"/>
                </a:rPr>
                <a:t>Centrarse en la correlación, no en la causalidad</a:t>
              </a:r>
            </a:p>
            <a:p>
              <a:pPr marL="285750" indent="-285750">
                <a:spcAft>
                  <a:spcPts val="600"/>
                </a:spcAft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delle Rg" panose="02000503060000020004" pitchFamily="50" charset="0"/>
                  <a:ea typeface="Roboto"/>
                  <a:cs typeface="Roboto"/>
                  <a:sym typeface="Roboto"/>
                </a:rPr>
                <a:t>Necesidad de más investigación sociojurídica</a:t>
              </a:r>
              <a:endParaRPr sz="2000" dirty="0">
                <a:latin typeface="Adelle Rg" panose="02000503060000020004" pitchFamily="50" charset="0"/>
              </a:endParaRPr>
            </a:p>
          </p:txBody>
        </p:sp>
      </p:grpSp>
      <p:grpSp>
        <p:nvGrpSpPr>
          <p:cNvPr id="134" name="Google Shape;134;g27a9fdd1bc7_0_876"/>
          <p:cNvGrpSpPr/>
          <p:nvPr/>
        </p:nvGrpSpPr>
        <p:grpSpPr>
          <a:xfrm>
            <a:off x="3689207" y="1839043"/>
            <a:ext cx="4195745" cy="3496002"/>
            <a:chOff x="2991269" y="1153325"/>
            <a:chExt cx="3514811" cy="3252002"/>
          </a:xfrm>
        </p:grpSpPr>
        <p:sp>
          <p:nvSpPr>
            <p:cNvPr id="135" name="Google Shape;135;g27a9fdd1bc7_0_876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Google Shape;136;g27a9fdd1bc7_0_876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AE4C9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Google Shape;137;g27a9fdd1bc7_0_876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AAACB"/>
            </a:solidFill>
            <a:ln>
              <a:noFill/>
            </a:ln>
          </p:spPr>
          <p:txBody>
            <a:bodyPr/>
            <a:lstStyle/>
            <a:p>
              <a:endParaRPr lang="en-GB">
                <a:solidFill>
                  <a:srgbClr val="AE4C90"/>
                </a:solidFill>
              </a:endParaRPr>
            </a:p>
          </p:txBody>
        </p:sp>
        <p:sp>
          <p:nvSpPr>
            <p:cNvPr id="138" name="Google Shape;138;g27a9fdd1bc7_0_876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Google Shape;139;g27a9fdd1bc7_0_876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AE4C9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Google Shape;140;g27a9fdd1bc7_0_876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AAACB"/>
            </a:solidFill>
            <a:ln>
              <a:noFill/>
            </a:ln>
          </p:spPr>
          <p:txBody>
            <a:bodyPr/>
            <a:lstStyle/>
            <a:p>
              <a:endParaRPr lang="en-GB">
                <a:solidFill>
                  <a:srgbClr val="AE4C90"/>
                </a:solidFill>
              </a:endParaRPr>
            </a:p>
          </p:txBody>
        </p:sp>
        <p:sp>
          <p:nvSpPr>
            <p:cNvPr id="141" name="Google Shape;141;g27a9fdd1bc7_0_876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AE4C9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Google Shape;142;g27a9fdd1bc7_0_876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AAACB"/>
            </a:solidFill>
            <a:ln>
              <a:noFill/>
            </a:ln>
          </p:spPr>
          <p:txBody>
            <a:bodyPr/>
            <a:lstStyle/>
            <a:p>
              <a:endParaRPr lang="en-GB">
                <a:solidFill>
                  <a:srgbClr val="AE4C90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FA37D5B-9AE0-9D2E-E34F-6479557AA8AF}"/>
              </a:ext>
            </a:extLst>
          </p:cNvPr>
          <p:cNvSpPr/>
          <p:nvPr/>
        </p:nvSpPr>
        <p:spPr>
          <a:xfrm>
            <a:off x="603899" y="2620322"/>
            <a:ext cx="442262" cy="460463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delle Rg" panose="02000503060000020004" pitchFamily="50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9A66B2-B842-B4FF-DFDC-ED596C94AD96}"/>
              </a:ext>
            </a:extLst>
          </p:cNvPr>
          <p:cNvSpPr/>
          <p:nvPr/>
        </p:nvSpPr>
        <p:spPr>
          <a:xfrm>
            <a:off x="7218639" y="1746133"/>
            <a:ext cx="442262" cy="460463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delle Rg" panose="02000503060000020004" pitchFamily="50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BFD824-2CB4-7D57-A397-7B9F47857BD4}"/>
              </a:ext>
            </a:extLst>
          </p:cNvPr>
          <p:cNvSpPr/>
          <p:nvPr/>
        </p:nvSpPr>
        <p:spPr>
          <a:xfrm>
            <a:off x="8549801" y="3813525"/>
            <a:ext cx="442262" cy="460463"/>
          </a:xfrm>
          <a:prstGeom prst="ellipse">
            <a:avLst/>
          </a:prstGeom>
          <a:solidFill>
            <a:srgbClr val="AE4C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delle Rg" panose="02000503060000020004" pitchFamily="50" charset="0"/>
              </a:rPr>
              <a:t>3</a:t>
            </a:r>
          </a:p>
        </p:txBody>
      </p:sp>
      <p:sp>
        <p:nvSpPr>
          <p:cNvPr id="2" name="Google Shape;113;g27a9fdd1bc7_0_5">
            <a:extLst>
              <a:ext uri="{FF2B5EF4-FFF2-40B4-BE49-F238E27FC236}">
                <a16:creationId xmlns:a16="http://schemas.microsoft.com/office/drawing/2014/main" id="{A2E12133-DAF0-3E20-41D8-270B2E665C45}"/>
              </a:ext>
            </a:extLst>
          </p:cNvPr>
          <p:cNvSpPr txBox="1">
            <a:spLocks/>
          </p:cNvSpPr>
          <p:nvPr/>
        </p:nvSpPr>
        <p:spPr>
          <a:xfrm>
            <a:off x="362307" y="239289"/>
            <a:ext cx="5791426" cy="94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GB" sz="4600" dirty="0">
                <a:solidFill>
                  <a:srgbClr val="66CBE1"/>
                </a:solidFill>
                <a:latin typeface="Platz" panose="020B0604000000000000" pitchFamily="34" charset="0"/>
              </a:rPr>
              <a:t>Bibliografía disponible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922e89d39_0_5"/>
          <p:cNvSpPr txBox="1">
            <a:spLocks noGrp="1"/>
          </p:cNvSpPr>
          <p:nvPr>
            <p:ph type="title"/>
          </p:nvPr>
        </p:nvSpPr>
        <p:spPr>
          <a:xfrm>
            <a:off x="1758043" y="4576717"/>
            <a:ext cx="8675914" cy="76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5600" b="0" dirty="0">
                <a:latin typeface="Platz" panose="020B0604000000000000" pitchFamily="34" charset="0"/>
              </a:rPr>
              <a:t>Marco de </a:t>
            </a:r>
            <a:r>
              <a:rPr lang="en-GB" sz="5600" b="0" dirty="0" err="1">
                <a:latin typeface="Platz" panose="020B0604000000000000" pitchFamily="34" charset="0"/>
              </a:rPr>
              <a:t>derechos</a:t>
            </a:r>
            <a:r>
              <a:rPr lang="en-GB" sz="5600" b="0" dirty="0">
                <a:latin typeface="Platz" panose="020B0604000000000000" pitchFamily="34" charset="0"/>
              </a:rPr>
              <a:t> </a:t>
            </a:r>
            <a:r>
              <a:rPr lang="en-GB" sz="5600" b="0" dirty="0" err="1">
                <a:latin typeface="Platz" panose="020B0604000000000000" pitchFamily="34" charset="0"/>
              </a:rPr>
              <a:t>humanos</a:t>
            </a:r>
            <a:endParaRPr sz="5600" b="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a9fdd1bc7_0_1014"/>
          <p:cNvSpPr txBox="1">
            <a:spLocks noGrp="1"/>
          </p:cNvSpPr>
          <p:nvPr>
            <p:ph type="title"/>
          </p:nvPr>
        </p:nvSpPr>
        <p:spPr>
          <a:xfrm>
            <a:off x="759823" y="460827"/>
            <a:ext cx="106723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ct val="111111"/>
            </a:pPr>
            <a:r>
              <a:rPr lang="en-GB" sz="4600" dirty="0">
                <a:latin typeface="Platz" panose="020B0604000000000000" pitchFamily="34" charset="0"/>
              </a:rPr>
              <a:t>Historia de la edad mínima para contraer matrimonio</a:t>
            </a:r>
            <a:endParaRPr sz="4600" dirty="0">
              <a:latin typeface="Platz" panose="020B0604000000000000" pitchFamily="34" charset="0"/>
            </a:endParaRPr>
          </a:p>
        </p:txBody>
      </p:sp>
      <p:sp>
        <p:nvSpPr>
          <p:cNvPr id="160" name="Google Shape;160;g27a9fdd1bc7_0_1014"/>
          <p:cNvSpPr txBox="1">
            <a:spLocks noGrp="1"/>
          </p:cNvSpPr>
          <p:nvPr>
            <p:ph type="body" idx="1"/>
          </p:nvPr>
        </p:nvSpPr>
        <p:spPr>
          <a:xfrm>
            <a:off x="2877030" y="1832430"/>
            <a:ext cx="8555147" cy="407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inden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2900"/>
              <a:buNone/>
            </a:pPr>
            <a:r>
              <a:rPr lang="en-GB" sz="2500" b="1" dirty="0">
                <a:solidFill>
                  <a:srgbClr val="000000"/>
                </a:solidFill>
                <a:latin typeface="Adelle Rg" panose="02000503060000020004" pitchFamily="50" charset="0"/>
              </a:rPr>
              <a:t>1965 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-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una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resolución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de la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Asamblea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General de la ONU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pide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que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los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15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años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sea la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edad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mínima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para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contraer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matrimonio</a:t>
            </a:r>
            <a:endParaRPr lang="en-GB" sz="2500" dirty="0">
              <a:solidFill>
                <a:srgbClr val="304048"/>
              </a:solidFill>
              <a:latin typeface="Adelle Rg" panose="02000503060000020004" pitchFamily="50" charset="0"/>
            </a:endParaRPr>
          </a:p>
          <a:p>
            <a:pPr marL="44450" inden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2900"/>
              <a:buNone/>
            </a:pPr>
            <a:r>
              <a:rPr lang="en-GB" sz="2500" b="1" dirty="0">
                <a:solidFill>
                  <a:srgbClr val="000000"/>
                </a:solidFill>
                <a:latin typeface="Adelle Rg" panose="02000503060000020004" pitchFamily="50" charset="0"/>
              </a:rPr>
              <a:t>1994 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- el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Comité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de la CEDAW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especifica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los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18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años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como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edad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mínima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para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contraer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matrimonio</a:t>
            </a:r>
            <a:endParaRPr lang="en-GB" sz="2500" dirty="0">
              <a:solidFill>
                <a:srgbClr val="000000"/>
              </a:solidFill>
              <a:latin typeface="Adelle Rg" panose="02000503060000020004" pitchFamily="50" charset="0"/>
            </a:endParaRPr>
          </a:p>
          <a:p>
            <a:pPr marL="44450" inden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2900"/>
              <a:buNone/>
            </a:pPr>
            <a:r>
              <a:rPr lang="en-GB" sz="2500" b="1" dirty="0">
                <a:solidFill>
                  <a:srgbClr val="000000"/>
                </a:solidFill>
                <a:latin typeface="Adelle Rg" panose="02000503060000020004" pitchFamily="50" charset="0"/>
              </a:rPr>
              <a:t>2004 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- El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Comité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de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los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Derechos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del Niño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reitera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los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18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años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como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edad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mínima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para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contraer</a:t>
            </a:r>
            <a:r>
              <a:rPr lang="en-GB" sz="2500" dirty="0">
                <a:solidFill>
                  <a:srgbClr val="00000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Adelle Rg" panose="02000503060000020004" pitchFamily="50" charset="0"/>
              </a:rPr>
              <a:t>matrimonio</a:t>
            </a:r>
            <a:endParaRPr lang="en-GB" sz="2500" dirty="0">
              <a:solidFill>
                <a:srgbClr val="000000"/>
              </a:solidFill>
              <a:latin typeface="Adelle Rg" panose="02000503060000020004" pitchFamily="50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512C449-0868-5886-4856-6ED5B1650A26}"/>
              </a:ext>
            </a:extLst>
          </p:cNvPr>
          <p:cNvSpPr/>
          <p:nvPr/>
        </p:nvSpPr>
        <p:spPr>
          <a:xfrm>
            <a:off x="1422185" y="1688738"/>
            <a:ext cx="1321014" cy="4359364"/>
          </a:xfrm>
          <a:prstGeom prst="downArrow">
            <a:avLst/>
          </a:prstGeom>
          <a:solidFill>
            <a:srgbClr val="66C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a9fdd1bc7_0_1019"/>
          <p:cNvSpPr txBox="1">
            <a:spLocks noGrp="1"/>
          </p:cNvSpPr>
          <p:nvPr>
            <p:ph type="title"/>
          </p:nvPr>
        </p:nvSpPr>
        <p:spPr>
          <a:xfrm>
            <a:off x="1698172" y="260041"/>
            <a:ext cx="9496696" cy="15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ct val="100000"/>
            </a:pPr>
            <a:r>
              <a:rPr lang="en-GB" sz="4000" dirty="0" err="1">
                <a:latin typeface="Platz" panose="020B0604000000000000" pitchFamily="34" charset="0"/>
              </a:rPr>
              <a:t>Interpretaciones</a:t>
            </a:r>
            <a:r>
              <a:rPr lang="en-GB" sz="4000" dirty="0">
                <a:latin typeface="Platz" panose="020B0604000000000000" pitchFamily="34" charset="0"/>
              </a:rPr>
              <a:t> del </a:t>
            </a:r>
            <a:r>
              <a:rPr lang="en-GB" sz="4000" dirty="0" err="1">
                <a:latin typeface="Platz" panose="020B0604000000000000" pitchFamily="34" charset="0"/>
              </a:rPr>
              <a:t>Comité</a:t>
            </a:r>
            <a:r>
              <a:rPr lang="en-GB" sz="4000" dirty="0">
                <a:latin typeface="Platz" panose="020B0604000000000000" pitchFamily="34" charset="0"/>
              </a:rPr>
              <a:t> de </a:t>
            </a:r>
            <a:r>
              <a:rPr lang="en-GB" sz="4000" dirty="0" err="1">
                <a:latin typeface="Platz" panose="020B0604000000000000" pitchFamily="34" charset="0"/>
              </a:rPr>
              <a:t>los</a:t>
            </a:r>
            <a:r>
              <a:rPr lang="en-GB" sz="4000" dirty="0">
                <a:latin typeface="Platz" panose="020B0604000000000000" pitchFamily="34" charset="0"/>
              </a:rPr>
              <a:t> </a:t>
            </a:r>
            <a:r>
              <a:rPr lang="en-GB" sz="4000" dirty="0" err="1">
                <a:latin typeface="Platz" panose="020B0604000000000000" pitchFamily="34" charset="0"/>
              </a:rPr>
              <a:t>Derechos</a:t>
            </a:r>
            <a:r>
              <a:rPr lang="en-GB" sz="4000" dirty="0">
                <a:latin typeface="Platz" panose="020B0604000000000000" pitchFamily="34" charset="0"/>
              </a:rPr>
              <a:t> del Niño </a:t>
            </a:r>
            <a:r>
              <a:rPr lang="en-GB" sz="4000" dirty="0" err="1">
                <a:latin typeface="Platz" panose="020B0604000000000000" pitchFamily="34" charset="0"/>
              </a:rPr>
              <a:t>sobre</a:t>
            </a:r>
            <a:r>
              <a:rPr lang="en-GB" sz="4000" dirty="0">
                <a:latin typeface="Platz" panose="020B0604000000000000" pitchFamily="34" charset="0"/>
              </a:rPr>
              <a:t> el </a:t>
            </a:r>
            <a:r>
              <a:rPr lang="en-GB" sz="4000" dirty="0" err="1">
                <a:latin typeface="Platz" panose="020B0604000000000000" pitchFamily="34" charset="0"/>
              </a:rPr>
              <a:t>consentimiento</a:t>
            </a:r>
            <a:r>
              <a:rPr lang="en-GB" sz="4000" dirty="0">
                <a:latin typeface="Platz" panose="020B0604000000000000" pitchFamily="34" charset="0"/>
              </a:rPr>
              <a:t> sexual</a:t>
            </a:r>
          </a:p>
        </p:txBody>
      </p:sp>
      <p:sp>
        <p:nvSpPr>
          <p:cNvPr id="166" name="Google Shape;166;g27a9fdd1bc7_0_1019"/>
          <p:cNvSpPr txBox="1">
            <a:spLocks noGrp="1"/>
          </p:cNvSpPr>
          <p:nvPr>
            <p:ph type="body" idx="1"/>
          </p:nvPr>
        </p:nvSpPr>
        <p:spPr>
          <a:xfrm>
            <a:off x="2047603" y="2157954"/>
            <a:ext cx="8797834" cy="358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19100">
              <a:spcAft>
                <a:spcPts val="3000"/>
              </a:spcAft>
              <a:buClr>
                <a:srgbClr val="66CBE1"/>
              </a:buClr>
              <a:buSzPts val="3000"/>
            </a:pP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Establecer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i="1" dirty="0" err="1">
                <a:latin typeface="Adelle Rg" panose="02000503060000020004" pitchFamily="50" charset="0"/>
              </a:rPr>
              <a:t>una</a:t>
            </a:r>
            <a:r>
              <a:rPr lang="en-GB" sz="2500" i="1" dirty="0">
                <a:latin typeface="Adelle Rg" panose="02000503060000020004" pitchFamily="50" charset="0"/>
              </a:rPr>
              <a:t> </a:t>
            </a:r>
            <a:r>
              <a:rPr lang="en-GB" sz="2500" dirty="0" err="1">
                <a:latin typeface="Adelle Rg" panose="02000503060000020004" pitchFamily="50" charset="0"/>
              </a:rPr>
              <a:t>edad</a:t>
            </a:r>
            <a:r>
              <a:rPr lang="en-GB" sz="2500" dirty="0">
                <a:latin typeface="Adelle Rg" panose="02000503060000020004" pitchFamily="50" charset="0"/>
              </a:rPr>
              <a:t> de </a:t>
            </a:r>
            <a:r>
              <a:rPr lang="en-GB" sz="2500" dirty="0" err="1">
                <a:latin typeface="Adelle Rg" panose="02000503060000020004" pitchFamily="50" charset="0"/>
              </a:rPr>
              <a:t>consentimiento</a:t>
            </a:r>
            <a:r>
              <a:rPr lang="en-GB" sz="2500" dirty="0">
                <a:latin typeface="Adelle Rg" panose="02000503060000020004" pitchFamily="50" charset="0"/>
              </a:rPr>
              <a:t> sexual</a:t>
            </a:r>
            <a:endParaRPr sz="2500" dirty="0">
              <a:latin typeface="Adelle Rg" panose="02000503060000020004" pitchFamily="50" charset="0"/>
            </a:endParaRPr>
          </a:p>
          <a:p>
            <a:pPr indent="-419100">
              <a:spcBef>
                <a:spcPts val="0"/>
              </a:spcBef>
              <a:spcAft>
                <a:spcPts val="3000"/>
              </a:spcAft>
              <a:buClr>
                <a:srgbClr val="66CBE1"/>
              </a:buClr>
              <a:buSzPts val="3000"/>
            </a:pP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Evitar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>
                <a:latin typeface="Adelle Rg" panose="02000503060000020004" pitchFamily="50" charset="0"/>
              </a:rPr>
              <a:t>la </a:t>
            </a:r>
            <a:r>
              <a:rPr lang="en-GB" sz="2500" dirty="0" err="1">
                <a:latin typeface="Adelle Rg" panose="02000503060000020004" pitchFamily="50" charset="0"/>
              </a:rPr>
              <a:t>penalización</a:t>
            </a:r>
            <a:r>
              <a:rPr lang="en-GB" sz="2500" dirty="0">
                <a:latin typeface="Adelle Rg" panose="02000503060000020004" pitchFamily="50" charset="0"/>
              </a:rPr>
              <a:t> de las </a:t>
            </a:r>
            <a:r>
              <a:rPr lang="en-GB" sz="2500" dirty="0" err="1">
                <a:latin typeface="Adelle Rg" panose="02000503060000020004" pitchFamily="50" charset="0"/>
              </a:rPr>
              <a:t>relaciones</a:t>
            </a:r>
            <a:r>
              <a:rPr lang="en-GB" sz="2500" dirty="0">
                <a:latin typeface="Adelle Rg" panose="02000503060000020004" pitchFamily="50" charset="0"/>
              </a:rPr>
              <a:t> </a:t>
            </a:r>
            <a:r>
              <a:rPr lang="en-GB" sz="2500" dirty="0" err="1">
                <a:latin typeface="Adelle Rg" panose="02000503060000020004" pitchFamily="50" charset="0"/>
              </a:rPr>
              <a:t>sexuales</a:t>
            </a:r>
            <a:r>
              <a:rPr lang="en-GB" sz="2500" dirty="0">
                <a:latin typeface="Adelle Rg" panose="02000503060000020004" pitchFamily="50" charset="0"/>
              </a:rPr>
              <a:t> </a:t>
            </a:r>
            <a:r>
              <a:rPr lang="en-GB" sz="2500" dirty="0" err="1">
                <a:latin typeface="Adelle Rg" panose="02000503060000020004" pitchFamily="50" charset="0"/>
              </a:rPr>
              <a:t>consentidas</a:t>
            </a:r>
            <a:r>
              <a:rPr lang="en-GB" sz="2500" dirty="0">
                <a:latin typeface="Adelle Rg" panose="02000503060000020004" pitchFamily="50" charset="0"/>
              </a:rPr>
              <a:t> </a:t>
            </a:r>
            <a:endParaRPr sz="2500" dirty="0">
              <a:latin typeface="Adelle Rg" panose="02000503060000020004" pitchFamily="50" charset="0"/>
            </a:endParaRPr>
          </a:p>
          <a:p>
            <a:pPr indent="-419100">
              <a:spcBef>
                <a:spcPts val="0"/>
              </a:spcBef>
              <a:spcAft>
                <a:spcPts val="3000"/>
              </a:spcAft>
              <a:buClr>
                <a:srgbClr val="66CBE1"/>
              </a:buClr>
              <a:buSzPts val="3000"/>
            </a:pP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Reconocer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>
                <a:latin typeface="Adelle Rg" panose="02000503060000020004" pitchFamily="50" charset="0"/>
              </a:rPr>
              <a:t>la </a:t>
            </a:r>
            <a:r>
              <a:rPr lang="en-GB" sz="2500" dirty="0" err="1">
                <a:latin typeface="Adelle Rg" panose="02000503060000020004" pitchFamily="50" charset="0"/>
              </a:rPr>
              <a:t>evolución</a:t>
            </a:r>
            <a:r>
              <a:rPr lang="en-GB" sz="2500" dirty="0">
                <a:latin typeface="Adelle Rg" panose="02000503060000020004" pitchFamily="50" charset="0"/>
              </a:rPr>
              <a:t> de las </a:t>
            </a:r>
            <a:r>
              <a:rPr lang="en-GB" sz="2500" dirty="0" err="1">
                <a:latin typeface="Adelle Rg" panose="02000503060000020004" pitchFamily="50" charset="0"/>
              </a:rPr>
              <a:t>capacidades</a:t>
            </a:r>
            <a:r>
              <a:rPr lang="en-GB" sz="2500" dirty="0">
                <a:latin typeface="Adelle Rg" panose="02000503060000020004" pitchFamily="50" charset="0"/>
              </a:rPr>
              <a:t> </a:t>
            </a:r>
            <a:endParaRPr sz="2500" dirty="0">
              <a:latin typeface="Adelle Rg" panose="02000503060000020004" pitchFamily="50" charset="0"/>
            </a:endParaRPr>
          </a:p>
          <a:p>
            <a:pPr indent="-419100">
              <a:spcBef>
                <a:spcPts val="0"/>
              </a:spcBef>
              <a:spcAft>
                <a:spcPts val="3000"/>
              </a:spcAft>
              <a:buClr>
                <a:srgbClr val="66CBE1"/>
              </a:buClr>
              <a:buSzPts val="3000"/>
            </a:pPr>
            <a:r>
              <a:rPr lang="en-GB" sz="2500" b="1" dirty="0" err="1">
                <a:solidFill>
                  <a:srgbClr val="AE4C90"/>
                </a:solidFill>
                <a:latin typeface="Adelle Rg" panose="02000503060000020004" pitchFamily="50" charset="0"/>
              </a:rPr>
              <a:t>Presunción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>
                <a:latin typeface="Adelle Rg" panose="02000503060000020004" pitchFamily="50" charset="0"/>
              </a:rPr>
              <a:t>de</a:t>
            </a:r>
            <a:r>
              <a:rPr lang="en-GB" sz="2500" b="1" dirty="0">
                <a:solidFill>
                  <a:srgbClr val="AE4C90"/>
                </a:solidFill>
                <a:latin typeface="Adelle Rg" panose="02000503060000020004" pitchFamily="50" charset="0"/>
              </a:rPr>
              <a:t> </a:t>
            </a:r>
            <a:r>
              <a:rPr lang="en-GB" sz="2500" dirty="0" err="1">
                <a:latin typeface="Adelle Rg" panose="02000503060000020004" pitchFamily="50" charset="0"/>
              </a:rPr>
              <a:t>competencia</a:t>
            </a:r>
            <a:r>
              <a:rPr lang="en-GB" sz="2500" dirty="0">
                <a:latin typeface="Adelle Rg" panose="02000503060000020004" pitchFamily="50" charset="0"/>
              </a:rPr>
              <a:t> para </a:t>
            </a:r>
            <a:r>
              <a:rPr lang="en-GB" sz="2500" dirty="0" err="1">
                <a:latin typeface="Adelle Rg" panose="02000503060000020004" pitchFamily="50" charset="0"/>
              </a:rPr>
              <a:t>solicitar</a:t>
            </a:r>
            <a:r>
              <a:rPr lang="en-GB" sz="2500" dirty="0">
                <a:latin typeface="Adelle Rg" panose="02000503060000020004" pitchFamily="50" charset="0"/>
              </a:rPr>
              <a:t> </a:t>
            </a:r>
            <a:r>
              <a:rPr lang="en-GB" sz="2500" dirty="0" err="1">
                <a:latin typeface="Adelle Rg" panose="02000503060000020004" pitchFamily="50" charset="0"/>
              </a:rPr>
              <a:t>servicios</a:t>
            </a:r>
            <a:endParaRPr sz="2500" dirty="0">
              <a:latin typeface="Adelle Rg" panose="02000503060000020004" pitchFamily="50" charset="0"/>
            </a:endParaRPr>
          </a:p>
        </p:txBody>
      </p:sp>
      <p:pic>
        <p:nvPicPr>
          <p:cNvPr id="3" name="Graphic 2" descr="Lights On with solid fill">
            <a:extLst>
              <a:ext uri="{FF2B5EF4-FFF2-40B4-BE49-F238E27FC236}">
                <a16:creationId xmlns:a16="http://schemas.microsoft.com/office/drawing/2014/main" id="{241F9147-A2EB-DAD9-DC5F-08D56E23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73" y="46633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922e89d39_0_10"/>
          <p:cNvSpPr txBox="1">
            <a:spLocks noGrp="1"/>
          </p:cNvSpPr>
          <p:nvPr>
            <p:ph type="title"/>
          </p:nvPr>
        </p:nvSpPr>
        <p:spPr>
          <a:xfrm>
            <a:off x="2209800" y="4472214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5600" b="0" dirty="0">
                <a:latin typeface="Platz" panose="020B0604000000000000" pitchFamily="34" charset="0"/>
              </a:rPr>
              <a:t>La ley y la </a:t>
            </a:r>
            <a:r>
              <a:rPr lang="en-GB" sz="5600" b="0" dirty="0" err="1">
                <a:latin typeface="Platz" panose="020B0604000000000000" pitchFamily="34" charset="0"/>
              </a:rPr>
              <a:t>prevalencia</a:t>
            </a:r>
            <a:endParaRPr sz="5600" b="0" dirty="0">
              <a:latin typeface="Platz" panose="020B0604000000000000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rls Not Brides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8" ma:contentTypeDescription="Create a new document." ma:contentTypeScope="" ma:versionID="721d43f2fcc71d37938db1a8a337c7fa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4e1067f70a9ce361aadffcafa07eeeaf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8fe03-0a70-457d-be20-bb98c727e22e">
      <Terms xmlns="http://schemas.microsoft.com/office/infopath/2007/PartnerControls"/>
    </lcf76f155ced4ddcb4097134ff3c332f>
    <TaxCatchAll xmlns="375af5b2-8cea-45d5-b184-d6c522a311ad" xsi:nil="true"/>
    <SharedWithUsers xmlns="375af5b2-8cea-45d5-b184-d6c522a311ad">
      <UserInfo>
        <DisplayName>Emma Sadd</DisplayName>
        <AccountId>53</AccountId>
        <AccountType/>
      </UserInfo>
      <UserInfo>
        <DisplayName>Jacky Repila</DisplayName>
        <AccountId>33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53D70-9CBE-4335-AAFE-87C2C8AC5244}">
  <ds:schemaRefs>
    <ds:schemaRef ds:uri="375af5b2-8cea-45d5-b184-d6c522a311ad"/>
    <ds:schemaRef ds:uri="deb8fe03-0a70-457d-be20-bb98c727e2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D34B7F-5CC5-4E58-A61F-7FEEAECBC2DA}">
  <ds:schemaRefs>
    <ds:schemaRef ds:uri="375af5b2-8cea-45d5-b184-d6c522a311ad"/>
    <ds:schemaRef ds:uri="deb8fe03-0a70-457d-be20-bb98c727e22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F81D1C-D295-4E43-8483-7D4078202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1675</Words>
  <Application>Microsoft Office PowerPoint</Application>
  <PresentationFormat>Widescreen</PresentationFormat>
  <Paragraphs>137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Adelle Rg</vt:lpstr>
      <vt:lpstr>Platz</vt:lpstr>
      <vt:lpstr>Courier New</vt:lpstr>
      <vt:lpstr>Arial</vt:lpstr>
      <vt:lpstr>Wingdings</vt:lpstr>
      <vt:lpstr>Office Theme</vt:lpstr>
      <vt:lpstr>Datos recientes sobre el impacto y las implicaciones las leyes sobre los matrimonios y las uniones infantiles, tempranas y forzadas</vt:lpstr>
      <vt:lpstr>Agenda</vt:lpstr>
      <vt:lpstr>Preguntas de investigación</vt:lpstr>
      <vt:lpstr>Preguntas de investigación</vt:lpstr>
      <vt:lpstr>PowerPoint Presentation</vt:lpstr>
      <vt:lpstr>Marco de derechos humanos</vt:lpstr>
      <vt:lpstr>Historia de la edad mínima para contraer matrimonio</vt:lpstr>
      <vt:lpstr>Interpretaciones del Comité de los Derechos del Niño sobre el consentimiento sexual</vt:lpstr>
      <vt:lpstr>La ley y la prevalencia</vt:lpstr>
      <vt:lpstr>Es difícil aislar el efecto de la ley y establecer una relación causal con la prevalencia del matrimonio infantil. </vt:lpstr>
      <vt:lpstr>Las leyes han tenido un impacto limitado en la prevalencia del matrimonio infantil, pero han elevado la edad para contraer matrimonio en algunos contextos.</vt:lpstr>
      <vt:lpstr>Los factores de contexto e identidad influyen mucho en el impacto de la ley y la dinámica del matrimonio/unión</vt:lpstr>
      <vt:lpstr> "Queda mucho camino por recorrer antes de erradicar el matrimonio infantil, y los cambios en las disposiciones legales sólo están desempeñando un papel mínimo, si es que desempeñan alguno. Esto empuja a estudiosos y responsables políticos a pensar en políticas alternativas que puedan ser más eficaces para frenar el matrimonio precoz o retrasar la edad de la primera unión."   Batyra &amp; Pesando, 2021 (énfasis añadido)</vt:lpstr>
      <vt:lpstr>La ley y la agencia y los derechos</vt:lpstr>
      <vt:lpstr>La ley no se ajusta a la realidad de les adolescentes y rara vez se tiene en cuenta la evolución de sus capacidades.</vt:lpstr>
      <vt:lpstr>Criminalizar la sexualidad de les adolescentes bloquea su acceso a información y servicios de salud sexual y reproductiva</vt:lpstr>
      <vt:lpstr>"...muches niñes y personas jóvenes a las que no se reconoce legalmente la capacidad de consentir relaciones sexuales son, de hecho, sexualmente activas y necesitan servicios de salud sexual y reproductiva. Este dilema ha dado lugar a una mezcolanza de confusas medidas legales, políticas y programáticas que imponen diversas limitaciones basadas en la edad a la toma de decisiones de les niñes..."  Yarrow et al, 2014 (énfasis añadido)</vt:lpstr>
      <vt:lpstr>La ley es un arma contra las niñas y adolescentes, pero tampoco está al alcance de quienes necesitan acceder a la justicia.</vt:lpstr>
      <vt:lpstr>El uso de enfoques punitivos tiene una serie de consecuencias en la vida de las niñas y adolescentes</vt:lpstr>
      <vt:lpstr>Barreras a la justicia para las niñas y adolescentes</vt:lpstr>
      <vt:lpstr>Las niñas y adolescentes y sus personas aliadas se enfrentan a obstáculos para acceder a la justicia</vt:lpstr>
      <vt:lpstr>Vías de progreso</vt:lpstr>
      <vt:lpstr>Integrar la defensa jurídica en un enfoque global y transformador de la igualdad de género.</vt:lpstr>
      <vt:lpstr>Contextualizar, contextualizar, contextualizar</vt:lpstr>
      <vt:lpstr>Abordar los obstáculos que dificultan el acceso de las niñas y adolescentes a la justicia</vt:lpstr>
      <vt:lpstr>Seis puntos a recordar</vt:lpstr>
      <vt:lpstr>No olvides...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evidence on the impact and implications of child, early and forced marriage and unions law</dc:title>
  <dc:creator>Ettie Bailey-King</dc:creator>
  <cp:keywords>, docId:AACBFA8FAF7C3B281551BB8DD2436A24</cp:keywords>
  <cp:lastModifiedBy>Emma Sadd</cp:lastModifiedBy>
  <cp:revision>11</cp:revision>
  <dcterms:created xsi:type="dcterms:W3CDTF">2018-02-07T12:32:16Z</dcterms:created>
  <dcterms:modified xsi:type="dcterms:W3CDTF">2024-02-27T09:50:49Z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0x010100DBC617633D9DA1429FD18118B9918E27</vt:lpwstr>
  </property>
  <property fmtid="{D5CDD505-2E9C-101B-9397-08002B2CF9AE}" pid="3" name="Order">
    <vt:r8>15500</vt:r8>
  </property>
  <property fmtid="{D5CDD505-2E9C-101B-9397-08002B2CF9AE}" pid="4" name="MediaServiceImageTags">
    <vt:lpwstr/>
  </property>
</Properties>
</file>