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2.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2" r:id="rId5"/>
    <p:sldMasterId id="2147483788" r:id="rId6"/>
    <p:sldMasterId id="2147483803" r:id="rId7"/>
    <p:sldMasterId id="2147483815" r:id="rId8"/>
    <p:sldMasterId id="2147483821" r:id="rId9"/>
  </p:sldMasterIdLst>
  <p:notesMasterIdLst>
    <p:notesMasterId r:id="rId66"/>
  </p:notesMasterIdLst>
  <p:sldIdLst>
    <p:sldId id="279" r:id="rId10"/>
    <p:sldId id="686" r:id="rId11"/>
    <p:sldId id="273" r:id="rId12"/>
    <p:sldId id="792" r:id="rId13"/>
    <p:sldId id="793" r:id="rId14"/>
    <p:sldId id="794" r:id="rId15"/>
    <p:sldId id="795" r:id="rId16"/>
    <p:sldId id="765" r:id="rId17"/>
    <p:sldId id="256" r:id="rId18"/>
    <p:sldId id="283" r:id="rId19"/>
    <p:sldId id="257" r:id="rId20"/>
    <p:sldId id="769" r:id="rId21"/>
    <p:sldId id="770" r:id="rId22"/>
    <p:sldId id="260" r:id="rId23"/>
    <p:sldId id="771" r:id="rId24"/>
    <p:sldId id="263" r:id="rId25"/>
    <p:sldId id="264" r:id="rId26"/>
    <p:sldId id="265" r:id="rId27"/>
    <p:sldId id="266" r:id="rId28"/>
    <p:sldId id="267" r:id="rId29"/>
    <p:sldId id="268" r:id="rId30"/>
    <p:sldId id="269" r:id="rId31"/>
    <p:sldId id="766" r:id="rId32"/>
    <p:sldId id="271" r:id="rId33"/>
    <p:sldId id="272" r:id="rId34"/>
    <p:sldId id="767" r:id="rId35"/>
    <p:sldId id="274" r:id="rId36"/>
    <p:sldId id="275" r:id="rId37"/>
    <p:sldId id="276" r:id="rId38"/>
    <p:sldId id="277" r:id="rId39"/>
    <p:sldId id="278" r:id="rId40"/>
    <p:sldId id="768" r:id="rId41"/>
    <p:sldId id="280" r:id="rId42"/>
    <p:sldId id="772" r:id="rId43"/>
    <p:sldId id="774" r:id="rId44"/>
    <p:sldId id="281" r:id="rId45"/>
    <p:sldId id="738" r:id="rId46"/>
    <p:sldId id="775" r:id="rId47"/>
    <p:sldId id="776" r:id="rId48"/>
    <p:sldId id="790" r:id="rId49"/>
    <p:sldId id="778" r:id="rId50"/>
    <p:sldId id="779" r:id="rId51"/>
    <p:sldId id="780" r:id="rId52"/>
    <p:sldId id="781" r:id="rId53"/>
    <p:sldId id="782" r:id="rId54"/>
    <p:sldId id="783" r:id="rId55"/>
    <p:sldId id="784" r:id="rId56"/>
    <p:sldId id="785" r:id="rId57"/>
    <p:sldId id="786" r:id="rId58"/>
    <p:sldId id="787" r:id="rId59"/>
    <p:sldId id="788" r:id="rId60"/>
    <p:sldId id="323" r:id="rId61"/>
    <p:sldId id="791" r:id="rId62"/>
    <p:sldId id="796" r:id="rId63"/>
    <p:sldId id="745" r:id="rId64"/>
    <p:sldId id="27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49140-2F8E-1ECE-A6B0-88BF4056720F}" name="Jacky Repila" initials="JR" userId="S::jacky.repila@girlsnotbrides.org::4ca51b3e-ab00-47a5-bd95-c10ac19393ad" providerId="AD"/>
  <p188:author id="{EEEEE64F-5CAF-5AB1-3581-687AC5CDA19D}" name="Laia Surralles Solsona" initials="" userId="S::Laia.Surralles@girlsnotbrides.org::5b079a50-c30e-426c-81c1-9a1baf43d98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AF9F5"/>
    <a:srgbClr val="F1F0EC"/>
    <a:srgbClr val="E4E2D8"/>
    <a:srgbClr val="E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E5F55-893A-4436-88DD-2566482D9BB5}" v="599" dt="2024-02-27T12:33:07.533"/>
    <p1510:client id="{8FA3F555-2144-4200-ADE6-D9EA467B7A42}" v="8" dt="2024-02-27T09:00:43.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y Repila" userId="4ca51b3e-ab00-47a5-bd95-c10ac19393ad" providerId="ADAL" clId="{8FA3F555-2144-4200-ADE6-D9EA467B7A42}"/>
    <pc:docChg chg="undo redo custSel addSld delSld modSld sldOrd delMainMaster">
      <pc:chgData name="Jacky Repila" userId="4ca51b3e-ab00-47a5-bd95-c10ac19393ad" providerId="ADAL" clId="{8FA3F555-2144-4200-ADE6-D9EA467B7A42}" dt="2024-02-27T09:00:43.207" v="4899" actId="20577"/>
      <pc:docMkLst>
        <pc:docMk/>
      </pc:docMkLst>
      <pc:sldChg chg="del">
        <pc:chgData name="Jacky Repila" userId="4ca51b3e-ab00-47a5-bd95-c10ac19393ad" providerId="ADAL" clId="{8FA3F555-2144-4200-ADE6-D9EA467B7A42}" dt="2024-02-05T14:23:51.820" v="74" actId="47"/>
        <pc:sldMkLst>
          <pc:docMk/>
          <pc:sldMk cId="0" sldId="256"/>
        </pc:sldMkLst>
      </pc:sldChg>
      <pc:sldChg chg="del">
        <pc:chgData name="Jacky Repila" userId="4ca51b3e-ab00-47a5-bd95-c10ac19393ad" providerId="ADAL" clId="{8FA3F555-2144-4200-ADE6-D9EA467B7A42}" dt="2024-02-05T14:23:51.820" v="74" actId="47"/>
        <pc:sldMkLst>
          <pc:docMk/>
          <pc:sldMk cId="0" sldId="258"/>
        </pc:sldMkLst>
      </pc:sldChg>
      <pc:sldChg chg="del">
        <pc:chgData name="Jacky Repila" userId="4ca51b3e-ab00-47a5-bd95-c10ac19393ad" providerId="ADAL" clId="{8FA3F555-2144-4200-ADE6-D9EA467B7A42}" dt="2024-02-05T14:23:51.820" v="74" actId="47"/>
        <pc:sldMkLst>
          <pc:docMk/>
          <pc:sldMk cId="0" sldId="259"/>
        </pc:sldMkLst>
      </pc:sldChg>
      <pc:sldChg chg="del">
        <pc:chgData name="Jacky Repila" userId="4ca51b3e-ab00-47a5-bd95-c10ac19393ad" providerId="ADAL" clId="{8FA3F555-2144-4200-ADE6-D9EA467B7A42}" dt="2024-02-05T14:23:51.820" v="74" actId="47"/>
        <pc:sldMkLst>
          <pc:docMk/>
          <pc:sldMk cId="0" sldId="260"/>
        </pc:sldMkLst>
      </pc:sldChg>
      <pc:sldChg chg="del">
        <pc:chgData name="Jacky Repila" userId="4ca51b3e-ab00-47a5-bd95-c10ac19393ad" providerId="ADAL" clId="{8FA3F555-2144-4200-ADE6-D9EA467B7A42}" dt="2024-02-05T14:23:51.820" v="74" actId="47"/>
        <pc:sldMkLst>
          <pc:docMk/>
          <pc:sldMk cId="0" sldId="261"/>
        </pc:sldMkLst>
      </pc:sldChg>
      <pc:sldChg chg="del">
        <pc:chgData name="Jacky Repila" userId="4ca51b3e-ab00-47a5-bd95-c10ac19393ad" providerId="ADAL" clId="{8FA3F555-2144-4200-ADE6-D9EA467B7A42}" dt="2024-02-05T14:23:51.820" v="74" actId="47"/>
        <pc:sldMkLst>
          <pc:docMk/>
          <pc:sldMk cId="0" sldId="262"/>
        </pc:sldMkLst>
      </pc:sldChg>
      <pc:sldChg chg="del">
        <pc:chgData name="Jacky Repila" userId="4ca51b3e-ab00-47a5-bd95-c10ac19393ad" providerId="ADAL" clId="{8FA3F555-2144-4200-ADE6-D9EA467B7A42}" dt="2024-02-05T14:23:51.820" v="74" actId="47"/>
        <pc:sldMkLst>
          <pc:docMk/>
          <pc:sldMk cId="0" sldId="263"/>
        </pc:sldMkLst>
      </pc:sldChg>
      <pc:sldChg chg="del">
        <pc:chgData name="Jacky Repila" userId="4ca51b3e-ab00-47a5-bd95-c10ac19393ad" providerId="ADAL" clId="{8FA3F555-2144-4200-ADE6-D9EA467B7A42}" dt="2024-02-05T14:23:51.820" v="74" actId="47"/>
        <pc:sldMkLst>
          <pc:docMk/>
          <pc:sldMk cId="0" sldId="264"/>
        </pc:sldMkLst>
      </pc:sldChg>
      <pc:sldChg chg="del">
        <pc:chgData name="Jacky Repila" userId="4ca51b3e-ab00-47a5-bd95-c10ac19393ad" providerId="ADAL" clId="{8FA3F555-2144-4200-ADE6-D9EA467B7A42}" dt="2024-02-05T14:23:51.820" v="74" actId="47"/>
        <pc:sldMkLst>
          <pc:docMk/>
          <pc:sldMk cId="0" sldId="265"/>
        </pc:sldMkLst>
      </pc:sldChg>
      <pc:sldChg chg="modSp mod">
        <pc:chgData name="Jacky Repila" userId="4ca51b3e-ab00-47a5-bd95-c10ac19393ad" providerId="ADAL" clId="{8FA3F555-2144-4200-ADE6-D9EA467B7A42}" dt="2024-02-05T14:18:28.580" v="62" actId="14100"/>
        <pc:sldMkLst>
          <pc:docMk/>
          <pc:sldMk cId="1573771624" sldId="273"/>
        </pc:sldMkLst>
        <pc:spChg chg="mod">
          <ac:chgData name="Jacky Repila" userId="4ca51b3e-ab00-47a5-bd95-c10ac19393ad" providerId="ADAL" clId="{8FA3F555-2144-4200-ADE6-D9EA467B7A42}" dt="2024-02-05T14:17:47.884" v="47" actId="6549"/>
          <ac:spMkLst>
            <pc:docMk/>
            <pc:sldMk cId="1573771624" sldId="273"/>
            <ac:spMk id="2" creationId="{00000000-0000-0000-0000-000000000000}"/>
          </ac:spMkLst>
        </pc:spChg>
        <pc:spChg chg="mod">
          <ac:chgData name="Jacky Repila" userId="4ca51b3e-ab00-47a5-bd95-c10ac19393ad" providerId="ADAL" clId="{8FA3F555-2144-4200-ADE6-D9EA467B7A42}" dt="2024-02-05T14:18:28.580" v="62" actId="14100"/>
          <ac:spMkLst>
            <pc:docMk/>
            <pc:sldMk cId="1573771624" sldId="273"/>
            <ac:spMk id="3" creationId="{2E37772D-5CD5-62DE-7D8C-74BDDCAD4574}"/>
          </ac:spMkLst>
        </pc:spChg>
      </pc:sldChg>
      <pc:sldChg chg="modSp">
        <pc:chgData name="Jacky Repila" userId="4ca51b3e-ab00-47a5-bd95-c10ac19393ad" providerId="ADAL" clId="{8FA3F555-2144-4200-ADE6-D9EA467B7A42}" dt="2024-02-05T14:16:27.445" v="15" actId="20577"/>
        <pc:sldMkLst>
          <pc:docMk/>
          <pc:sldMk cId="2382961229" sldId="279"/>
        </pc:sldMkLst>
        <pc:spChg chg="mod">
          <ac:chgData name="Jacky Repila" userId="4ca51b3e-ab00-47a5-bd95-c10ac19393ad" providerId="ADAL" clId="{8FA3F555-2144-4200-ADE6-D9EA467B7A42}" dt="2024-02-05T14:16:27.445" v="15" actId="20577"/>
          <ac:spMkLst>
            <pc:docMk/>
            <pc:sldMk cId="2382961229" sldId="279"/>
            <ac:spMk id="572" creationId="{08D2798F-2F7E-46A2-90C4-F3B97600C857}"/>
          </ac:spMkLst>
        </pc:spChg>
      </pc:sldChg>
      <pc:sldChg chg="modSp mod">
        <pc:chgData name="Jacky Repila" userId="4ca51b3e-ab00-47a5-bd95-c10ac19393ad" providerId="ADAL" clId="{8FA3F555-2144-4200-ADE6-D9EA467B7A42}" dt="2024-02-27T08:48:16.736" v="4606" actId="6549"/>
        <pc:sldMkLst>
          <pc:docMk/>
          <pc:sldMk cId="1112405806" sldId="323"/>
        </pc:sldMkLst>
        <pc:spChg chg="mod">
          <ac:chgData name="Jacky Repila" userId="4ca51b3e-ab00-47a5-bd95-c10ac19393ad" providerId="ADAL" clId="{8FA3F555-2144-4200-ADE6-D9EA467B7A42}" dt="2024-02-27T08:48:16.736" v="4606" actId="6549"/>
          <ac:spMkLst>
            <pc:docMk/>
            <pc:sldMk cId="1112405806" sldId="323"/>
            <ac:spMk id="4" creationId="{00000000-0000-0000-0000-000000000000}"/>
          </ac:spMkLst>
        </pc:spChg>
      </pc:sldChg>
      <pc:sldChg chg="del">
        <pc:chgData name="Jacky Repila" userId="4ca51b3e-ab00-47a5-bd95-c10ac19393ad" providerId="ADAL" clId="{8FA3F555-2144-4200-ADE6-D9EA467B7A42}" dt="2024-02-05T14:23:51.820" v="74" actId="47"/>
        <pc:sldMkLst>
          <pc:docMk/>
          <pc:sldMk cId="997561959" sldId="689"/>
        </pc:sldMkLst>
      </pc:sldChg>
      <pc:sldChg chg="del">
        <pc:chgData name="Jacky Repila" userId="4ca51b3e-ab00-47a5-bd95-c10ac19393ad" providerId="ADAL" clId="{8FA3F555-2144-4200-ADE6-D9EA467B7A42}" dt="2024-02-05T14:23:51.820" v="74" actId="47"/>
        <pc:sldMkLst>
          <pc:docMk/>
          <pc:sldMk cId="3268171304" sldId="690"/>
        </pc:sldMkLst>
      </pc:sldChg>
      <pc:sldChg chg="del">
        <pc:chgData name="Jacky Repila" userId="4ca51b3e-ab00-47a5-bd95-c10ac19393ad" providerId="ADAL" clId="{8FA3F555-2144-4200-ADE6-D9EA467B7A42}" dt="2024-02-05T14:23:51.820" v="74" actId="47"/>
        <pc:sldMkLst>
          <pc:docMk/>
          <pc:sldMk cId="1423769565" sldId="692"/>
        </pc:sldMkLst>
      </pc:sldChg>
      <pc:sldChg chg="del">
        <pc:chgData name="Jacky Repila" userId="4ca51b3e-ab00-47a5-bd95-c10ac19393ad" providerId="ADAL" clId="{8FA3F555-2144-4200-ADE6-D9EA467B7A42}" dt="2024-02-05T14:23:51.820" v="74" actId="47"/>
        <pc:sldMkLst>
          <pc:docMk/>
          <pc:sldMk cId="1648415139" sldId="693"/>
        </pc:sldMkLst>
      </pc:sldChg>
      <pc:sldChg chg="del">
        <pc:chgData name="Jacky Repila" userId="4ca51b3e-ab00-47a5-bd95-c10ac19393ad" providerId="ADAL" clId="{8FA3F555-2144-4200-ADE6-D9EA467B7A42}" dt="2024-02-05T14:23:51.820" v="74" actId="47"/>
        <pc:sldMkLst>
          <pc:docMk/>
          <pc:sldMk cId="1201502310" sldId="694"/>
        </pc:sldMkLst>
      </pc:sldChg>
      <pc:sldChg chg="del">
        <pc:chgData name="Jacky Repila" userId="4ca51b3e-ab00-47a5-bd95-c10ac19393ad" providerId="ADAL" clId="{8FA3F555-2144-4200-ADE6-D9EA467B7A42}" dt="2024-02-05T14:23:51.820" v="74" actId="47"/>
        <pc:sldMkLst>
          <pc:docMk/>
          <pc:sldMk cId="338083263" sldId="695"/>
        </pc:sldMkLst>
      </pc:sldChg>
      <pc:sldChg chg="del">
        <pc:chgData name="Jacky Repila" userId="4ca51b3e-ab00-47a5-bd95-c10ac19393ad" providerId="ADAL" clId="{8FA3F555-2144-4200-ADE6-D9EA467B7A42}" dt="2024-02-05T14:23:51.820" v="74" actId="47"/>
        <pc:sldMkLst>
          <pc:docMk/>
          <pc:sldMk cId="46525819" sldId="697"/>
        </pc:sldMkLst>
      </pc:sldChg>
      <pc:sldChg chg="del">
        <pc:chgData name="Jacky Repila" userId="4ca51b3e-ab00-47a5-bd95-c10ac19393ad" providerId="ADAL" clId="{8FA3F555-2144-4200-ADE6-D9EA467B7A42}" dt="2024-02-05T14:23:51.820" v="74" actId="47"/>
        <pc:sldMkLst>
          <pc:docMk/>
          <pc:sldMk cId="350645307" sldId="698"/>
        </pc:sldMkLst>
      </pc:sldChg>
      <pc:sldChg chg="addSp delSp modSp del mod">
        <pc:chgData name="Jacky Repila" userId="4ca51b3e-ab00-47a5-bd95-c10ac19393ad" providerId="ADAL" clId="{8FA3F555-2144-4200-ADE6-D9EA467B7A42}" dt="2024-02-05T14:23:51.820" v="74" actId="47"/>
        <pc:sldMkLst>
          <pc:docMk/>
          <pc:sldMk cId="946300695" sldId="699"/>
        </pc:sldMkLst>
        <pc:spChg chg="add mod">
          <ac:chgData name="Jacky Repila" userId="4ca51b3e-ab00-47a5-bd95-c10ac19393ad" providerId="ADAL" clId="{8FA3F555-2144-4200-ADE6-D9EA467B7A42}" dt="2024-02-05T14:23:20.277" v="70" actId="478"/>
          <ac:spMkLst>
            <pc:docMk/>
            <pc:sldMk cId="946300695" sldId="699"/>
            <ac:spMk id="3" creationId="{A9946377-CD76-7779-423E-93BD2F19E599}"/>
          </ac:spMkLst>
        </pc:spChg>
        <pc:spChg chg="mod">
          <ac:chgData name="Jacky Repila" userId="4ca51b3e-ab00-47a5-bd95-c10ac19393ad" providerId="ADAL" clId="{8FA3F555-2144-4200-ADE6-D9EA467B7A42}" dt="2024-02-05T14:23:25.700" v="71" actId="6549"/>
          <ac:spMkLst>
            <pc:docMk/>
            <pc:sldMk cId="946300695" sldId="699"/>
            <ac:spMk id="8" creationId="{ACDD5426-4480-EF8E-C9F3-7554ED86D54C}"/>
          </ac:spMkLst>
        </pc:spChg>
        <pc:spChg chg="mod">
          <ac:chgData name="Jacky Repila" userId="4ca51b3e-ab00-47a5-bd95-c10ac19393ad" providerId="ADAL" clId="{8FA3F555-2144-4200-ADE6-D9EA467B7A42}" dt="2024-02-05T14:23:31.605" v="73" actId="5793"/>
          <ac:spMkLst>
            <pc:docMk/>
            <pc:sldMk cId="946300695" sldId="699"/>
            <ac:spMk id="9" creationId="{86DF541B-7064-A15F-97BC-F9AAA75FEE33}"/>
          </ac:spMkLst>
        </pc:spChg>
        <pc:picChg chg="del">
          <ac:chgData name="Jacky Repila" userId="4ca51b3e-ab00-47a5-bd95-c10ac19393ad" providerId="ADAL" clId="{8FA3F555-2144-4200-ADE6-D9EA467B7A42}" dt="2024-02-05T14:23:20.277" v="70" actId="478"/>
          <ac:picMkLst>
            <pc:docMk/>
            <pc:sldMk cId="946300695" sldId="699"/>
            <ac:picMk id="7" creationId="{0B4D43B1-32C2-3DF9-F6A8-6F7D5B1CDD03}"/>
          </ac:picMkLst>
        </pc:picChg>
      </pc:sldChg>
      <pc:sldChg chg="del">
        <pc:chgData name="Jacky Repila" userId="4ca51b3e-ab00-47a5-bd95-c10ac19393ad" providerId="ADAL" clId="{8FA3F555-2144-4200-ADE6-D9EA467B7A42}" dt="2024-02-05T14:23:51.820" v="74" actId="47"/>
        <pc:sldMkLst>
          <pc:docMk/>
          <pc:sldMk cId="870429545" sldId="700"/>
        </pc:sldMkLst>
      </pc:sldChg>
      <pc:sldChg chg="del">
        <pc:chgData name="Jacky Repila" userId="4ca51b3e-ab00-47a5-bd95-c10ac19393ad" providerId="ADAL" clId="{8FA3F555-2144-4200-ADE6-D9EA467B7A42}" dt="2024-02-05T14:23:51.820" v="74" actId="47"/>
        <pc:sldMkLst>
          <pc:docMk/>
          <pc:sldMk cId="3728264036" sldId="701"/>
        </pc:sldMkLst>
      </pc:sldChg>
      <pc:sldChg chg="del">
        <pc:chgData name="Jacky Repila" userId="4ca51b3e-ab00-47a5-bd95-c10ac19393ad" providerId="ADAL" clId="{8FA3F555-2144-4200-ADE6-D9EA467B7A42}" dt="2024-02-05T14:23:51.820" v="74" actId="47"/>
        <pc:sldMkLst>
          <pc:docMk/>
          <pc:sldMk cId="857006108" sldId="702"/>
        </pc:sldMkLst>
      </pc:sldChg>
      <pc:sldChg chg="del">
        <pc:chgData name="Jacky Repila" userId="4ca51b3e-ab00-47a5-bd95-c10ac19393ad" providerId="ADAL" clId="{8FA3F555-2144-4200-ADE6-D9EA467B7A42}" dt="2024-02-05T14:23:51.820" v="74" actId="47"/>
        <pc:sldMkLst>
          <pc:docMk/>
          <pc:sldMk cId="574834638" sldId="703"/>
        </pc:sldMkLst>
      </pc:sldChg>
      <pc:sldChg chg="addSp modSp mod setBg">
        <pc:chgData name="Jacky Repila" userId="4ca51b3e-ab00-47a5-bd95-c10ac19393ad" providerId="ADAL" clId="{8FA3F555-2144-4200-ADE6-D9EA467B7A42}" dt="2024-02-27T09:00:43.207" v="4899" actId="20577"/>
        <pc:sldMkLst>
          <pc:docMk/>
          <pc:sldMk cId="944542350" sldId="704"/>
        </pc:sldMkLst>
        <pc:spChg chg="mod ord">
          <ac:chgData name="Jacky Repila" userId="4ca51b3e-ab00-47a5-bd95-c10ac19393ad" providerId="ADAL" clId="{8FA3F555-2144-4200-ADE6-D9EA467B7A42}" dt="2024-02-27T09:00:43.207" v="4899" actId="20577"/>
          <ac:spMkLst>
            <pc:docMk/>
            <pc:sldMk cId="944542350" sldId="704"/>
            <ac:spMk id="3" creationId="{7BA9FE04-64EA-0755-7F67-F23C73EEFE57}"/>
          </ac:spMkLst>
        </pc:spChg>
        <pc:spChg chg="mod">
          <ac:chgData name="Jacky Repila" userId="4ca51b3e-ab00-47a5-bd95-c10ac19393ad" providerId="ADAL" clId="{8FA3F555-2144-4200-ADE6-D9EA467B7A42}" dt="2024-02-27T09:00:26.142" v="4897" actId="26606"/>
          <ac:spMkLst>
            <pc:docMk/>
            <pc:sldMk cId="944542350" sldId="704"/>
            <ac:spMk id="9" creationId="{3094FD13-55CF-96C9-D134-47737D5C95D5}"/>
          </ac:spMkLst>
        </pc:spChg>
        <pc:spChg chg="add">
          <ac:chgData name="Jacky Repila" userId="4ca51b3e-ab00-47a5-bd95-c10ac19393ad" providerId="ADAL" clId="{8FA3F555-2144-4200-ADE6-D9EA467B7A42}" dt="2024-02-27T09:00:26.142" v="4897" actId="26606"/>
          <ac:spMkLst>
            <pc:docMk/>
            <pc:sldMk cId="944542350" sldId="704"/>
            <ac:spMk id="1031" creationId="{D75A5B51-0925-4835-8511-A0DD17EAA97C}"/>
          </ac:spMkLst>
        </pc:spChg>
        <pc:spChg chg="add">
          <ac:chgData name="Jacky Repila" userId="4ca51b3e-ab00-47a5-bd95-c10ac19393ad" providerId="ADAL" clId="{8FA3F555-2144-4200-ADE6-D9EA467B7A42}" dt="2024-02-27T09:00:26.142" v="4897" actId="26606"/>
          <ac:spMkLst>
            <pc:docMk/>
            <pc:sldMk cId="944542350" sldId="704"/>
            <ac:spMk id="1033" creationId="{5CDFD20D-8E4F-4E3A-AF87-93F23E0DBFB3}"/>
          </ac:spMkLst>
        </pc:spChg>
        <pc:picChg chg="add mod ord">
          <ac:chgData name="Jacky Repila" userId="4ca51b3e-ab00-47a5-bd95-c10ac19393ad" providerId="ADAL" clId="{8FA3F555-2144-4200-ADE6-D9EA467B7A42}" dt="2024-02-27T09:00:26.142" v="4897" actId="26606"/>
          <ac:picMkLst>
            <pc:docMk/>
            <pc:sldMk cId="944542350" sldId="704"/>
            <ac:picMk id="4" creationId="{78304AB7-3894-2236-45BA-A3F42050191B}"/>
          </ac:picMkLst>
        </pc:picChg>
        <pc:picChg chg="mod ord">
          <ac:chgData name="Jacky Repila" userId="4ca51b3e-ab00-47a5-bd95-c10ac19393ad" providerId="ADAL" clId="{8FA3F555-2144-4200-ADE6-D9EA467B7A42}" dt="2024-02-27T09:00:26.142" v="4897" actId="26606"/>
          <ac:picMkLst>
            <pc:docMk/>
            <pc:sldMk cId="944542350" sldId="704"/>
            <ac:picMk id="8" creationId="{BF00AE1F-CB62-E4A2-7BA4-396B50DD05EB}"/>
          </ac:picMkLst>
        </pc:picChg>
        <pc:picChg chg="add mod">
          <ac:chgData name="Jacky Repila" userId="4ca51b3e-ab00-47a5-bd95-c10ac19393ad" providerId="ADAL" clId="{8FA3F555-2144-4200-ADE6-D9EA467B7A42}" dt="2024-02-27T09:00:26.142" v="4897" actId="26606"/>
          <ac:picMkLst>
            <pc:docMk/>
            <pc:sldMk cId="944542350" sldId="704"/>
            <ac:picMk id="1026" creationId="{E2FA1F98-674A-98AF-D2D2-B877B90BC8C3}"/>
          </ac:picMkLst>
        </pc:picChg>
      </pc:sldChg>
      <pc:sldChg chg="del">
        <pc:chgData name="Jacky Repila" userId="4ca51b3e-ab00-47a5-bd95-c10ac19393ad" providerId="ADAL" clId="{8FA3F555-2144-4200-ADE6-D9EA467B7A42}" dt="2024-02-05T14:23:51.820" v="74" actId="47"/>
        <pc:sldMkLst>
          <pc:docMk/>
          <pc:sldMk cId="3167838798" sldId="706"/>
        </pc:sldMkLst>
      </pc:sldChg>
      <pc:sldChg chg="del">
        <pc:chgData name="Jacky Repila" userId="4ca51b3e-ab00-47a5-bd95-c10ac19393ad" providerId="ADAL" clId="{8FA3F555-2144-4200-ADE6-D9EA467B7A42}" dt="2024-02-05T14:23:51.820" v="74" actId="47"/>
        <pc:sldMkLst>
          <pc:docMk/>
          <pc:sldMk cId="11224514" sldId="707"/>
        </pc:sldMkLst>
      </pc:sldChg>
      <pc:sldChg chg="del">
        <pc:chgData name="Jacky Repila" userId="4ca51b3e-ab00-47a5-bd95-c10ac19393ad" providerId="ADAL" clId="{8FA3F555-2144-4200-ADE6-D9EA467B7A42}" dt="2024-02-05T14:23:51.820" v="74" actId="47"/>
        <pc:sldMkLst>
          <pc:docMk/>
          <pc:sldMk cId="3024573652" sldId="708"/>
        </pc:sldMkLst>
      </pc:sldChg>
      <pc:sldChg chg="del">
        <pc:chgData name="Jacky Repila" userId="4ca51b3e-ab00-47a5-bd95-c10ac19393ad" providerId="ADAL" clId="{8FA3F555-2144-4200-ADE6-D9EA467B7A42}" dt="2024-02-05T14:23:51.820" v="74" actId="47"/>
        <pc:sldMkLst>
          <pc:docMk/>
          <pc:sldMk cId="1994967908" sldId="709"/>
        </pc:sldMkLst>
      </pc:sldChg>
      <pc:sldChg chg="del">
        <pc:chgData name="Jacky Repila" userId="4ca51b3e-ab00-47a5-bd95-c10ac19393ad" providerId="ADAL" clId="{8FA3F555-2144-4200-ADE6-D9EA467B7A42}" dt="2024-02-05T14:23:51.820" v="74" actId="47"/>
        <pc:sldMkLst>
          <pc:docMk/>
          <pc:sldMk cId="3201539806" sldId="710"/>
        </pc:sldMkLst>
      </pc:sldChg>
      <pc:sldChg chg="del">
        <pc:chgData name="Jacky Repila" userId="4ca51b3e-ab00-47a5-bd95-c10ac19393ad" providerId="ADAL" clId="{8FA3F555-2144-4200-ADE6-D9EA467B7A42}" dt="2024-02-05T14:23:51.820" v="74" actId="47"/>
        <pc:sldMkLst>
          <pc:docMk/>
          <pc:sldMk cId="0" sldId="724"/>
        </pc:sldMkLst>
      </pc:sldChg>
      <pc:sldChg chg="del">
        <pc:chgData name="Jacky Repila" userId="4ca51b3e-ab00-47a5-bd95-c10ac19393ad" providerId="ADAL" clId="{8FA3F555-2144-4200-ADE6-D9EA467B7A42}" dt="2024-02-05T14:23:51.820" v="74" actId="47"/>
        <pc:sldMkLst>
          <pc:docMk/>
          <pc:sldMk cId="0" sldId="732"/>
        </pc:sldMkLst>
      </pc:sldChg>
      <pc:sldChg chg="del">
        <pc:chgData name="Jacky Repila" userId="4ca51b3e-ab00-47a5-bd95-c10ac19393ad" providerId="ADAL" clId="{8FA3F555-2144-4200-ADE6-D9EA467B7A42}" dt="2024-02-05T14:23:51.820" v="74" actId="47"/>
        <pc:sldMkLst>
          <pc:docMk/>
          <pc:sldMk cId="0" sldId="733"/>
        </pc:sldMkLst>
      </pc:sldChg>
      <pc:sldChg chg="del">
        <pc:chgData name="Jacky Repila" userId="4ca51b3e-ab00-47a5-bd95-c10ac19393ad" providerId="ADAL" clId="{8FA3F555-2144-4200-ADE6-D9EA467B7A42}" dt="2024-02-05T14:23:51.820" v="74" actId="47"/>
        <pc:sldMkLst>
          <pc:docMk/>
          <pc:sldMk cId="0" sldId="734"/>
        </pc:sldMkLst>
      </pc:sldChg>
      <pc:sldChg chg="del">
        <pc:chgData name="Jacky Repila" userId="4ca51b3e-ab00-47a5-bd95-c10ac19393ad" providerId="ADAL" clId="{8FA3F555-2144-4200-ADE6-D9EA467B7A42}" dt="2024-02-05T14:23:51.820" v="74" actId="47"/>
        <pc:sldMkLst>
          <pc:docMk/>
          <pc:sldMk cId="0" sldId="735"/>
        </pc:sldMkLst>
      </pc:sldChg>
      <pc:sldChg chg="del">
        <pc:chgData name="Jacky Repila" userId="4ca51b3e-ab00-47a5-bd95-c10ac19393ad" providerId="ADAL" clId="{8FA3F555-2144-4200-ADE6-D9EA467B7A42}" dt="2024-02-05T14:23:51.820" v="74" actId="47"/>
        <pc:sldMkLst>
          <pc:docMk/>
          <pc:sldMk cId="0" sldId="736"/>
        </pc:sldMkLst>
      </pc:sldChg>
      <pc:sldChg chg="del">
        <pc:chgData name="Jacky Repila" userId="4ca51b3e-ab00-47a5-bd95-c10ac19393ad" providerId="ADAL" clId="{8FA3F555-2144-4200-ADE6-D9EA467B7A42}" dt="2024-02-05T14:23:51.820" v="74" actId="47"/>
        <pc:sldMkLst>
          <pc:docMk/>
          <pc:sldMk cId="0" sldId="737"/>
        </pc:sldMkLst>
      </pc:sldChg>
      <pc:sldChg chg="modSp mod">
        <pc:chgData name="Jacky Repila" userId="4ca51b3e-ab00-47a5-bd95-c10ac19393ad" providerId="ADAL" clId="{8FA3F555-2144-4200-ADE6-D9EA467B7A42}" dt="2024-02-05T14:25:36.523" v="230" actId="20577"/>
        <pc:sldMkLst>
          <pc:docMk/>
          <pc:sldMk cId="903657813" sldId="738"/>
        </pc:sldMkLst>
        <pc:spChg chg="mod">
          <ac:chgData name="Jacky Repila" userId="4ca51b3e-ab00-47a5-bd95-c10ac19393ad" providerId="ADAL" clId="{8FA3F555-2144-4200-ADE6-D9EA467B7A42}" dt="2024-02-05T14:25:00.675" v="137" actId="20577"/>
          <ac:spMkLst>
            <pc:docMk/>
            <pc:sldMk cId="903657813" sldId="738"/>
            <ac:spMk id="4" creationId="{00000000-0000-0000-0000-000000000000}"/>
          </ac:spMkLst>
        </pc:spChg>
        <pc:spChg chg="mod">
          <ac:chgData name="Jacky Repila" userId="4ca51b3e-ab00-47a5-bd95-c10ac19393ad" providerId="ADAL" clId="{8FA3F555-2144-4200-ADE6-D9EA467B7A42}" dt="2024-02-05T14:25:36.523" v="230" actId="20577"/>
          <ac:spMkLst>
            <pc:docMk/>
            <pc:sldMk cId="903657813" sldId="738"/>
            <ac:spMk id="5" creationId="{41470A4F-8D39-ED5F-EF23-839A4C095462}"/>
          </ac:spMkLst>
        </pc:spChg>
      </pc:sldChg>
      <pc:sldChg chg="del">
        <pc:chgData name="Jacky Repila" userId="4ca51b3e-ab00-47a5-bd95-c10ac19393ad" providerId="ADAL" clId="{8FA3F555-2144-4200-ADE6-D9EA467B7A42}" dt="2024-02-05T14:24:30.503" v="90" actId="47"/>
        <pc:sldMkLst>
          <pc:docMk/>
          <pc:sldMk cId="3940881184" sldId="739"/>
        </pc:sldMkLst>
      </pc:sldChg>
      <pc:sldChg chg="del">
        <pc:chgData name="Jacky Repila" userId="4ca51b3e-ab00-47a5-bd95-c10ac19393ad" providerId="ADAL" clId="{8FA3F555-2144-4200-ADE6-D9EA467B7A42}" dt="2024-02-05T14:24:30.503" v="90" actId="47"/>
        <pc:sldMkLst>
          <pc:docMk/>
          <pc:sldMk cId="1236254585" sldId="740"/>
        </pc:sldMkLst>
      </pc:sldChg>
      <pc:sldChg chg="del">
        <pc:chgData name="Jacky Repila" userId="4ca51b3e-ab00-47a5-bd95-c10ac19393ad" providerId="ADAL" clId="{8FA3F555-2144-4200-ADE6-D9EA467B7A42}" dt="2024-02-05T14:24:30.503" v="90" actId="47"/>
        <pc:sldMkLst>
          <pc:docMk/>
          <pc:sldMk cId="3343326729" sldId="741"/>
        </pc:sldMkLst>
      </pc:sldChg>
      <pc:sldChg chg="del">
        <pc:chgData name="Jacky Repila" userId="4ca51b3e-ab00-47a5-bd95-c10ac19393ad" providerId="ADAL" clId="{8FA3F555-2144-4200-ADE6-D9EA467B7A42}" dt="2024-02-05T14:24:30.503" v="90" actId="47"/>
        <pc:sldMkLst>
          <pc:docMk/>
          <pc:sldMk cId="2886490159" sldId="742"/>
        </pc:sldMkLst>
      </pc:sldChg>
      <pc:sldChg chg="del">
        <pc:chgData name="Jacky Repila" userId="4ca51b3e-ab00-47a5-bd95-c10ac19393ad" providerId="ADAL" clId="{8FA3F555-2144-4200-ADE6-D9EA467B7A42}" dt="2024-02-05T14:24:30.503" v="90" actId="47"/>
        <pc:sldMkLst>
          <pc:docMk/>
          <pc:sldMk cId="339466013" sldId="743"/>
        </pc:sldMkLst>
      </pc:sldChg>
      <pc:sldChg chg="del">
        <pc:chgData name="Jacky Repila" userId="4ca51b3e-ab00-47a5-bd95-c10ac19393ad" providerId="ADAL" clId="{8FA3F555-2144-4200-ADE6-D9EA467B7A42}" dt="2024-02-05T14:24:30.503" v="90" actId="47"/>
        <pc:sldMkLst>
          <pc:docMk/>
          <pc:sldMk cId="2886366929" sldId="744"/>
        </pc:sldMkLst>
      </pc:sldChg>
      <pc:sldChg chg="addSp delSp modSp new del mod">
        <pc:chgData name="Jacky Repila" userId="4ca51b3e-ab00-47a5-bd95-c10ac19393ad" providerId="ADAL" clId="{8FA3F555-2144-4200-ADE6-D9EA467B7A42}" dt="2024-02-05T14:20:47.351" v="65" actId="47"/>
        <pc:sldMkLst>
          <pc:docMk/>
          <pc:sldMk cId="1108957170" sldId="746"/>
        </pc:sldMkLst>
        <pc:spChg chg="del">
          <ac:chgData name="Jacky Repila" userId="4ca51b3e-ab00-47a5-bd95-c10ac19393ad" providerId="ADAL" clId="{8FA3F555-2144-4200-ADE6-D9EA467B7A42}" dt="2024-02-05T14:20:27.977" v="64" actId="1032"/>
          <ac:spMkLst>
            <pc:docMk/>
            <pc:sldMk cId="1108957170" sldId="746"/>
            <ac:spMk id="3" creationId="{2DF06CB1-9D9F-A8A5-2C5B-C3F77D6DF252}"/>
          </ac:spMkLst>
        </pc:spChg>
        <pc:graphicFrameChg chg="add modGraphic">
          <ac:chgData name="Jacky Repila" userId="4ca51b3e-ab00-47a5-bd95-c10ac19393ad" providerId="ADAL" clId="{8FA3F555-2144-4200-ADE6-D9EA467B7A42}" dt="2024-02-05T14:20:27.977" v="64" actId="1032"/>
          <ac:graphicFrameMkLst>
            <pc:docMk/>
            <pc:sldMk cId="1108957170" sldId="746"/>
            <ac:graphicFrameMk id="4" creationId="{DF0BFB2B-B4E3-26E1-EBB8-392218F190F2}"/>
          </ac:graphicFrameMkLst>
        </pc:graphicFrameChg>
      </pc:sldChg>
      <pc:sldChg chg="modSp new mod">
        <pc:chgData name="Jacky Repila" userId="4ca51b3e-ab00-47a5-bd95-c10ac19393ad" providerId="ADAL" clId="{8FA3F555-2144-4200-ADE6-D9EA467B7A42}" dt="2024-02-05T14:23:07.647" v="69" actId="20577"/>
        <pc:sldMkLst>
          <pc:docMk/>
          <pc:sldMk cId="1816860581" sldId="746"/>
        </pc:sldMkLst>
        <pc:spChg chg="mod">
          <ac:chgData name="Jacky Repila" userId="4ca51b3e-ab00-47a5-bd95-c10ac19393ad" providerId="ADAL" clId="{8FA3F555-2144-4200-ADE6-D9EA467B7A42}" dt="2024-02-05T14:23:07.647" v="69" actId="20577"/>
          <ac:spMkLst>
            <pc:docMk/>
            <pc:sldMk cId="1816860581" sldId="746"/>
            <ac:spMk id="2" creationId="{BA64B00B-0E8A-AB85-35E8-03E48021370E}"/>
          </ac:spMkLst>
        </pc:spChg>
      </pc:sldChg>
      <pc:sldChg chg="modSp new mod">
        <pc:chgData name="Jacky Repila" userId="4ca51b3e-ab00-47a5-bd95-c10ac19393ad" providerId="ADAL" clId="{8FA3F555-2144-4200-ADE6-D9EA467B7A42}" dt="2024-02-05T17:43:44.823" v="1224" actId="20577"/>
        <pc:sldMkLst>
          <pc:docMk/>
          <pc:sldMk cId="318824415" sldId="747"/>
        </pc:sldMkLst>
        <pc:spChg chg="mod">
          <ac:chgData name="Jacky Repila" userId="4ca51b3e-ab00-47a5-bd95-c10ac19393ad" providerId="ADAL" clId="{8FA3F555-2144-4200-ADE6-D9EA467B7A42}" dt="2024-02-05T17:43:44.823" v="1224" actId="20577"/>
          <ac:spMkLst>
            <pc:docMk/>
            <pc:sldMk cId="318824415" sldId="747"/>
            <ac:spMk id="2" creationId="{E3C70AFC-9461-67FD-8015-C4761DB9C1D6}"/>
          </ac:spMkLst>
        </pc:spChg>
      </pc:sldChg>
      <pc:sldChg chg="modSp new mod">
        <pc:chgData name="Jacky Repila" userId="4ca51b3e-ab00-47a5-bd95-c10ac19393ad" providerId="ADAL" clId="{8FA3F555-2144-4200-ADE6-D9EA467B7A42}" dt="2024-02-05T14:24:15.458" v="89" actId="20577"/>
        <pc:sldMkLst>
          <pc:docMk/>
          <pc:sldMk cId="2547824248" sldId="748"/>
        </pc:sldMkLst>
        <pc:spChg chg="mod">
          <ac:chgData name="Jacky Repila" userId="4ca51b3e-ab00-47a5-bd95-c10ac19393ad" providerId="ADAL" clId="{8FA3F555-2144-4200-ADE6-D9EA467B7A42}" dt="2024-02-05T14:24:15.458" v="89" actId="20577"/>
          <ac:spMkLst>
            <pc:docMk/>
            <pc:sldMk cId="2547824248" sldId="748"/>
            <ac:spMk id="2" creationId="{FEBF3FDF-96BE-4BDA-151E-BD0E03BDF4A8}"/>
          </ac:spMkLst>
        </pc:spChg>
      </pc:sldChg>
      <pc:sldChg chg="addSp delSp modSp new del mod setBg">
        <pc:chgData name="Jacky Repila" userId="4ca51b3e-ab00-47a5-bd95-c10ac19393ad" providerId="ADAL" clId="{8FA3F555-2144-4200-ADE6-D9EA467B7A42}" dt="2024-02-05T17:30:55.165" v="1032" actId="47"/>
        <pc:sldMkLst>
          <pc:docMk/>
          <pc:sldMk cId="533545898" sldId="749"/>
        </pc:sldMkLst>
        <pc:spChg chg="mod">
          <ac:chgData name="Jacky Repila" userId="4ca51b3e-ab00-47a5-bd95-c10ac19393ad" providerId="ADAL" clId="{8FA3F555-2144-4200-ADE6-D9EA467B7A42}" dt="2024-02-05T17:29:56.428" v="1028" actId="26606"/>
          <ac:spMkLst>
            <pc:docMk/>
            <pc:sldMk cId="533545898" sldId="749"/>
            <ac:spMk id="2" creationId="{3C35E44A-4843-A902-18D1-3B523A22677E}"/>
          </ac:spMkLst>
        </pc:spChg>
        <pc:spChg chg="del">
          <ac:chgData name="Jacky Repila" userId="4ca51b3e-ab00-47a5-bd95-c10ac19393ad" providerId="ADAL" clId="{8FA3F555-2144-4200-ADE6-D9EA467B7A42}" dt="2024-02-05T15:18:12.084" v="537" actId="22"/>
          <ac:spMkLst>
            <pc:docMk/>
            <pc:sldMk cId="533545898" sldId="749"/>
            <ac:spMk id="3" creationId="{D5E42142-E469-B96F-D2F9-F1F84B088DDE}"/>
          </ac:spMkLst>
        </pc:spChg>
        <pc:spChg chg="add del mod">
          <ac:chgData name="Jacky Repila" userId="4ca51b3e-ab00-47a5-bd95-c10ac19393ad" providerId="ADAL" clId="{8FA3F555-2144-4200-ADE6-D9EA467B7A42}" dt="2024-02-05T17:29:14.881" v="1026" actId="22"/>
          <ac:spMkLst>
            <pc:docMk/>
            <pc:sldMk cId="533545898" sldId="749"/>
            <ac:spMk id="9" creationId="{B9F2D49B-BCED-5A79-253E-7AD1E257B432}"/>
          </ac:spMkLst>
        </pc:spChg>
        <pc:spChg chg="add del">
          <ac:chgData name="Jacky Repila" userId="4ca51b3e-ab00-47a5-bd95-c10ac19393ad" providerId="ADAL" clId="{8FA3F555-2144-4200-ADE6-D9EA467B7A42}" dt="2024-02-05T17:29:56.428" v="1028" actId="26606"/>
          <ac:spMkLst>
            <pc:docMk/>
            <pc:sldMk cId="533545898" sldId="749"/>
            <ac:spMk id="15" creationId="{62094BCC-3413-3294-24FF-041122F0CD26}"/>
          </ac:spMkLst>
        </pc:spChg>
        <pc:spChg chg="add del">
          <ac:chgData name="Jacky Repila" userId="4ca51b3e-ab00-47a5-bd95-c10ac19393ad" providerId="ADAL" clId="{8FA3F555-2144-4200-ADE6-D9EA467B7A42}" dt="2024-02-05T17:29:56.428" v="1028" actId="26606"/>
          <ac:spMkLst>
            <pc:docMk/>
            <pc:sldMk cId="533545898" sldId="749"/>
            <ac:spMk id="18" creationId="{5AC1364A-3E3D-4F0D-8776-78AF3A270DD6}"/>
          </ac:spMkLst>
        </pc:spChg>
        <pc:spChg chg="add del">
          <ac:chgData name="Jacky Repila" userId="4ca51b3e-ab00-47a5-bd95-c10ac19393ad" providerId="ADAL" clId="{8FA3F555-2144-4200-ADE6-D9EA467B7A42}" dt="2024-02-05T17:29:56.428" v="1028" actId="26606"/>
          <ac:spMkLst>
            <pc:docMk/>
            <pc:sldMk cId="533545898" sldId="749"/>
            <ac:spMk id="20" creationId="{3FCFB1DE-0B7E-48CC-BA90-B2AB0889F9D6}"/>
          </ac:spMkLst>
        </pc:spChg>
        <pc:picChg chg="add del mod ord">
          <ac:chgData name="Jacky Repila" userId="4ca51b3e-ab00-47a5-bd95-c10ac19393ad" providerId="ADAL" clId="{8FA3F555-2144-4200-ADE6-D9EA467B7A42}" dt="2024-02-05T17:08:52.530" v="1022" actId="478"/>
          <ac:picMkLst>
            <pc:docMk/>
            <pc:sldMk cId="533545898" sldId="749"/>
            <ac:picMk id="5" creationId="{BF40FDF3-C0D3-4EC3-7426-646E9083147A}"/>
          </ac:picMkLst>
        </pc:picChg>
        <pc:picChg chg="add mod ord">
          <ac:chgData name="Jacky Repila" userId="4ca51b3e-ab00-47a5-bd95-c10ac19393ad" providerId="ADAL" clId="{8FA3F555-2144-4200-ADE6-D9EA467B7A42}" dt="2024-02-05T17:29:56.428" v="1028" actId="26606"/>
          <ac:picMkLst>
            <pc:docMk/>
            <pc:sldMk cId="533545898" sldId="749"/>
            <ac:picMk id="7" creationId="{C5FF995D-3ACA-9F4E-CAC3-5B20A659AAC3}"/>
          </ac:picMkLst>
        </pc:picChg>
        <pc:picChg chg="add mod ord">
          <ac:chgData name="Jacky Repila" userId="4ca51b3e-ab00-47a5-bd95-c10ac19393ad" providerId="ADAL" clId="{8FA3F555-2144-4200-ADE6-D9EA467B7A42}" dt="2024-02-05T17:29:56.428" v="1028" actId="26606"/>
          <ac:picMkLst>
            <pc:docMk/>
            <pc:sldMk cId="533545898" sldId="749"/>
            <ac:picMk id="11" creationId="{39F4AA71-F338-F8D3-AF36-573448C73557}"/>
          </ac:picMkLst>
        </pc:picChg>
      </pc:sldChg>
      <pc:sldChg chg="modSp new mod modNotesTx">
        <pc:chgData name="Jacky Repila" userId="4ca51b3e-ab00-47a5-bd95-c10ac19393ad" providerId="ADAL" clId="{8FA3F555-2144-4200-ADE6-D9EA467B7A42}" dt="2024-02-05T16:20:54.543" v="661"/>
        <pc:sldMkLst>
          <pc:docMk/>
          <pc:sldMk cId="1047280508" sldId="750"/>
        </pc:sldMkLst>
        <pc:spChg chg="mod">
          <ac:chgData name="Jacky Repila" userId="4ca51b3e-ab00-47a5-bd95-c10ac19393ad" providerId="ADAL" clId="{8FA3F555-2144-4200-ADE6-D9EA467B7A42}" dt="2024-02-05T16:20:54.543" v="661"/>
          <ac:spMkLst>
            <pc:docMk/>
            <pc:sldMk cId="1047280508" sldId="750"/>
            <ac:spMk id="3" creationId="{13C72E16-98E4-9D92-79E2-AF6E6C610B63}"/>
          </ac:spMkLst>
        </pc:spChg>
      </pc:sldChg>
      <pc:sldChg chg="modSp new mod">
        <pc:chgData name="Jacky Repila" userId="4ca51b3e-ab00-47a5-bd95-c10ac19393ad" providerId="ADAL" clId="{8FA3F555-2144-4200-ADE6-D9EA467B7A42}" dt="2024-02-05T16:32:28.511" v="801" actId="20577"/>
        <pc:sldMkLst>
          <pc:docMk/>
          <pc:sldMk cId="2353655651" sldId="751"/>
        </pc:sldMkLst>
        <pc:spChg chg="mod">
          <ac:chgData name="Jacky Repila" userId="4ca51b3e-ab00-47a5-bd95-c10ac19393ad" providerId="ADAL" clId="{8FA3F555-2144-4200-ADE6-D9EA467B7A42}" dt="2024-02-05T16:29:36.644" v="670" actId="20577"/>
          <ac:spMkLst>
            <pc:docMk/>
            <pc:sldMk cId="2353655651" sldId="751"/>
            <ac:spMk id="2" creationId="{01D927AC-A441-C994-B51C-4AA60123444A}"/>
          </ac:spMkLst>
        </pc:spChg>
        <pc:spChg chg="mod">
          <ac:chgData name="Jacky Repila" userId="4ca51b3e-ab00-47a5-bd95-c10ac19393ad" providerId="ADAL" clId="{8FA3F555-2144-4200-ADE6-D9EA467B7A42}" dt="2024-02-05T16:32:28.511" v="801" actId="20577"/>
          <ac:spMkLst>
            <pc:docMk/>
            <pc:sldMk cId="2353655651" sldId="751"/>
            <ac:spMk id="3" creationId="{FE23566C-180F-799D-3C7F-93E36D20F443}"/>
          </ac:spMkLst>
        </pc:spChg>
      </pc:sldChg>
      <pc:sldChg chg="modSp add mod">
        <pc:chgData name="Jacky Repila" userId="4ca51b3e-ab00-47a5-bd95-c10ac19393ad" providerId="ADAL" clId="{8FA3F555-2144-4200-ADE6-D9EA467B7A42}" dt="2024-02-05T17:38:17.346" v="1102" actId="2711"/>
        <pc:sldMkLst>
          <pc:docMk/>
          <pc:sldMk cId="381509348" sldId="752"/>
        </pc:sldMkLst>
        <pc:spChg chg="mod">
          <ac:chgData name="Jacky Repila" userId="4ca51b3e-ab00-47a5-bd95-c10ac19393ad" providerId="ADAL" clId="{8FA3F555-2144-4200-ADE6-D9EA467B7A42}" dt="2024-02-05T16:33:28.240" v="824" actId="20577"/>
          <ac:spMkLst>
            <pc:docMk/>
            <pc:sldMk cId="381509348" sldId="752"/>
            <ac:spMk id="2" creationId="{AA137606-AAEC-D401-FAC0-597249F37948}"/>
          </ac:spMkLst>
        </pc:spChg>
        <pc:spChg chg="mod">
          <ac:chgData name="Jacky Repila" userId="4ca51b3e-ab00-47a5-bd95-c10ac19393ad" providerId="ADAL" clId="{8FA3F555-2144-4200-ADE6-D9EA467B7A42}" dt="2024-02-05T17:38:17.346" v="1102" actId="2711"/>
          <ac:spMkLst>
            <pc:docMk/>
            <pc:sldMk cId="381509348" sldId="752"/>
            <ac:spMk id="3" creationId="{7FE38838-8E15-0B14-8AFD-34791CBB6889}"/>
          </ac:spMkLst>
        </pc:spChg>
      </pc:sldChg>
      <pc:sldChg chg="addSp delSp modSp new mod setBg">
        <pc:chgData name="Jacky Repila" userId="4ca51b3e-ab00-47a5-bd95-c10ac19393ad" providerId="ADAL" clId="{8FA3F555-2144-4200-ADE6-D9EA467B7A42}" dt="2024-02-05T17:00:20.349" v="1021" actId="207"/>
        <pc:sldMkLst>
          <pc:docMk/>
          <pc:sldMk cId="1458800981" sldId="753"/>
        </pc:sldMkLst>
        <pc:spChg chg="mod">
          <ac:chgData name="Jacky Repila" userId="4ca51b3e-ab00-47a5-bd95-c10ac19393ad" providerId="ADAL" clId="{8FA3F555-2144-4200-ADE6-D9EA467B7A42}" dt="2024-02-05T16:59:08.273" v="973" actId="20577"/>
          <ac:spMkLst>
            <pc:docMk/>
            <pc:sldMk cId="1458800981" sldId="753"/>
            <ac:spMk id="2" creationId="{1315775A-39E6-C9F2-AFD9-B4AC1BD52458}"/>
          </ac:spMkLst>
        </pc:spChg>
        <pc:spChg chg="del">
          <ac:chgData name="Jacky Repila" userId="4ca51b3e-ab00-47a5-bd95-c10ac19393ad" providerId="ADAL" clId="{8FA3F555-2144-4200-ADE6-D9EA467B7A42}" dt="2024-02-05T16:54:27.338" v="834" actId="22"/>
          <ac:spMkLst>
            <pc:docMk/>
            <pc:sldMk cId="1458800981" sldId="753"/>
            <ac:spMk id="3" creationId="{D288DB16-BEDD-D84E-63F8-066B723A1A59}"/>
          </ac:spMkLst>
        </pc:spChg>
        <pc:spChg chg="add mod">
          <ac:chgData name="Jacky Repila" userId="4ca51b3e-ab00-47a5-bd95-c10ac19393ad" providerId="ADAL" clId="{8FA3F555-2144-4200-ADE6-D9EA467B7A42}" dt="2024-02-05T17:00:20.349" v="1021" actId="207"/>
          <ac:spMkLst>
            <pc:docMk/>
            <pc:sldMk cId="1458800981" sldId="753"/>
            <ac:spMk id="6" creationId="{87D0BF34-53E7-F52A-6D69-66E1266E0E4B}"/>
          </ac:spMkLst>
        </pc:spChg>
        <pc:spChg chg="add mod">
          <ac:chgData name="Jacky Repila" userId="4ca51b3e-ab00-47a5-bd95-c10ac19393ad" providerId="ADAL" clId="{8FA3F555-2144-4200-ADE6-D9EA467B7A42}" dt="2024-02-05T16:58:28.847" v="922" actId="27636"/>
          <ac:spMkLst>
            <pc:docMk/>
            <pc:sldMk cId="1458800981" sldId="753"/>
            <ac:spMk id="9" creationId="{56C05201-F5EE-E8AC-B9A7-A60E8DB3BE49}"/>
          </ac:spMkLst>
        </pc:spChg>
        <pc:spChg chg="add">
          <ac:chgData name="Jacky Repila" userId="4ca51b3e-ab00-47a5-bd95-c10ac19393ad" providerId="ADAL" clId="{8FA3F555-2144-4200-ADE6-D9EA467B7A42}" dt="2024-02-05T16:54:33.382" v="835" actId="26606"/>
          <ac:spMkLst>
            <pc:docMk/>
            <pc:sldMk cId="1458800981" sldId="753"/>
            <ac:spMk id="12" creationId="{F13C74B1-5B17-4795-BED0-7140497B445A}"/>
          </ac:spMkLst>
        </pc:spChg>
        <pc:spChg chg="add">
          <ac:chgData name="Jacky Repila" userId="4ca51b3e-ab00-47a5-bd95-c10ac19393ad" providerId="ADAL" clId="{8FA3F555-2144-4200-ADE6-D9EA467B7A42}" dt="2024-02-05T16:54:33.382" v="835" actId="26606"/>
          <ac:spMkLst>
            <pc:docMk/>
            <pc:sldMk cId="1458800981" sldId="753"/>
            <ac:spMk id="14" creationId="{D4974D33-8DC5-464E-8C6D-BE58F0669C17}"/>
          </ac:spMkLst>
        </pc:spChg>
        <pc:picChg chg="add mod ord">
          <ac:chgData name="Jacky Repila" userId="4ca51b3e-ab00-47a5-bd95-c10ac19393ad" providerId="ADAL" clId="{8FA3F555-2144-4200-ADE6-D9EA467B7A42}" dt="2024-02-05T16:55:10.266" v="837" actId="27614"/>
          <ac:picMkLst>
            <pc:docMk/>
            <pc:sldMk cId="1458800981" sldId="753"/>
            <ac:picMk id="5" creationId="{610B9FE6-F299-9702-E6A4-A90E027FD3EB}"/>
          </ac:picMkLst>
        </pc:picChg>
      </pc:sldChg>
      <pc:sldChg chg="addSp delSp modSp new del mod">
        <pc:chgData name="Jacky Repila" userId="4ca51b3e-ab00-47a5-bd95-c10ac19393ad" providerId="ADAL" clId="{8FA3F555-2144-4200-ADE6-D9EA467B7A42}" dt="2024-02-05T17:31:02.041" v="1033" actId="47"/>
        <pc:sldMkLst>
          <pc:docMk/>
          <pc:sldMk cId="1002284061" sldId="754"/>
        </pc:sldMkLst>
        <pc:spChg chg="del">
          <ac:chgData name="Jacky Repila" userId="4ca51b3e-ab00-47a5-bd95-c10ac19393ad" providerId="ADAL" clId="{8FA3F555-2144-4200-ADE6-D9EA467B7A42}" dt="2024-02-05T17:09:06.163" v="1024" actId="22"/>
          <ac:spMkLst>
            <pc:docMk/>
            <pc:sldMk cId="1002284061" sldId="754"/>
            <ac:spMk id="3" creationId="{1408BC9B-9BD1-F47C-1AA0-F8A0496320EF}"/>
          </ac:spMkLst>
        </pc:spChg>
        <pc:spChg chg="add mod">
          <ac:chgData name="Jacky Repila" userId="4ca51b3e-ab00-47a5-bd95-c10ac19393ad" providerId="ADAL" clId="{8FA3F555-2144-4200-ADE6-D9EA467B7A42}" dt="2024-02-05T17:10:16.276" v="1025" actId="478"/>
          <ac:spMkLst>
            <pc:docMk/>
            <pc:sldMk cId="1002284061" sldId="754"/>
            <ac:spMk id="7" creationId="{E387EB20-E5D4-E97A-AE98-C7C062383BA4}"/>
          </ac:spMkLst>
        </pc:spChg>
        <pc:picChg chg="add del mod ord">
          <ac:chgData name="Jacky Repila" userId="4ca51b3e-ab00-47a5-bd95-c10ac19393ad" providerId="ADAL" clId="{8FA3F555-2144-4200-ADE6-D9EA467B7A42}" dt="2024-02-05T17:10:16.276" v="1025" actId="478"/>
          <ac:picMkLst>
            <pc:docMk/>
            <pc:sldMk cId="1002284061" sldId="754"/>
            <ac:picMk id="5" creationId="{D4D64784-191A-3853-FEEF-3C0152C2774E}"/>
          </ac:picMkLst>
        </pc:picChg>
      </pc:sldChg>
      <pc:sldChg chg="addSp delSp modSp new mod ord setBg">
        <pc:chgData name="Jacky Repila" userId="4ca51b3e-ab00-47a5-bd95-c10ac19393ad" providerId="ADAL" clId="{8FA3F555-2144-4200-ADE6-D9EA467B7A42}" dt="2024-02-05T18:27:42.058" v="1446" actId="478"/>
        <pc:sldMkLst>
          <pc:docMk/>
          <pc:sldMk cId="2814653969" sldId="755"/>
        </pc:sldMkLst>
        <pc:spChg chg="mod">
          <ac:chgData name="Jacky Repila" userId="4ca51b3e-ab00-47a5-bd95-c10ac19393ad" providerId="ADAL" clId="{8FA3F555-2144-4200-ADE6-D9EA467B7A42}" dt="2024-02-05T17:44:04.886" v="1227"/>
          <ac:spMkLst>
            <pc:docMk/>
            <pc:sldMk cId="2814653969" sldId="755"/>
            <ac:spMk id="2" creationId="{2E7C5D95-4922-9498-C0AB-3FA9F995F14A}"/>
          </ac:spMkLst>
        </pc:spChg>
        <pc:spChg chg="mod">
          <ac:chgData name="Jacky Repila" userId="4ca51b3e-ab00-47a5-bd95-c10ac19393ad" providerId="ADAL" clId="{8FA3F555-2144-4200-ADE6-D9EA467B7A42}" dt="2024-02-05T17:41:48.913" v="1212" actId="20577"/>
          <ac:spMkLst>
            <pc:docMk/>
            <pc:sldMk cId="2814653969" sldId="755"/>
            <ac:spMk id="3" creationId="{B7E117C2-CA2D-A5D9-7460-B10F9037DE9D}"/>
          </ac:spMkLst>
        </pc:spChg>
        <pc:spChg chg="del">
          <ac:chgData name="Jacky Repila" userId="4ca51b3e-ab00-47a5-bd95-c10ac19393ad" providerId="ADAL" clId="{8FA3F555-2144-4200-ADE6-D9EA467B7A42}" dt="2024-02-05T17:30:39.998" v="1030"/>
          <ac:spMkLst>
            <pc:docMk/>
            <pc:sldMk cId="2814653969" sldId="755"/>
            <ac:spMk id="4" creationId="{E5657FF0-6A0A-6829-6BFF-AE484B67EB0F}"/>
          </ac:spMkLst>
        </pc:spChg>
        <pc:spChg chg="add mod ord">
          <ac:chgData name="Jacky Repila" userId="4ca51b3e-ab00-47a5-bd95-c10ac19393ad" providerId="ADAL" clId="{8FA3F555-2144-4200-ADE6-D9EA467B7A42}" dt="2024-02-05T17:34:01.586" v="1087" actId="20577"/>
          <ac:spMkLst>
            <pc:docMk/>
            <pc:sldMk cId="2814653969" sldId="755"/>
            <ac:spMk id="6" creationId="{3826E360-6F7E-4227-89AF-594E307A5176}"/>
          </ac:spMkLst>
        </pc:spChg>
        <pc:spChg chg="add">
          <ac:chgData name="Jacky Repila" userId="4ca51b3e-ab00-47a5-bd95-c10ac19393ad" providerId="ADAL" clId="{8FA3F555-2144-4200-ADE6-D9EA467B7A42}" dt="2024-02-05T17:30:49.825" v="1031" actId="26606"/>
          <ac:spMkLst>
            <pc:docMk/>
            <pc:sldMk cId="2814653969" sldId="755"/>
            <ac:spMk id="10" creationId="{F13C74B1-5B17-4795-BED0-7140497B445A}"/>
          </ac:spMkLst>
        </pc:spChg>
        <pc:spChg chg="add">
          <ac:chgData name="Jacky Repila" userId="4ca51b3e-ab00-47a5-bd95-c10ac19393ad" providerId="ADAL" clId="{8FA3F555-2144-4200-ADE6-D9EA467B7A42}" dt="2024-02-05T17:30:49.825" v="1031" actId="26606"/>
          <ac:spMkLst>
            <pc:docMk/>
            <pc:sldMk cId="2814653969" sldId="755"/>
            <ac:spMk id="12" creationId="{D4974D33-8DC5-464E-8C6D-BE58F0669C17}"/>
          </ac:spMkLst>
        </pc:spChg>
        <pc:picChg chg="add mod">
          <ac:chgData name="Jacky Repila" userId="4ca51b3e-ab00-47a5-bd95-c10ac19393ad" providerId="ADAL" clId="{8FA3F555-2144-4200-ADE6-D9EA467B7A42}" dt="2024-02-05T17:30:49.825" v="1031" actId="26606"/>
          <ac:picMkLst>
            <pc:docMk/>
            <pc:sldMk cId="2814653969" sldId="755"/>
            <ac:picMk id="5" creationId="{8426ABEF-C915-F6D1-B5A8-4524AAB9C3D1}"/>
          </ac:picMkLst>
        </pc:picChg>
        <pc:picChg chg="add del mod">
          <ac:chgData name="Jacky Repila" userId="4ca51b3e-ab00-47a5-bd95-c10ac19393ad" providerId="ADAL" clId="{8FA3F555-2144-4200-ADE6-D9EA467B7A42}" dt="2024-02-05T18:27:42.058" v="1446" actId="478"/>
          <ac:picMkLst>
            <pc:docMk/>
            <pc:sldMk cId="2814653969" sldId="755"/>
            <ac:picMk id="8" creationId="{D87D6680-E297-2A37-C357-9A2932E3EEA8}"/>
          </ac:picMkLst>
        </pc:picChg>
      </pc:sldChg>
      <pc:sldChg chg="addSp modSp new mod ord">
        <pc:chgData name="Jacky Repila" userId="4ca51b3e-ab00-47a5-bd95-c10ac19393ad" providerId="ADAL" clId="{8FA3F555-2144-4200-ADE6-D9EA467B7A42}" dt="2024-02-05T18:27:33.824" v="1445" actId="1076"/>
        <pc:sldMkLst>
          <pc:docMk/>
          <pc:sldMk cId="736230740" sldId="756"/>
        </pc:sldMkLst>
        <pc:spChg chg="mod">
          <ac:chgData name="Jacky Repila" userId="4ca51b3e-ab00-47a5-bd95-c10ac19393ad" providerId="ADAL" clId="{8FA3F555-2144-4200-ADE6-D9EA467B7A42}" dt="2024-02-05T17:48:49.276" v="1436" actId="12"/>
          <ac:spMkLst>
            <pc:docMk/>
            <pc:sldMk cId="736230740" sldId="756"/>
            <ac:spMk id="3" creationId="{D6895020-2E34-01A2-3A4D-09D076898180}"/>
          </ac:spMkLst>
        </pc:spChg>
        <pc:picChg chg="add mod">
          <ac:chgData name="Jacky Repila" userId="4ca51b3e-ab00-47a5-bd95-c10ac19393ad" providerId="ADAL" clId="{8FA3F555-2144-4200-ADE6-D9EA467B7A42}" dt="2024-02-05T18:27:33.824" v="1445" actId="1076"/>
          <ac:picMkLst>
            <pc:docMk/>
            <pc:sldMk cId="736230740" sldId="756"/>
            <ac:picMk id="4" creationId="{20DA6A8B-2334-706D-1C31-5945C77E73DF}"/>
          </ac:picMkLst>
        </pc:picChg>
      </pc:sldChg>
      <pc:sldChg chg="new del">
        <pc:chgData name="Jacky Repila" userId="4ca51b3e-ab00-47a5-bd95-c10ac19393ad" providerId="ADAL" clId="{8FA3F555-2144-4200-ADE6-D9EA467B7A42}" dt="2024-02-05T19:00:34.329" v="1448" actId="47"/>
        <pc:sldMkLst>
          <pc:docMk/>
          <pc:sldMk cId="678097657" sldId="757"/>
        </pc:sldMkLst>
      </pc:sldChg>
      <pc:sldChg chg="modSp new mod modNotesTx">
        <pc:chgData name="Jacky Repila" userId="4ca51b3e-ab00-47a5-bd95-c10ac19393ad" providerId="ADAL" clId="{8FA3F555-2144-4200-ADE6-D9EA467B7A42}" dt="2024-02-19T13:16:50.960" v="4324" actId="27636"/>
        <pc:sldMkLst>
          <pc:docMk/>
          <pc:sldMk cId="1313406242" sldId="757"/>
        </pc:sldMkLst>
        <pc:spChg chg="mod">
          <ac:chgData name="Jacky Repila" userId="4ca51b3e-ab00-47a5-bd95-c10ac19393ad" providerId="ADAL" clId="{8FA3F555-2144-4200-ADE6-D9EA467B7A42}" dt="2024-02-19T13:16:50.960" v="4324" actId="27636"/>
          <ac:spMkLst>
            <pc:docMk/>
            <pc:sldMk cId="1313406242" sldId="757"/>
            <ac:spMk id="3" creationId="{915FCD51-C298-884E-EA64-21098D668CD2}"/>
          </ac:spMkLst>
        </pc:spChg>
      </pc:sldChg>
      <pc:sldChg chg="modSp new mod modNotesTx">
        <pc:chgData name="Jacky Repila" userId="4ca51b3e-ab00-47a5-bd95-c10ac19393ad" providerId="ADAL" clId="{8FA3F555-2144-4200-ADE6-D9EA467B7A42}" dt="2024-02-06T15:14:48.101" v="4099" actId="6549"/>
        <pc:sldMkLst>
          <pc:docMk/>
          <pc:sldMk cId="2166435070" sldId="758"/>
        </pc:sldMkLst>
        <pc:spChg chg="mod">
          <ac:chgData name="Jacky Repila" userId="4ca51b3e-ab00-47a5-bd95-c10ac19393ad" providerId="ADAL" clId="{8FA3F555-2144-4200-ADE6-D9EA467B7A42}" dt="2024-02-06T15:14:48.101" v="4099" actId="6549"/>
          <ac:spMkLst>
            <pc:docMk/>
            <pc:sldMk cId="2166435070" sldId="758"/>
            <ac:spMk id="2" creationId="{77563730-360A-CB0A-516E-4CAE5099B20D}"/>
          </ac:spMkLst>
        </pc:spChg>
        <pc:spChg chg="mod">
          <ac:chgData name="Jacky Repila" userId="4ca51b3e-ab00-47a5-bd95-c10ac19393ad" providerId="ADAL" clId="{8FA3F555-2144-4200-ADE6-D9EA467B7A42}" dt="2024-02-06T15:14:39.554" v="4093" actId="33524"/>
          <ac:spMkLst>
            <pc:docMk/>
            <pc:sldMk cId="2166435070" sldId="758"/>
            <ac:spMk id="3" creationId="{0EE23FEA-3357-3BA3-E6A4-CA1F6174AD9F}"/>
          </ac:spMkLst>
        </pc:spChg>
      </pc:sldChg>
      <pc:sldChg chg="modSp new mod">
        <pc:chgData name="Jacky Repila" userId="4ca51b3e-ab00-47a5-bd95-c10ac19393ad" providerId="ADAL" clId="{8FA3F555-2144-4200-ADE6-D9EA467B7A42}" dt="2024-02-19T13:07:57.993" v="4201"/>
        <pc:sldMkLst>
          <pc:docMk/>
          <pc:sldMk cId="3798424333" sldId="759"/>
        </pc:sldMkLst>
        <pc:spChg chg="mod">
          <ac:chgData name="Jacky Repila" userId="4ca51b3e-ab00-47a5-bd95-c10ac19393ad" providerId="ADAL" clId="{8FA3F555-2144-4200-ADE6-D9EA467B7A42}" dt="2024-02-19T13:07:57.993" v="4201"/>
          <ac:spMkLst>
            <pc:docMk/>
            <pc:sldMk cId="3798424333" sldId="759"/>
            <ac:spMk id="3" creationId="{289B3A0F-506A-2B3F-F248-F19069FF1D53}"/>
          </ac:spMkLst>
        </pc:spChg>
      </pc:sldChg>
      <pc:sldChg chg="modSp new del mod">
        <pc:chgData name="Jacky Repila" userId="4ca51b3e-ab00-47a5-bd95-c10ac19393ad" providerId="ADAL" clId="{8FA3F555-2144-4200-ADE6-D9EA467B7A42}" dt="2024-02-27T08:49:30.333" v="4608" actId="47"/>
        <pc:sldMkLst>
          <pc:docMk/>
          <pc:sldMk cId="2337117813" sldId="760"/>
        </pc:sldMkLst>
        <pc:spChg chg="mod">
          <ac:chgData name="Jacky Repila" userId="4ca51b3e-ab00-47a5-bd95-c10ac19393ad" providerId="ADAL" clId="{8FA3F555-2144-4200-ADE6-D9EA467B7A42}" dt="2024-02-06T15:10:20.181" v="4090" actId="5793"/>
          <ac:spMkLst>
            <pc:docMk/>
            <pc:sldMk cId="2337117813" sldId="760"/>
            <ac:spMk id="3" creationId="{09C8D868-5BE8-787B-7304-291B81CD5885}"/>
          </ac:spMkLst>
        </pc:spChg>
      </pc:sldChg>
      <pc:sldChg chg="modSp new del mod">
        <pc:chgData name="Jacky Repila" userId="4ca51b3e-ab00-47a5-bd95-c10ac19393ad" providerId="ADAL" clId="{8FA3F555-2144-4200-ADE6-D9EA467B7A42}" dt="2024-02-27T08:47:35.684" v="4590" actId="47"/>
        <pc:sldMkLst>
          <pc:docMk/>
          <pc:sldMk cId="3622264060" sldId="761"/>
        </pc:sldMkLst>
        <pc:spChg chg="mod">
          <ac:chgData name="Jacky Repila" userId="4ca51b3e-ab00-47a5-bd95-c10ac19393ad" providerId="ADAL" clId="{8FA3F555-2144-4200-ADE6-D9EA467B7A42}" dt="2024-02-06T16:09:49.628" v="4195" actId="20577"/>
          <ac:spMkLst>
            <pc:docMk/>
            <pc:sldMk cId="3622264060" sldId="761"/>
            <ac:spMk id="3" creationId="{1A52086E-9FCA-0DAA-08BE-A5C6ABC4BC9A}"/>
          </ac:spMkLst>
        </pc:spChg>
      </pc:sldChg>
      <pc:sldChg chg="modSp new mod">
        <pc:chgData name="Jacky Repila" userId="4ca51b3e-ab00-47a5-bd95-c10ac19393ad" providerId="ADAL" clId="{8FA3F555-2144-4200-ADE6-D9EA467B7A42}" dt="2024-02-19T13:09:07.873" v="4208" actId="27636"/>
        <pc:sldMkLst>
          <pc:docMk/>
          <pc:sldMk cId="908251609" sldId="762"/>
        </pc:sldMkLst>
        <pc:spChg chg="mod">
          <ac:chgData name="Jacky Repila" userId="4ca51b3e-ab00-47a5-bd95-c10ac19393ad" providerId="ADAL" clId="{8FA3F555-2144-4200-ADE6-D9EA467B7A42}" dt="2024-02-19T13:09:07.873" v="4208" actId="27636"/>
          <ac:spMkLst>
            <pc:docMk/>
            <pc:sldMk cId="908251609" sldId="762"/>
            <ac:spMk id="3" creationId="{40A5BA2D-8DE5-93DD-B39F-A4E1904AFF78}"/>
          </ac:spMkLst>
        </pc:spChg>
      </pc:sldChg>
      <pc:sldChg chg="modSp new mod">
        <pc:chgData name="Jacky Repila" userId="4ca51b3e-ab00-47a5-bd95-c10ac19393ad" providerId="ADAL" clId="{8FA3F555-2144-4200-ADE6-D9EA467B7A42}" dt="2024-02-19T13:13:43.024" v="4289" actId="6549"/>
        <pc:sldMkLst>
          <pc:docMk/>
          <pc:sldMk cId="2563104475" sldId="763"/>
        </pc:sldMkLst>
        <pc:spChg chg="mod">
          <ac:chgData name="Jacky Repila" userId="4ca51b3e-ab00-47a5-bd95-c10ac19393ad" providerId="ADAL" clId="{8FA3F555-2144-4200-ADE6-D9EA467B7A42}" dt="2024-02-19T13:13:43.024" v="4289" actId="6549"/>
          <ac:spMkLst>
            <pc:docMk/>
            <pc:sldMk cId="2563104475" sldId="763"/>
            <ac:spMk id="3" creationId="{A5514FB3-C878-2989-A074-829021038556}"/>
          </ac:spMkLst>
        </pc:spChg>
      </pc:sldChg>
      <pc:sldChg chg="modSp new mod">
        <pc:chgData name="Jacky Repila" userId="4ca51b3e-ab00-47a5-bd95-c10ac19393ad" providerId="ADAL" clId="{8FA3F555-2144-4200-ADE6-D9EA467B7A42}" dt="2024-02-19T13:22:42.534" v="4328"/>
        <pc:sldMkLst>
          <pc:docMk/>
          <pc:sldMk cId="3246899636" sldId="764"/>
        </pc:sldMkLst>
        <pc:spChg chg="mod">
          <ac:chgData name="Jacky Repila" userId="4ca51b3e-ab00-47a5-bd95-c10ac19393ad" providerId="ADAL" clId="{8FA3F555-2144-4200-ADE6-D9EA467B7A42}" dt="2024-02-19T13:22:42.534" v="4328"/>
          <ac:spMkLst>
            <pc:docMk/>
            <pc:sldMk cId="3246899636" sldId="764"/>
            <ac:spMk id="3" creationId="{A8B33736-2B60-E05D-DECE-AB79705ABBCD}"/>
          </ac:spMkLst>
        </pc:spChg>
      </pc:sldChg>
      <pc:sldChg chg="addSp modSp mod">
        <pc:chgData name="Jacky Repila" userId="4ca51b3e-ab00-47a5-bd95-c10ac19393ad" providerId="ADAL" clId="{8FA3F555-2144-4200-ADE6-D9EA467B7A42}" dt="2024-02-26T17:25:11.772" v="4391" actId="14100"/>
        <pc:sldMkLst>
          <pc:docMk/>
          <pc:sldMk cId="2961708644" sldId="782"/>
        </pc:sldMkLst>
        <pc:spChg chg="add mod">
          <ac:chgData name="Jacky Repila" userId="4ca51b3e-ab00-47a5-bd95-c10ac19393ad" providerId="ADAL" clId="{8FA3F555-2144-4200-ADE6-D9EA467B7A42}" dt="2024-02-26T17:25:11.772" v="4391" actId="14100"/>
          <ac:spMkLst>
            <pc:docMk/>
            <pc:sldMk cId="2961708644" sldId="782"/>
            <ac:spMk id="3" creationId="{E88902F3-3D44-5D19-F112-FFECFB5CBFB2}"/>
          </ac:spMkLst>
        </pc:spChg>
      </pc:sldChg>
      <pc:sldChg chg="addSp modSp mod setBg">
        <pc:chgData name="Jacky Repila" userId="4ca51b3e-ab00-47a5-bd95-c10ac19393ad" providerId="ADAL" clId="{8FA3F555-2144-4200-ADE6-D9EA467B7A42}" dt="2024-02-27T08:14:17.865" v="4589" actId="20577"/>
        <pc:sldMkLst>
          <pc:docMk/>
          <pc:sldMk cId="1970673367" sldId="784"/>
        </pc:sldMkLst>
        <pc:spChg chg="mod">
          <ac:chgData name="Jacky Repila" userId="4ca51b3e-ab00-47a5-bd95-c10ac19393ad" providerId="ADAL" clId="{8FA3F555-2144-4200-ADE6-D9EA467B7A42}" dt="2024-02-27T08:03:23.163" v="4436" actId="20577"/>
          <ac:spMkLst>
            <pc:docMk/>
            <pc:sldMk cId="1970673367" sldId="784"/>
            <ac:spMk id="2" creationId="{9AC69BD3-CF5E-A7A3-E9DB-D0F6C997471C}"/>
          </ac:spMkLst>
        </pc:spChg>
        <pc:spChg chg="mod">
          <ac:chgData name="Jacky Repila" userId="4ca51b3e-ab00-47a5-bd95-c10ac19393ad" providerId="ADAL" clId="{8FA3F555-2144-4200-ADE6-D9EA467B7A42}" dt="2024-02-27T08:14:17.865" v="4589" actId="20577"/>
          <ac:spMkLst>
            <pc:docMk/>
            <pc:sldMk cId="1970673367" sldId="784"/>
            <ac:spMk id="7" creationId="{7EB59337-80B5-2551-7EEE-F1A6A2B2FA55}"/>
          </ac:spMkLst>
        </pc:spChg>
        <pc:spChg chg="add">
          <ac:chgData name="Jacky Repila" userId="4ca51b3e-ab00-47a5-bd95-c10ac19393ad" providerId="ADAL" clId="{8FA3F555-2144-4200-ADE6-D9EA467B7A42}" dt="2024-02-27T08:02:50.282" v="4412" actId="26606"/>
          <ac:spMkLst>
            <pc:docMk/>
            <pc:sldMk cId="1970673367" sldId="784"/>
            <ac:spMk id="13" creationId="{DBC6133C-0615-4CE4-9132-37E609A9BDFA}"/>
          </ac:spMkLst>
        </pc:spChg>
        <pc:spChg chg="add">
          <ac:chgData name="Jacky Repila" userId="4ca51b3e-ab00-47a5-bd95-c10ac19393ad" providerId="ADAL" clId="{8FA3F555-2144-4200-ADE6-D9EA467B7A42}" dt="2024-02-27T08:02:50.282" v="4412" actId="26606"/>
          <ac:spMkLst>
            <pc:docMk/>
            <pc:sldMk cId="1970673367" sldId="784"/>
            <ac:spMk id="15" creationId="{169CC832-2974-4E8D-90ED-3E2941BA7336}"/>
          </ac:spMkLst>
        </pc:spChg>
        <pc:spChg chg="add">
          <ac:chgData name="Jacky Repila" userId="4ca51b3e-ab00-47a5-bd95-c10ac19393ad" providerId="ADAL" clId="{8FA3F555-2144-4200-ADE6-D9EA467B7A42}" dt="2024-02-27T08:02:50.282" v="4412" actId="26606"/>
          <ac:spMkLst>
            <pc:docMk/>
            <pc:sldMk cId="1970673367" sldId="784"/>
            <ac:spMk id="17" creationId="{55222F96-971A-4F90-B841-6BAB416C7AC1}"/>
          </ac:spMkLst>
        </pc:spChg>
        <pc:spChg chg="add">
          <ac:chgData name="Jacky Repila" userId="4ca51b3e-ab00-47a5-bd95-c10ac19393ad" providerId="ADAL" clId="{8FA3F555-2144-4200-ADE6-D9EA467B7A42}" dt="2024-02-27T08:02:50.282" v="4412" actId="26606"/>
          <ac:spMkLst>
            <pc:docMk/>
            <pc:sldMk cId="1970673367" sldId="784"/>
            <ac:spMk id="19" creationId="{08980754-6F4B-43C9-B9BE-127B6BED6586}"/>
          </ac:spMkLst>
        </pc:spChg>
        <pc:spChg chg="add">
          <ac:chgData name="Jacky Repila" userId="4ca51b3e-ab00-47a5-bd95-c10ac19393ad" providerId="ADAL" clId="{8FA3F555-2144-4200-ADE6-D9EA467B7A42}" dt="2024-02-27T08:02:50.282" v="4412" actId="26606"/>
          <ac:spMkLst>
            <pc:docMk/>
            <pc:sldMk cId="1970673367" sldId="784"/>
            <ac:spMk id="21" creationId="{2C1BBA94-3F40-40AA-8BB9-E69E25E537C1}"/>
          </ac:spMkLst>
        </pc:spChg>
        <pc:picChg chg="add mod">
          <ac:chgData name="Jacky Repila" userId="4ca51b3e-ab00-47a5-bd95-c10ac19393ad" providerId="ADAL" clId="{8FA3F555-2144-4200-ADE6-D9EA467B7A42}" dt="2024-02-27T08:02:50.282" v="4412" actId="26606"/>
          <ac:picMkLst>
            <pc:docMk/>
            <pc:sldMk cId="1970673367" sldId="784"/>
            <ac:picMk id="4" creationId="{B03244B6-3879-45E3-1573-1E15616A9537}"/>
          </ac:picMkLst>
        </pc:picChg>
        <pc:inkChg chg="ord">
          <ac:chgData name="Jacky Repila" userId="4ca51b3e-ab00-47a5-bd95-c10ac19393ad" providerId="ADAL" clId="{8FA3F555-2144-4200-ADE6-D9EA467B7A42}" dt="2024-02-27T08:02:50.282" v="4412" actId="26606"/>
          <ac:inkMkLst>
            <pc:docMk/>
            <pc:sldMk cId="1970673367" sldId="784"/>
            <ac:inkMk id="8" creationId="{E93FF1F8-18DB-C5CB-CDE9-1454E0BB34AA}"/>
          </ac:inkMkLst>
        </pc:inkChg>
      </pc:sldChg>
      <pc:sldChg chg="modSp mod">
        <pc:chgData name="Jacky Repila" userId="4ca51b3e-ab00-47a5-bd95-c10ac19393ad" providerId="ADAL" clId="{8FA3F555-2144-4200-ADE6-D9EA467B7A42}" dt="2024-02-26T17:32:08.600" v="4396" actId="5793"/>
        <pc:sldMkLst>
          <pc:docMk/>
          <pc:sldMk cId="2324289586" sldId="786"/>
        </pc:sldMkLst>
        <pc:spChg chg="mod">
          <ac:chgData name="Jacky Repila" userId="4ca51b3e-ab00-47a5-bd95-c10ac19393ad" providerId="ADAL" clId="{8FA3F555-2144-4200-ADE6-D9EA467B7A42}" dt="2024-02-26T17:32:08.600" v="4396" actId="5793"/>
          <ac:spMkLst>
            <pc:docMk/>
            <pc:sldMk cId="2324289586" sldId="786"/>
            <ac:spMk id="3" creationId="{AEF3E3E8-01C0-27F1-5AB7-FFBBC3E14926}"/>
          </ac:spMkLst>
        </pc:spChg>
      </pc:sldChg>
      <pc:sldChg chg="modSp mod">
        <pc:chgData name="Jacky Repila" userId="4ca51b3e-ab00-47a5-bd95-c10ac19393ad" providerId="ADAL" clId="{8FA3F555-2144-4200-ADE6-D9EA467B7A42}" dt="2024-02-26T17:32:40.659" v="4408" actId="20577"/>
        <pc:sldMkLst>
          <pc:docMk/>
          <pc:sldMk cId="2758228847" sldId="787"/>
        </pc:sldMkLst>
        <pc:spChg chg="mod">
          <ac:chgData name="Jacky Repila" userId="4ca51b3e-ab00-47a5-bd95-c10ac19393ad" providerId="ADAL" clId="{8FA3F555-2144-4200-ADE6-D9EA467B7A42}" dt="2024-02-26T17:32:40.659" v="4408" actId="20577"/>
          <ac:spMkLst>
            <pc:docMk/>
            <pc:sldMk cId="2758228847" sldId="787"/>
            <ac:spMk id="3" creationId="{E41596AC-9FA9-1188-03F3-50129F5E427B}"/>
          </ac:spMkLst>
        </pc:spChg>
      </pc:sldChg>
      <pc:sldChg chg="add">
        <pc:chgData name="Jacky Repila" userId="4ca51b3e-ab00-47a5-bd95-c10ac19393ad" providerId="ADAL" clId="{8FA3F555-2144-4200-ADE6-D9EA467B7A42}" dt="2024-02-27T08:48:44.845" v="4607"/>
        <pc:sldMkLst>
          <pc:docMk/>
          <pc:sldMk cId="77996058" sldId="791"/>
        </pc:sldMkLst>
      </pc:sldChg>
      <pc:sldMasterChg chg="del delSldLayout">
        <pc:chgData name="Jacky Repila" userId="4ca51b3e-ab00-47a5-bd95-c10ac19393ad" providerId="ADAL" clId="{8FA3F555-2144-4200-ADE6-D9EA467B7A42}" dt="2024-02-05T14:23:51.820" v="74" actId="47"/>
        <pc:sldMasterMkLst>
          <pc:docMk/>
          <pc:sldMasterMk cId="1370877478" sldId="2147483749"/>
        </pc:sldMasterMkLst>
        <pc:sldLayoutChg chg="del">
          <pc:chgData name="Jacky Repila" userId="4ca51b3e-ab00-47a5-bd95-c10ac19393ad" providerId="ADAL" clId="{8FA3F555-2144-4200-ADE6-D9EA467B7A42}" dt="2024-02-05T14:23:51.820" v="74" actId="47"/>
          <pc:sldLayoutMkLst>
            <pc:docMk/>
            <pc:sldMasterMk cId="1370877478" sldId="2147483749"/>
            <pc:sldLayoutMk cId="937816822" sldId="2147483750"/>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3741083309" sldId="2147483751"/>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3953711744" sldId="2147483752"/>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2995606633" sldId="2147483753"/>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3210333665" sldId="2147483754"/>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3196053811" sldId="2147483755"/>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1670620633" sldId="2147483756"/>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467352817" sldId="2147483757"/>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3522132705" sldId="2147483758"/>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4253725038" sldId="2147483759"/>
          </pc:sldLayoutMkLst>
        </pc:sldLayoutChg>
        <pc:sldLayoutChg chg="del">
          <pc:chgData name="Jacky Repila" userId="4ca51b3e-ab00-47a5-bd95-c10ac19393ad" providerId="ADAL" clId="{8FA3F555-2144-4200-ADE6-D9EA467B7A42}" dt="2024-02-05T14:23:51.820" v="74" actId="47"/>
          <pc:sldLayoutMkLst>
            <pc:docMk/>
            <pc:sldMasterMk cId="1370877478" sldId="2147483749"/>
            <pc:sldLayoutMk cId="1197457022" sldId="2147483760"/>
          </pc:sldLayoutMkLst>
        </pc:sldLayoutChg>
      </pc:sldMasterChg>
      <pc:sldMasterChg chg="del delSldLayout">
        <pc:chgData name="Jacky Repila" userId="4ca51b3e-ab00-47a5-bd95-c10ac19393ad" providerId="ADAL" clId="{8FA3F555-2144-4200-ADE6-D9EA467B7A42}" dt="2024-02-05T14:23:51.820" v="74" actId="47"/>
        <pc:sldMasterMkLst>
          <pc:docMk/>
          <pc:sldMasterMk cId="1011785968" sldId="2147483776"/>
        </pc:sldMasterMkLst>
        <pc:sldLayoutChg chg="del">
          <pc:chgData name="Jacky Repila" userId="4ca51b3e-ab00-47a5-bd95-c10ac19393ad" providerId="ADAL" clId="{8FA3F555-2144-4200-ADE6-D9EA467B7A42}" dt="2024-02-05T14:23:51.820" v="74" actId="47"/>
          <pc:sldLayoutMkLst>
            <pc:docMk/>
            <pc:sldMasterMk cId="1011785968" sldId="2147483776"/>
            <pc:sldLayoutMk cId="3813051588" sldId="2147483777"/>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1167316651" sldId="2147483778"/>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2787816656" sldId="2147483779"/>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810703379" sldId="2147483780"/>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997843972" sldId="2147483781"/>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814754353" sldId="2147483782"/>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3563855222" sldId="2147483783"/>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528508893" sldId="2147483784"/>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3351755764" sldId="2147483785"/>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2191273881" sldId="2147483786"/>
          </pc:sldLayoutMkLst>
        </pc:sldLayoutChg>
        <pc:sldLayoutChg chg="del">
          <pc:chgData name="Jacky Repila" userId="4ca51b3e-ab00-47a5-bd95-c10ac19393ad" providerId="ADAL" clId="{8FA3F555-2144-4200-ADE6-D9EA467B7A42}" dt="2024-02-05T14:23:51.820" v="74" actId="47"/>
          <pc:sldLayoutMkLst>
            <pc:docMk/>
            <pc:sldMasterMk cId="1011785968" sldId="2147483776"/>
            <pc:sldLayoutMk cId="1194300005" sldId="2147483787"/>
          </pc:sldLayoutMkLst>
        </pc:sldLayoutChg>
      </pc:sldMasterChg>
    </pc:docChg>
  </pc:docChgLst>
  <pc:docChgLst>
    <pc:chgData name="Laia Surralles Solsona" userId="5b079a50-c30e-426c-81c1-9a1baf43d982" providerId="ADAL" clId="{3BFE5F55-893A-4436-88DD-2566482D9BB5}"/>
    <pc:docChg chg="undo custSel addSld delSld modSld sldOrd">
      <pc:chgData name="Laia Surralles Solsona" userId="5b079a50-c30e-426c-81c1-9a1baf43d982" providerId="ADAL" clId="{3BFE5F55-893A-4436-88DD-2566482D9BB5}" dt="2024-02-27T12:33:07.533" v="2387" actId="478"/>
      <pc:docMkLst>
        <pc:docMk/>
      </pc:docMkLst>
      <pc:sldChg chg="modSp add mod">
        <pc:chgData name="Laia Surralles Solsona" userId="5b079a50-c30e-426c-81c1-9a1baf43d982" providerId="ADAL" clId="{3BFE5F55-893A-4436-88DD-2566482D9BB5}" dt="2024-02-23T17:03:50.693" v="183" actId="255"/>
        <pc:sldMkLst>
          <pc:docMk/>
          <pc:sldMk cId="0" sldId="256"/>
        </pc:sldMkLst>
        <pc:spChg chg="mod">
          <ac:chgData name="Laia Surralles Solsona" userId="5b079a50-c30e-426c-81c1-9a1baf43d982" providerId="ADAL" clId="{3BFE5F55-893A-4436-88DD-2566482D9BB5}" dt="2024-02-23T17:03:50.693" v="183" actId="255"/>
          <ac:spMkLst>
            <pc:docMk/>
            <pc:sldMk cId="0" sldId="256"/>
            <ac:spMk id="101" creationId="{00000000-0000-0000-0000-000000000000}"/>
          </ac:spMkLst>
        </pc:spChg>
      </pc:sldChg>
      <pc:sldChg chg="modSp add mod">
        <pc:chgData name="Laia Surralles Solsona" userId="5b079a50-c30e-426c-81c1-9a1baf43d982" providerId="ADAL" clId="{3BFE5F55-893A-4436-88DD-2566482D9BB5}" dt="2024-02-23T17:03:42.342" v="181" actId="113"/>
        <pc:sldMkLst>
          <pc:docMk/>
          <pc:sldMk cId="0" sldId="257"/>
        </pc:sldMkLst>
        <pc:spChg chg="mod">
          <ac:chgData name="Laia Surralles Solsona" userId="5b079a50-c30e-426c-81c1-9a1baf43d982" providerId="ADAL" clId="{3BFE5F55-893A-4436-88DD-2566482D9BB5}" dt="2024-02-23T17:03:42.342" v="181" actId="113"/>
          <ac:spMkLst>
            <pc:docMk/>
            <pc:sldMk cId="0" sldId="257"/>
            <ac:spMk id="107" creationId="{00000000-0000-0000-0000-000000000000}"/>
          </ac:spMkLst>
        </pc:spChg>
      </pc:sldChg>
      <pc:sldChg chg="add del">
        <pc:chgData name="Laia Surralles Solsona" userId="5b079a50-c30e-426c-81c1-9a1baf43d982" providerId="ADAL" clId="{3BFE5F55-893A-4436-88DD-2566482D9BB5}" dt="2024-02-23T17:06:09.993" v="229" actId="47"/>
        <pc:sldMkLst>
          <pc:docMk/>
          <pc:sldMk cId="0" sldId="258"/>
        </pc:sldMkLst>
      </pc:sldChg>
      <pc:sldChg chg="addSp modSp add del modNotes">
        <pc:chgData name="Laia Surralles Solsona" userId="5b079a50-c30e-426c-81c1-9a1baf43d982" providerId="ADAL" clId="{3BFE5F55-893A-4436-88DD-2566482D9BB5}" dt="2024-02-23T17:06:58.320" v="261" actId="47"/>
        <pc:sldMkLst>
          <pc:docMk/>
          <pc:sldMk cId="0" sldId="259"/>
        </pc:sldMkLst>
        <pc:spChg chg="add mod">
          <ac:chgData name="Laia Surralles Solsona" userId="5b079a50-c30e-426c-81c1-9a1baf43d982" providerId="ADAL" clId="{3BFE5F55-893A-4436-88DD-2566482D9BB5}" dt="2024-02-23T17:06:16.038" v="230"/>
          <ac:spMkLst>
            <pc:docMk/>
            <pc:sldMk cId="0" sldId="259"/>
            <ac:spMk id="7" creationId="{080CB1E9-941D-D686-36E9-CA3C18AE70E8}"/>
          </ac:spMkLst>
        </pc:spChg>
        <pc:picChg chg="add mod">
          <ac:chgData name="Laia Surralles Solsona" userId="5b079a50-c30e-426c-81c1-9a1baf43d982" providerId="ADAL" clId="{3BFE5F55-893A-4436-88DD-2566482D9BB5}" dt="2024-02-23T17:06:16.038" v="230"/>
          <ac:picMkLst>
            <pc:docMk/>
            <pc:sldMk cId="0" sldId="259"/>
            <ac:picMk id="6" creationId="{E8062C89-C797-ED75-0AD0-45B414E9AB05}"/>
          </ac:picMkLst>
        </pc:picChg>
      </pc:sldChg>
      <pc:sldChg chg="modSp add mod">
        <pc:chgData name="Laia Surralles Solsona" userId="5b079a50-c30e-426c-81c1-9a1baf43d982" providerId="ADAL" clId="{3BFE5F55-893A-4436-88DD-2566482D9BB5}" dt="2024-02-23T17:16:15.171" v="414" actId="255"/>
        <pc:sldMkLst>
          <pc:docMk/>
          <pc:sldMk cId="0" sldId="260"/>
        </pc:sldMkLst>
        <pc:spChg chg="mod">
          <ac:chgData name="Laia Surralles Solsona" userId="5b079a50-c30e-426c-81c1-9a1baf43d982" providerId="ADAL" clId="{3BFE5F55-893A-4436-88DD-2566482D9BB5}" dt="2024-02-23T17:16:15.171" v="414" actId="255"/>
          <ac:spMkLst>
            <pc:docMk/>
            <pc:sldMk cId="0" sldId="260"/>
            <ac:spMk id="147" creationId="{00000000-0000-0000-0000-000000000000}"/>
          </ac:spMkLst>
        </pc:spChg>
      </pc:sldChg>
      <pc:sldChg chg="add del">
        <pc:chgData name="Laia Surralles Solsona" userId="5b079a50-c30e-426c-81c1-9a1baf43d982" providerId="ADAL" clId="{3BFE5F55-893A-4436-88DD-2566482D9BB5}" dt="2024-02-23T17:21:19.126" v="641" actId="47"/>
        <pc:sldMkLst>
          <pc:docMk/>
          <pc:sldMk cId="0" sldId="262"/>
        </pc:sldMkLst>
      </pc:sldChg>
      <pc:sldChg chg="modSp add mod">
        <pc:chgData name="Laia Surralles Solsona" userId="5b079a50-c30e-426c-81c1-9a1baf43d982" providerId="ADAL" clId="{3BFE5F55-893A-4436-88DD-2566482D9BB5}" dt="2024-02-23T17:23:25.705" v="668" actId="1076"/>
        <pc:sldMkLst>
          <pc:docMk/>
          <pc:sldMk cId="0" sldId="263"/>
        </pc:sldMkLst>
        <pc:spChg chg="mod">
          <ac:chgData name="Laia Surralles Solsona" userId="5b079a50-c30e-426c-81c1-9a1baf43d982" providerId="ADAL" clId="{3BFE5F55-893A-4436-88DD-2566482D9BB5}" dt="2024-02-23T17:23:18.700" v="667" actId="14100"/>
          <ac:spMkLst>
            <pc:docMk/>
            <pc:sldMk cId="0" sldId="263"/>
            <ac:spMk id="165" creationId="{00000000-0000-0000-0000-000000000000}"/>
          </ac:spMkLst>
        </pc:spChg>
        <pc:spChg chg="mod">
          <ac:chgData name="Laia Surralles Solsona" userId="5b079a50-c30e-426c-81c1-9a1baf43d982" providerId="ADAL" clId="{3BFE5F55-893A-4436-88DD-2566482D9BB5}" dt="2024-02-23T17:23:25.705" v="668" actId="1076"/>
          <ac:spMkLst>
            <pc:docMk/>
            <pc:sldMk cId="0" sldId="263"/>
            <ac:spMk id="166" creationId="{00000000-0000-0000-0000-000000000000}"/>
          </ac:spMkLst>
        </pc:spChg>
        <pc:picChg chg="mod">
          <ac:chgData name="Laia Surralles Solsona" userId="5b079a50-c30e-426c-81c1-9a1baf43d982" providerId="ADAL" clId="{3BFE5F55-893A-4436-88DD-2566482D9BB5}" dt="2024-02-23T17:21:13.254" v="639" actId="1076"/>
          <ac:picMkLst>
            <pc:docMk/>
            <pc:sldMk cId="0" sldId="263"/>
            <ac:picMk id="3" creationId="{241F9147-A2EB-DAD9-DC5F-08D56E23BAE8}"/>
          </ac:picMkLst>
        </pc:picChg>
      </pc:sldChg>
      <pc:sldChg chg="modSp add mod">
        <pc:chgData name="Laia Surralles Solsona" userId="5b079a50-c30e-426c-81c1-9a1baf43d982" providerId="ADAL" clId="{3BFE5F55-893A-4436-88DD-2566482D9BB5}" dt="2024-02-23T17:23:48.692" v="673" actId="1076"/>
        <pc:sldMkLst>
          <pc:docMk/>
          <pc:sldMk cId="0" sldId="264"/>
        </pc:sldMkLst>
        <pc:spChg chg="mod">
          <ac:chgData name="Laia Surralles Solsona" userId="5b079a50-c30e-426c-81c1-9a1baf43d982" providerId="ADAL" clId="{3BFE5F55-893A-4436-88DD-2566482D9BB5}" dt="2024-02-23T17:23:48.692" v="673" actId="1076"/>
          <ac:spMkLst>
            <pc:docMk/>
            <pc:sldMk cId="0" sldId="264"/>
            <ac:spMk id="171" creationId="{00000000-0000-0000-0000-000000000000}"/>
          </ac:spMkLst>
        </pc:spChg>
      </pc:sldChg>
      <pc:sldChg chg="modSp add mod">
        <pc:chgData name="Laia Surralles Solsona" userId="5b079a50-c30e-426c-81c1-9a1baf43d982" providerId="ADAL" clId="{3BFE5F55-893A-4436-88DD-2566482D9BB5}" dt="2024-02-23T17:25:26.733" v="691" actId="1076"/>
        <pc:sldMkLst>
          <pc:docMk/>
          <pc:sldMk cId="0" sldId="265"/>
        </pc:sldMkLst>
        <pc:spChg chg="mod">
          <ac:chgData name="Laia Surralles Solsona" userId="5b079a50-c30e-426c-81c1-9a1baf43d982" providerId="ADAL" clId="{3BFE5F55-893A-4436-88DD-2566482D9BB5}" dt="2024-02-23T17:24:53.995" v="690" actId="1076"/>
          <ac:spMkLst>
            <pc:docMk/>
            <pc:sldMk cId="0" sldId="265"/>
            <ac:spMk id="177" creationId="{00000000-0000-0000-0000-000000000000}"/>
          </ac:spMkLst>
        </pc:spChg>
        <pc:spChg chg="mod">
          <ac:chgData name="Laia Surralles Solsona" userId="5b079a50-c30e-426c-81c1-9a1baf43d982" providerId="ADAL" clId="{3BFE5F55-893A-4436-88DD-2566482D9BB5}" dt="2024-02-23T17:25:26.733" v="691" actId="1076"/>
          <ac:spMkLst>
            <pc:docMk/>
            <pc:sldMk cId="0" sldId="265"/>
            <ac:spMk id="178" creationId="{00000000-0000-0000-0000-000000000000}"/>
          </ac:spMkLst>
        </pc:spChg>
        <pc:picChg chg="mod">
          <ac:chgData name="Laia Surralles Solsona" userId="5b079a50-c30e-426c-81c1-9a1baf43d982" providerId="ADAL" clId="{3BFE5F55-893A-4436-88DD-2566482D9BB5}" dt="2024-02-23T17:24:43.548" v="687" actId="1076"/>
          <ac:picMkLst>
            <pc:docMk/>
            <pc:sldMk cId="0" sldId="265"/>
            <ac:picMk id="6" creationId="{5212B379-AEAE-F2D2-5D5F-CD000F8B0060}"/>
          </ac:picMkLst>
        </pc:picChg>
      </pc:sldChg>
      <pc:sldChg chg="modSp add mod">
        <pc:chgData name="Laia Surralles Solsona" userId="5b079a50-c30e-426c-81c1-9a1baf43d982" providerId="ADAL" clId="{3BFE5F55-893A-4436-88DD-2566482D9BB5}" dt="2024-02-23T17:27:57.842" v="735" actId="1036"/>
        <pc:sldMkLst>
          <pc:docMk/>
          <pc:sldMk cId="0" sldId="266"/>
        </pc:sldMkLst>
        <pc:spChg chg="mod">
          <ac:chgData name="Laia Surralles Solsona" userId="5b079a50-c30e-426c-81c1-9a1baf43d982" providerId="ADAL" clId="{3BFE5F55-893A-4436-88DD-2566482D9BB5}" dt="2024-02-23T17:27:57.842" v="735" actId="1036"/>
          <ac:spMkLst>
            <pc:docMk/>
            <pc:sldMk cId="0" sldId="266"/>
            <ac:spMk id="7" creationId="{61E7DF9D-9673-1AA9-3C83-B8BF5B83E03A}"/>
          </ac:spMkLst>
        </pc:spChg>
        <pc:spChg chg="mod">
          <ac:chgData name="Laia Surralles Solsona" userId="5b079a50-c30e-426c-81c1-9a1baf43d982" providerId="ADAL" clId="{3BFE5F55-893A-4436-88DD-2566482D9BB5}" dt="2024-02-23T17:27:57.842" v="735" actId="1036"/>
          <ac:spMkLst>
            <pc:docMk/>
            <pc:sldMk cId="0" sldId="266"/>
            <ac:spMk id="8" creationId="{63B46E35-D66E-8438-7004-31ED56495889}"/>
          </ac:spMkLst>
        </pc:spChg>
        <pc:spChg chg="mod">
          <ac:chgData name="Laia Surralles Solsona" userId="5b079a50-c30e-426c-81c1-9a1baf43d982" providerId="ADAL" clId="{3BFE5F55-893A-4436-88DD-2566482D9BB5}" dt="2024-02-23T17:27:08.071" v="715" actId="1076"/>
          <ac:spMkLst>
            <pc:docMk/>
            <pc:sldMk cId="0" sldId="266"/>
            <ac:spMk id="183" creationId="{00000000-0000-0000-0000-000000000000}"/>
          </ac:spMkLst>
        </pc:spChg>
        <pc:spChg chg="mod">
          <ac:chgData name="Laia Surralles Solsona" userId="5b079a50-c30e-426c-81c1-9a1baf43d982" providerId="ADAL" clId="{3BFE5F55-893A-4436-88DD-2566482D9BB5}" dt="2024-02-23T17:27:52.093" v="731" actId="1036"/>
          <ac:spMkLst>
            <pc:docMk/>
            <pc:sldMk cId="0" sldId="266"/>
            <ac:spMk id="184" creationId="{00000000-0000-0000-0000-000000000000}"/>
          </ac:spMkLst>
        </pc:spChg>
        <pc:picChg chg="mod">
          <ac:chgData name="Laia Surralles Solsona" userId="5b079a50-c30e-426c-81c1-9a1baf43d982" providerId="ADAL" clId="{3BFE5F55-893A-4436-88DD-2566482D9BB5}" dt="2024-02-23T17:27:17.565" v="717" actId="1076"/>
          <ac:picMkLst>
            <pc:docMk/>
            <pc:sldMk cId="0" sldId="266"/>
            <ac:picMk id="3" creationId="{38723B0F-F430-E2C0-8EBA-6C1DCD9A32A6}"/>
          </ac:picMkLst>
        </pc:picChg>
        <pc:picChg chg="mod">
          <ac:chgData name="Laia Surralles Solsona" userId="5b079a50-c30e-426c-81c1-9a1baf43d982" providerId="ADAL" clId="{3BFE5F55-893A-4436-88DD-2566482D9BB5}" dt="2024-02-23T17:27:57.842" v="735" actId="1036"/>
          <ac:picMkLst>
            <pc:docMk/>
            <pc:sldMk cId="0" sldId="266"/>
            <ac:picMk id="4" creationId="{71949A5A-7ECA-5B0E-144C-8B2F5FC84013}"/>
          </ac:picMkLst>
        </pc:picChg>
        <pc:picChg chg="mod">
          <ac:chgData name="Laia Surralles Solsona" userId="5b079a50-c30e-426c-81c1-9a1baf43d982" providerId="ADAL" clId="{3BFE5F55-893A-4436-88DD-2566482D9BB5}" dt="2024-02-23T17:27:57.842" v="735" actId="1036"/>
          <ac:picMkLst>
            <pc:docMk/>
            <pc:sldMk cId="0" sldId="266"/>
            <ac:picMk id="6" creationId="{D36873E7-0C95-7C97-D0EC-86E7084BE4C2}"/>
          </ac:picMkLst>
        </pc:picChg>
      </pc:sldChg>
      <pc:sldChg chg="modSp add mod">
        <pc:chgData name="Laia Surralles Solsona" userId="5b079a50-c30e-426c-81c1-9a1baf43d982" providerId="ADAL" clId="{3BFE5F55-893A-4436-88DD-2566482D9BB5}" dt="2024-02-26T15:51:47.740" v="1805" actId="1076"/>
        <pc:sldMkLst>
          <pc:docMk/>
          <pc:sldMk cId="0" sldId="267"/>
        </pc:sldMkLst>
        <pc:spChg chg="mod">
          <ac:chgData name="Laia Surralles Solsona" userId="5b079a50-c30e-426c-81c1-9a1baf43d982" providerId="ADAL" clId="{3BFE5F55-893A-4436-88DD-2566482D9BB5}" dt="2024-02-23T17:28:56.647" v="749" actId="1076"/>
          <ac:spMkLst>
            <pc:docMk/>
            <pc:sldMk cId="0" sldId="267"/>
            <ac:spMk id="5" creationId="{E292D50D-1AE9-27D3-C52F-6A5DEC5B896E}"/>
          </ac:spMkLst>
        </pc:spChg>
        <pc:spChg chg="mod">
          <ac:chgData name="Laia Surralles Solsona" userId="5b079a50-c30e-426c-81c1-9a1baf43d982" providerId="ADAL" clId="{3BFE5F55-893A-4436-88DD-2566482D9BB5}" dt="2024-02-23T17:31:19.661" v="781" actId="1076"/>
          <ac:spMkLst>
            <pc:docMk/>
            <pc:sldMk cId="0" sldId="267"/>
            <ac:spMk id="6" creationId="{DABC0ADF-9966-CC7B-5C41-55D4FF9B7C9E}"/>
          </ac:spMkLst>
        </pc:spChg>
        <pc:spChg chg="mod">
          <ac:chgData name="Laia Surralles Solsona" userId="5b079a50-c30e-426c-81c1-9a1baf43d982" providerId="ADAL" clId="{3BFE5F55-893A-4436-88DD-2566482D9BB5}" dt="2024-02-23T17:31:16.656" v="780" actId="1076"/>
          <ac:spMkLst>
            <pc:docMk/>
            <pc:sldMk cId="0" sldId="267"/>
            <ac:spMk id="7" creationId="{2DEEFAF1-0014-E72F-3E92-808D7FD38FC1}"/>
          </ac:spMkLst>
        </pc:spChg>
        <pc:spChg chg="mod">
          <ac:chgData name="Laia Surralles Solsona" userId="5b079a50-c30e-426c-81c1-9a1baf43d982" providerId="ADAL" clId="{3BFE5F55-893A-4436-88DD-2566482D9BB5}" dt="2024-02-23T17:31:31.508" v="792" actId="1036"/>
          <ac:spMkLst>
            <pc:docMk/>
            <pc:sldMk cId="0" sldId="267"/>
            <ac:spMk id="9" creationId="{D50E3278-E89C-A60A-C138-F960FBEFBF49}"/>
          </ac:spMkLst>
        </pc:spChg>
        <pc:spChg chg="mod">
          <ac:chgData name="Laia Surralles Solsona" userId="5b079a50-c30e-426c-81c1-9a1baf43d982" providerId="ADAL" clId="{3BFE5F55-893A-4436-88DD-2566482D9BB5}" dt="2024-02-23T17:31:31.508" v="792" actId="1036"/>
          <ac:spMkLst>
            <pc:docMk/>
            <pc:sldMk cId="0" sldId="267"/>
            <ac:spMk id="10" creationId="{26CA96AD-CDC5-E267-24D6-B570DF844243}"/>
          </ac:spMkLst>
        </pc:spChg>
        <pc:spChg chg="mod">
          <ac:chgData name="Laia Surralles Solsona" userId="5b079a50-c30e-426c-81c1-9a1baf43d982" providerId="ADAL" clId="{3BFE5F55-893A-4436-88DD-2566482D9BB5}" dt="2024-02-23T17:31:31.508" v="792" actId="1036"/>
          <ac:spMkLst>
            <pc:docMk/>
            <pc:sldMk cId="0" sldId="267"/>
            <ac:spMk id="16" creationId="{350F8185-CF62-CE9C-9B8F-26F2E9858F0E}"/>
          </ac:spMkLst>
        </pc:spChg>
        <pc:spChg chg="mod">
          <ac:chgData name="Laia Surralles Solsona" userId="5b079a50-c30e-426c-81c1-9a1baf43d982" providerId="ADAL" clId="{3BFE5F55-893A-4436-88DD-2566482D9BB5}" dt="2024-02-23T17:28:38.267" v="744" actId="1076"/>
          <ac:spMkLst>
            <pc:docMk/>
            <pc:sldMk cId="0" sldId="267"/>
            <ac:spMk id="189" creationId="{00000000-0000-0000-0000-000000000000}"/>
          </ac:spMkLst>
        </pc:spChg>
        <pc:spChg chg="mod">
          <ac:chgData name="Laia Surralles Solsona" userId="5b079a50-c30e-426c-81c1-9a1baf43d982" providerId="ADAL" clId="{3BFE5F55-893A-4436-88DD-2566482D9BB5}" dt="2024-02-23T17:31:35.295" v="793" actId="1076"/>
          <ac:spMkLst>
            <pc:docMk/>
            <pc:sldMk cId="0" sldId="267"/>
            <ac:spMk id="190" creationId="{00000000-0000-0000-0000-000000000000}"/>
          </ac:spMkLst>
        </pc:spChg>
        <pc:picChg chg="mod">
          <ac:chgData name="Laia Surralles Solsona" userId="5b079a50-c30e-426c-81c1-9a1baf43d982" providerId="ADAL" clId="{3BFE5F55-893A-4436-88DD-2566482D9BB5}" dt="2024-02-23T17:31:31.508" v="792" actId="1036"/>
          <ac:picMkLst>
            <pc:docMk/>
            <pc:sldMk cId="0" sldId="267"/>
            <ac:picMk id="8" creationId="{D5DA69FE-F85F-BED7-D53A-546DAAF2591F}"/>
          </ac:picMkLst>
        </pc:picChg>
        <pc:picChg chg="mod">
          <ac:chgData name="Laia Surralles Solsona" userId="5b079a50-c30e-426c-81c1-9a1baf43d982" providerId="ADAL" clId="{3BFE5F55-893A-4436-88DD-2566482D9BB5}" dt="2024-02-23T17:31:31.508" v="792" actId="1036"/>
          <ac:picMkLst>
            <pc:docMk/>
            <pc:sldMk cId="0" sldId="267"/>
            <ac:picMk id="11" creationId="{978B424C-FA63-DDB4-DD45-453631981611}"/>
          </ac:picMkLst>
        </pc:picChg>
        <pc:picChg chg="mod">
          <ac:chgData name="Laia Surralles Solsona" userId="5b079a50-c30e-426c-81c1-9a1baf43d982" providerId="ADAL" clId="{3BFE5F55-893A-4436-88DD-2566482D9BB5}" dt="2024-02-23T17:31:31.508" v="792" actId="1036"/>
          <ac:picMkLst>
            <pc:docMk/>
            <pc:sldMk cId="0" sldId="267"/>
            <ac:picMk id="13" creationId="{886F4CC5-2413-2BC9-D9AF-B46EB0B7DD15}"/>
          </ac:picMkLst>
        </pc:picChg>
        <pc:picChg chg="mod">
          <ac:chgData name="Laia Surralles Solsona" userId="5b079a50-c30e-426c-81c1-9a1baf43d982" providerId="ADAL" clId="{3BFE5F55-893A-4436-88DD-2566482D9BB5}" dt="2024-02-26T15:51:47.740" v="1805" actId="1076"/>
          <ac:picMkLst>
            <pc:docMk/>
            <pc:sldMk cId="0" sldId="267"/>
            <ac:picMk id="18" creationId="{1C1893D1-993A-7928-B220-0160A1ECA65A}"/>
          </ac:picMkLst>
        </pc:picChg>
      </pc:sldChg>
      <pc:sldChg chg="modSp add mod">
        <pc:chgData name="Laia Surralles Solsona" userId="5b079a50-c30e-426c-81c1-9a1baf43d982" providerId="ADAL" clId="{3BFE5F55-893A-4436-88DD-2566482D9BB5}" dt="2024-02-26T15:51:57.412" v="1806" actId="1076"/>
        <pc:sldMkLst>
          <pc:docMk/>
          <pc:sldMk cId="0" sldId="268"/>
        </pc:sldMkLst>
        <pc:spChg chg="mod">
          <ac:chgData name="Laia Surralles Solsona" userId="5b079a50-c30e-426c-81c1-9a1baf43d982" providerId="ADAL" clId="{3BFE5F55-893A-4436-88DD-2566482D9BB5}" dt="2024-02-26T15:51:57.412" v="1806" actId="1076"/>
          <ac:spMkLst>
            <pc:docMk/>
            <pc:sldMk cId="0" sldId="268"/>
            <ac:spMk id="195" creationId="{00000000-0000-0000-0000-000000000000}"/>
          </ac:spMkLst>
        </pc:spChg>
      </pc:sldChg>
      <pc:sldChg chg="modSp add mod">
        <pc:chgData name="Laia Surralles Solsona" userId="5b079a50-c30e-426c-81c1-9a1baf43d982" providerId="ADAL" clId="{3BFE5F55-893A-4436-88DD-2566482D9BB5}" dt="2024-02-23T17:34:31.840" v="826" actId="1076"/>
        <pc:sldMkLst>
          <pc:docMk/>
          <pc:sldMk cId="0" sldId="269"/>
        </pc:sldMkLst>
        <pc:spChg chg="mod">
          <ac:chgData name="Laia Surralles Solsona" userId="5b079a50-c30e-426c-81c1-9a1baf43d982" providerId="ADAL" clId="{3BFE5F55-893A-4436-88DD-2566482D9BB5}" dt="2024-02-23T17:34:31.840" v="826" actId="1076"/>
          <ac:spMkLst>
            <pc:docMk/>
            <pc:sldMk cId="0" sldId="269"/>
            <ac:spMk id="200" creationId="{00000000-0000-0000-0000-000000000000}"/>
          </ac:spMkLst>
        </pc:spChg>
      </pc:sldChg>
      <pc:sldChg chg="delSp mod">
        <pc:chgData name="Laia Surralles Solsona" userId="5b079a50-c30e-426c-81c1-9a1baf43d982" providerId="ADAL" clId="{3BFE5F55-893A-4436-88DD-2566482D9BB5}" dt="2024-02-27T12:33:07.533" v="2387" actId="478"/>
        <pc:sldMkLst>
          <pc:docMk/>
          <pc:sldMk cId="788175989" sldId="270"/>
        </pc:sldMkLst>
        <pc:picChg chg="del">
          <ac:chgData name="Laia Surralles Solsona" userId="5b079a50-c30e-426c-81c1-9a1baf43d982" providerId="ADAL" clId="{3BFE5F55-893A-4436-88DD-2566482D9BB5}" dt="2024-02-27T12:33:07.533" v="2387" actId="478"/>
          <ac:picMkLst>
            <pc:docMk/>
            <pc:sldMk cId="788175989" sldId="270"/>
            <ac:picMk id="4" creationId="{00000000-0000-0000-0000-000000000000}"/>
          </ac:picMkLst>
        </pc:picChg>
      </pc:sldChg>
      <pc:sldChg chg="modSp add mod">
        <pc:chgData name="Laia Surralles Solsona" userId="5b079a50-c30e-426c-81c1-9a1baf43d982" providerId="ADAL" clId="{3BFE5F55-893A-4436-88DD-2566482D9BB5}" dt="2024-02-23T17:37:28.984" v="871" actId="1076"/>
        <pc:sldMkLst>
          <pc:docMk/>
          <pc:sldMk cId="0" sldId="271"/>
        </pc:sldMkLst>
        <pc:spChg chg="mod">
          <ac:chgData name="Laia Surralles Solsona" userId="5b079a50-c30e-426c-81c1-9a1baf43d982" providerId="ADAL" clId="{3BFE5F55-893A-4436-88DD-2566482D9BB5}" dt="2024-02-23T17:37:17.769" v="870" actId="1076"/>
          <ac:spMkLst>
            <pc:docMk/>
            <pc:sldMk cId="0" sldId="271"/>
            <ac:spMk id="212" creationId="{00000000-0000-0000-0000-000000000000}"/>
          </ac:spMkLst>
        </pc:spChg>
        <pc:spChg chg="mod">
          <ac:chgData name="Laia Surralles Solsona" userId="5b079a50-c30e-426c-81c1-9a1baf43d982" providerId="ADAL" clId="{3BFE5F55-893A-4436-88DD-2566482D9BB5}" dt="2024-02-23T17:37:28.984" v="871" actId="1076"/>
          <ac:spMkLst>
            <pc:docMk/>
            <pc:sldMk cId="0" sldId="271"/>
            <ac:spMk id="213" creationId="{00000000-0000-0000-0000-000000000000}"/>
          </ac:spMkLst>
        </pc:spChg>
        <pc:picChg chg="mod">
          <ac:chgData name="Laia Surralles Solsona" userId="5b079a50-c30e-426c-81c1-9a1baf43d982" providerId="ADAL" clId="{3BFE5F55-893A-4436-88DD-2566482D9BB5}" dt="2024-02-23T17:36:12.565" v="856" actId="1076"/>
          <ac:picMkLst>
            <pc:docMk/>
            <pc:sldMk cId="0" sldId="271"/>
            <ac:picMk id="10" creationId="{3DB60F64-B486-CCF6-F2E6-3C965F6321F1}"/>
          </ac:picMkLst>
        </pc:picChg>
      </pc:sldChg>
      <pc:sldChg chg="modSp add mod">
        <pc:chgData name="Laia Surralles Solsona" userId="5b079a50-c30e-426c-81c1-9a1baf43d982" providerId="ADAL" clId="{3BFE5F55-893A-4436-88DD-2566482D9BB5}" dt="2024-02-26T15:52:11.648" v="1807" actId="1076"/>
        <pc:sldMkLst>
          <pc:docMk/>
          <pc:sldMk cId="0" sldId="272"/>
        </pc:sldMkLst>
        <pc:spChg chg="mod">
          <ac:chgData name="Laia Surralles Solsona" userId="5b079a50-c30e-426c-81c1-9a1baf43d982" providerId="ADAL" clId="{3BFE5F55-893A-4436-88DD-2566482D9BB5}" dt="2024-02-26T15:52:11.648" v="1807" actId="1076"/>
          <ac:spMkLst>
            <pc:docMk/>
            <pc:sldMk cId="0" sldId="272"/>
            <ac:spMk id="218" creationId="{00000000-0000-0000-0000-000000000000}"/>
          </ac:spMkLst>
        </pc:spChg>
      </pc:sldChg>
      <pc:sldChg chg="modSp mod">
        <pc:chgData name="Laia Surralles Solsona" userId="5b079a50-c30e-426c-81c1-9a1baf43d982" providerId="ADAL" clId="{3BFE5F55-893A-4436-88DD-2566482D9BB5}" dt="2024-02-27T12:23:45.447" v="2370" actId="1076"/>
        <pc:sldMkLst>
          <pc:docMk/>
          <pc:sldMk cId="1573771624" sldId="273"/>
        </pc:sldMkLst>
        <pc:spChg chg="mod">
          <ac:chgData name="Laia Surralles Solsona" userId="5b079a50-c30e-426c-81c1-9a1baf43d982" providerId="ADAL" clId="{3BFE5F55-893A-4436-88DD-2566482D9BB5}" dt="2024-02-27T12:23:45.447" v="2370" actId="1076"/>
          <ac:spMkLst>
            <pc:docMk/>
            <pc:sldMk cId="1573771624" sldId="273"/>
            <ac:spMk id="2" creationId="{00000000-0000-0000-0000-000000000000}"/>
          </ac:spMkLst>
        </pc:spChg>
      </pc:sldChg>
      <pc:sldChg chg="modSp add mod">
        <pc:chgData name="Laia Surralles Solsona" userId="5b079a50-c30e-426c-81c1-9a1baf43d982" providerId="ADAL" clId="{3BFE5F55-893A-4436-88DD-2566482D9BB5}" dt="2024-02-23T17:40:24.217" v="916" actId="1076"/>
        <pc:sldMkLst>
          <pc:docMk/>
          <pc:sldMk cId="0" sldId="274"/>
        </pc:sldMkLst>
        <pc:spChg chg="mod">
          <ac:chgData name="Laia Surralles Solsona" userId="5b079a50-c30e-426c-81c1-9a1baf43d982" providerId="ADAL" clId="{3BFE5F55-893A-4436-88DD-2566482D9BB5}" dt="2024-02-23T17:40:21.281" v="915" actId="1076"/>
          <ac:spMkLst>
            <pc:docMk/>
            <pc:sldMk cId="0" sldId="274"/>
            <ac:spMk id="229" creationId="{00000000-0000-0000-0000-000000000000}"/>
          </ac:spMkLst>
        </pc:spChg>
        <pc:spChg chg="mod">
          <ac:chgData name="Laia Surralles Solsona" userId="5b079a50-c30e-426c-81c1-9a1baf43d982" providerId="ADAL" clId="{3BFE5F55-893A-4436-88DD-2566482D9BB5}" dt="2024-02-23T17:40:02.257" v="913" actId="1076"/>
          <ac:spMkLst>
            <pc:docMk/>
            <pc:sldMk cId="0" sldId="274"/>
            <ac:spMk id="230" creationId="{00000000-0000-0000-0000-000000000000}"/>
          </ac:spMkLst>
        </pc:spChg>
        <pc:picChg chg="mod">
          <ac:chgData name="Laia Surralles Solsona" userId="5b079a50-c30e-426c-81c1-9a1baf43d982" providerId="ADAL" clId="{3BFE5F55-893A-4436-88DD-2566482D9BB5}" dt="2024-02-23T17:40:24.217" v="916" actId="1076"/>
          <ac:picMkLst>
            <pc:docMk/>
            <pc:sldMk cId="0" sldId="274"/>
            <ac:picMk id="16" creationId="{DABD93C8-4E99-6402-1F56-6958D600F5F8}"/>
          </ac:picMkLst>
        </pc:picChg>
      </pc:sldChg>
      <pc:sldChg chg="modSp add mod">
        <pc:chgData name="Laia Surralles Solsona" userId="5b079a50-c30e-426c-81c1-9a1baf43d982" providerId="ADAL" clId="{3BFE5F55-893A-4436-88DD-2566482D9BB5}" dt="2024-02-26T15:52:21.768" v="1808" actId="1076"/>
        <pc:sldMkLst>
          <pc:docMk/>
          <pc:sldMk cId="0" sldId="275"/>
        </pc:sldMkLst>
        <pc:spChg chg="mod">
          <ac:chgData name="Laia Surralles Solsona" userId="5b079a50-c30e-426c-81c1-9a1baf43d982" providerId="ADAL" clId="{3BFE5F55-893A-4436-88DD-2566482D9BB5}" dt="2024-02-26T15:52:21.768" v="1808" actId="1076"/>
          <ac:spMkLst>
            <pc:docMk/>
            <pc:sldMk cId="0" sldId="275"/>
            <ac:spMk id="235" creationId="{00000000-0000-0000-0000-000000000000}"/>
          </ac:spMkLst>
        </pc:spChg>
      </pc:sldChg>
      <pc:sldChg chg="modSp add mod">
        <pc:chgData name="Laia Surralles Solsona" userId="5b079a50-c30e-426c-81c1-9a1baf43d982" providerId="ADAL" clId="{3BFE5F55-893A-4436-88DD-2566482D9BB5}" dt="2024-02-23T17:33:59.164" v="822" actId="1076"/>
        <pc:sldMkLst>
          <pc:docMk/>
          <pc:sldMk cId="0" sldId="276"/>
        </pc:sldMkLst>
        <pc:spChg chg="mod">
          <ac:chgData name="Laia Surralles Solsona" userId="5b079a50-c30e-426c-81c1-9a1baf43d982" providerId="ADAL" clId="{3BFE5F55-893A-4436-88DD-2566482D9BB5}" dt="2024-02-23T17:33:59.164" v="822" actId="1076"/>
          <ac:spMkLst>
            <pc:docMk/>
            <pc:sldMk cId="0" sldId="276"/>
            <ac:spMk id="240" creationId="{00000000-0000-0000-0000-000000000000}"/>
          </ac:spMkLst>
        </pc:spChg>
        <pc:spChg chg="mod">
          <ac:chgData name="Laia Surralles Solsona" userId="5b079a50-c30e-426c-81c1-9a1baf43d982" providerId="ADAL" clId="{3BFE5F55-893A-4436-88DD-2566482D9BB5}" dt="2024-02-23T17:33:53.294" v="820" actId="1076"/>
          <ac:spMkLst>
            <pc:docMk/>
            <pc:sldMk cId="0" sldId="276"/>
            <ac:spMk id="241" creationId="{00000000-0000-0000-0000-000000000000}"/>
          </ac:spMkLst>
        </pc:spChg>
        <pc:picChg chg="mod">
          <ac:chgData name="Laia Surralles Solsona" userId="5b079a50-c30e-426c-81c1-9a1baf43d982" providerId="ADAL" clId="{3BFE5F55-893A-4436-88DD-2566482D9BB5}" dt="2024-02-23T17:33:23.383" v="811" actId="1076"/>
          <ac:picMkLst>
            <pc:docMk/>
            <pc:sldMk cId="0" sldId="276"/>
            <ac:picMk id="7" creationId="{A61F02D0-6087-7A4F-DC20-15D198DE28AC}"/>
          </ac:picMkLst>
        </pc:picChg>
      </pc:sldChg>
      <pc:sldChg chg="modSp add mod">
        <pc:chgData name="Laia Surralles Solsona" userId="5b079a50-c30e-426c-81c1-9a1baf43d982" providerId="ADAL" clId="{3BFE5F55-893A-4436-88DD-2566482D9BB5}" dt="2024-02-26T15:52:28.776" v="1809" actId="1076"/>
        <pc:sldMkLst>
          <pc:docMk/>
          <pc:sldMk cId="0" sldId="277"/>
        </pc:sldMkLst>
        <pc:spChg chg="mod">
          <ac:chgData name="Laia Surralles Solsona" userId="5b079a50-c30e-426c-81c1-9a1baf43d982" providerId="ADAL" clId="{3BFE5F55-893A-4436-88DD-2566482D9BB5}" dt="2024-02-26T15:52:28.776" v="1809" actId="1076"/>
          <ac:spMkLst>
            <pc:docMk/>
            <pc:sldMk cId="0" sldId="277"/>
            <ac:spMk id="246" creationId="{00000000-0000-0000-0000-000000000000}"/>
          </ac:spMkLst>
        </pc:spChg>
      </pc:sldChg>
      <pc:sldChg chg="modSp add mod">
        <pc:chgData name="Laia Surralles Solsona" userId="5b079a50-c30e-426c-81c1-9a1baf43d982" providerId="ADAL" clId="{3BFE5F55-893A-4436-88DD-2566482D9BB5}" dt="2024-02-23T17:42:09.509" v="938" actId="1076"/>
        <pc:sldMkLst>
          <pc:docMk/>
          <pc:sldMk cId="0" sldId="278"/>
        </pc:sldMkLst>
        <pc:spChg chg="mod">
          <ac:chgData name="Laia Surralles Solsona" userId="5b079a50-c30e-426c-81c1-9a1baf43d982" providerId="ADAL" clId="{3BFE5F55-893A-4436-88DD-2566482D9BB5}" dt="2024-02-23T17:42:09.509" v="938" actId="1076"/>
          <ac:spMkLst>
            <pc:docMk/>
            <pc:sldMk cId="0" sldId="278"/>
            <ac:spMk id="4" creationId="{21F0CBA2-6C0C-2D7F-EEC9-9E3AC52778FF}"/>
          </ac:spMkLst>
        </pc:spChg>
        <pc:spChg chg="mod">
          <ac:chgData name="Laia Surralles Solsona" userId="5b079a50-c30e-426c-81c1-9a1baf43d982" providerId="ADAL" clId="{3BFE5F55-893A-4436-88DD-2566482D9BB5}" dt="2024-02-23T17:42:04.457" v="937" actId="1076"/>
          <ac:spMkLst>
            <pc:docMk/>
            <pc:sldMk cId="0" sldId="278"/>
            <ac:spMk id="251" creationId="{00000000-0000-0000-0000-000000000000}"/>
          </ac:spMkLst>
        </pc:spChg>
      </pc:sldChg>
      <pc:sldChg chg="modSp mod">
        <pc:chgData name="Laia Surralles Solsona" userId="5b079a50-c30e-426c-81c1-9a1baf43d982" providerId="ADAL" clId="{3BFE5F55-893A-4436-88DD-2566482D9BB5}" dt="2024-02-27T09:13:16.452" v="2059" actId="1076"/>
        <pc:sldMkLst>
          <pc:docMk/>
          <pc:sldMk cId="2382961229" sldId="279"/>
        </pc:sldMkLst>
        <pc:spChg chg="mod">
          <ac:chgData name="Laia Surralles Solsona" userId="5b079a50-c30e-426c-81c1-9a1baf43d982" providerId="ADAL" clId="{3BFE5F55-893A-4436-88DD-2566482D9BB5}" dt="2024-02-27T09:13:16.452" v="2059" actId="1076"/>
          <ac:spMkLst>
            <pc:docMk/>
            <pc:sldMk cId="2382961229" sldId="279"/>
            <ac:spMk id="4" creationId="{F5D6ACA8-36D1-5BBB-33B2-4C9FC3C58C6A}"/>
          </ac:spMkLst>
        </pc:spChg>
      </pc:sldChg>
      <pc:sldChg chg="addSp modSp add mod">
        <pc:chgData name="Laia Surralles Solsona" userId="5b079a50-c30e-426c-81c1-9a1baf43d982" providerId="ADAL" clId="{3BFE5F55-893A-4436-88DD-2566482D9BB5}" dt="2024-02-23T17:45:39.586" v="993" actId="1076"/>
        <pc:sldMkLst>
          <pc:docMk/>
          <pc:sldMk cId="0" sldId="280"/>
        </pc:sldMkLst>
        <pc:spChg chg="mod">
          <ac:chgData name="Laia Surralles Solsona" userId="5b079a50-c30e-426c-81c1-9a1baf43d982" providerId="ADAL" clId="{3BFE5F55-893A-4436-88DD-2566482D9BB5}" dt="2024-02-23T17:43:07.893" v="953" actId="1076"/>
          <ac:spMkLst>
            <pc:docMk/>
            <pc:sldMk cId="0" sldId="280"/>
            <ac:spMk id="2" creationId="{644CA2DD-0C3B-9E1C-ED82-CD3C20057108}"/>
          </ac:spMkLst>
        </pc:spChg>
        <pc:spChg chg="add mod">
          <ac:chgData name="Laia Surralles Solsona" userId="5b079a50-c30e-426c-81c1-9a1baf43d982" providerId="ADAL" clId="{3BFE5F55-893A-4436-88DD-2566482D9BB5}" dt="2024-02-23T17:44:18.876" v="971"/>
          <ac:spMkLst>
            <pc:docMk/>
            <pc:sldMk cId="0" sldId="280"/>
            <ac:spMk id="3" creationId="{A6445CFD-C6AE-5EBA-012C-47953327F93D}"/>
          </ac:spMkLst>
        </pc:spChg>
        <pc:spChg chg="mod">
          <ac:chgData name="Laia Surralles Solsona" userId="5b079a50-c30e-426c-81c1-9a1baf43d982" providerId="ADAL" clId="{3BFE5F55-893A-4436-88DD-2566482D9BB5}" dt="2024-02-23T17:45:26.240" v="991" actId="255"/>
          <ac:spMkLst>
            <pc:docMk/>
            <pc:sldMk cId="0" sldId="280"/>
            <ac:spMk id="264" creationId="{00000000-0000-0000-0000-000000000000}"/>
          </ac:spMkLst>
        </pc:spChg>
        <pc:spChg chg="mod">
          <ac:chgData name="Laia Surralles Solsona" userId="5b079a50-c30e-426c-81c1-9a1baf43d982" providerId="ADAL" clId="{3BFE5F55-893A-4436-88DD-2566482D9BB5}" dt="2024-02-23T17:45:35.262" v="992" actId="1076"/>
          <ac:spMkLst>
            <pc:docMk/>
            <pc:sldMk cId="0" sldId="280"/>
            <ac:spMk id="265" creationId="{00000000-0000-0000-0000-000000000000}"/>
          </ac:spMkLst>
        </pc:spChg>
        <pc:picChg chg="mod">
          <ac:chgData name="Laia Surralles Solsona" userId="5b079a50-c30e-426c-81c1-9a1baf43d982" providerId="ADAL" clId="{3BFE5F55-893A-4436-88DD-2566482D9BB5}" dt="2024-02-23T17:45:39.586" v="993" actId="1076"/>
          <ac:picMkLst>
            <pc:docMk/>
            <pc:sldMk cId="0" sldId="280"/>
            <ac:picMk id="4" creationId="{F51C3980-8B56-774F-665C-43E16CD75B9A}"/>
          </ac:picMkLst>
        </pc:picChg>
      </pc:sldChg>
      <pc:sldChg chg="add">
        <pc:chgData name="Laia Surralles Solsona" userId="5b079a50-c30e-426c-81c1-9a1baf43d982" providerId="ADAL" clId="{3BFE5F55-893A-4436-88DD-2566482D9BB5}" dt="2024-02-23T17:00:55.723" v="144"/>
        <pc:sldMkLst>
          <pc:docMk/>
          <pc:sldMk cId="0" sldId="281"/>
        </pc:sldMkLst>
      </pc:sldChg>
      <pc:sldChg chg="delSp modSp add del mod setBg delDesignElem modNotes">
        <pc:chgData name="Laia Surralles Solsona" userId="5b079a50-c30e-426c-81c1-9a1baf43d982" providerId="ADAL" clId="{3BFE5F55-893A-4436-88DD-2566482D9BB5}" dt="2024-02-23T17:56:11.914" v="1183" actId="47"/>
        <pc:sldMkLst>
          <pc:docMk/>
          <pc:sldMk cId="771849811" sldId="282"/>
        </pc:sldMkLst>
        <pc:spChg chg="del">
          <ac:chgData name="Laia Surralles Solsona" userId="5b079a50-c30e-426c-81c1-9a1baf43d982" providerId="ADAL" clId="{3BFE5F55-893A-4436-88DD-2566482D9BB5}" dt="2024-02-23T17:50:21.116" v="1097"/>
          <ac:spMkLst>
            <pc:docMk/>
            <pc:sldMk cId="771849811" sldId="282"/>
            <ac:spMk id="270" creationId="{2DAA6C16-BF9B-4A3E-BC70-EE6015D4F967}"/>
          </ac:spMkLst>
        </pc:spChg>
        <pc:grpChg chg="del">
          <ac:chgData name="Laia Surralles Solsona" userId="5b079a50-c30e-426c-81c1-9a1baf43d982" providerId="ADAL" clId="{3BFE5F55-893A-4436-88DD-2566482D9BB5}" dt="2024-02-23T17:50:21.116" v="1097"/>
          <ac:grpSpMkLst>
            <pc:docMk/>
            <pc:sldMk cId="771849811" sldId="282"/>
            <ac:grpSpMk id="272" creationId="{31655B4F-4050-4B1F-82A8-180E74CF9C54}"/>
          </ac:grpSpMkLst>
        </pc:grpChg>
        <pc:picChg chg="mod">
          <ac:chgData name="Laia Surralles Solsona" userId="5b079a50-c30e-426c-81c1-9a1baf43d982" providerId="ADAL" clId="{3BFE5F55-893A-4436-88DD-2566482D9BB5}" dt="2024-02-23T17:51:15.490" v="1098" actId="1076"/>
          <ac:picMkLst>
            <pc:docMk/>
            <pc:sldMk cId="771849811" sldId="282"/>
            <ac:picMk id="8" creationId="{801EBA4F-E969-7B3D-1B25-4D92B4C585B1}"/>
          </ac:picMkLst>
        </pc:picChg>
      </pc:sldChg>
      <pc:sldChg chg="addSp delSp modSp add mod">
        <pc:chgData name="Laia Surralles Solsona" userId="5b079a50-c30e-426c-81c1-9a1baf43d982" providerId="ADAL" clId="{3BFE5F55-893A-4436-88DD-2566482D9BB5}" dt="2024-02-23T17:04:05.773" v="184" actId="1076"/>
        <pc:sldMkLst>
          <pc:docMk/>
          <pc:sldMk cId="1587365035" sldId="283"/>
        </pc:sldMkLst>
        <pc:spChg chg="mod">
          <ac:chgData name="Laia Surralles Solsona" userId="5b079a50-c30e-426c-81c1-9a1baf43d982" providerId="ADAL" clId="{3BFE5F55-893A-4436-88DD-2566482D9BB5}" dt="2024-02-23T17:04:05.773" v="184" actId="1076"/>
          <ac:spMkLst>
            <pc:docMk/>
            <pc:sldMk cId="1587365035" sldId="283"/>
            <ac:spMk id="3" creationId="{6AF2E4A5-8A5E-C9E6-EC72-1C60EEF57D20}"/>
          </ac:spMkLst>
        </pc:spChg>
        <pc:spChg chg="del">
          <ac:chgData name="Laia Surralles Solsona" userId="5b079a50-c30e-426c-81c1-9a1baf43d982" providerId="ADAL" clId="{3BFE5F55-893A-4436-88DD-2566482D9BB5}" dt="2024-02-23T17:01:44.889" v="154" actId="478"/>
          <ac:spMkLst>
            <pc:docMk/>
            <pc:sldMk cId="1587365035" sldId="283"/>
            <ac:spMk id="4" creationId="{92AE0331-69A8-F9F2-6CF9-8B0D063B14F8}"/>
          </ac:spMkLst>
        </pc:spChg>
        <pc:spChg chg="add mod">
          <ac:chgData name="Laia Surralles Solsona" userId="5b079a50-c30e-426c-81c1-9a1baf43d982" providerId="ADAL" clId="{3BFE5F55-893A-4436-88DD-2566482D9BB5}" dt="2024-02-23T17:01:33.277" v="151"/>
          <ac:spMkLst>
            <pc:docMk/>
            <pc:sldMk cId="1587365035" sldId="283"/>
            <ac:spMk id="5" creationId="{FA1546F0-B987-D117-BF11-6AB89BF751D2}"/>
          </ac:spMkLst>
        </pc:spChg>
        <pc:spChg chg="add del mod">
          <ac:chgData name="Laia Surralles Solsona" userId="5b079a50-c30e-426c-81c1-9a1baf43d982" providerId="ADAL" clId="{3BFE5F55-893A-4436-88DD-2566482D9BB5}" dt="2024-02-23T17:01:48.290" v="155" actId="478"/>
          <ac:spMkLst>
            <pc:docMk/>
            <pc:sldMk cId="1587365035" sldId="283"/>
            <ac:spMk id="7" creationId="{B38D0542-26B6-2237-A69C-F20265CD670D}"/>
          </ac:spMkLst>
        </pc:spChg>
        <pc:spChg chg="add mod">
          <ac:chgData name="Laia Surralles Solsona" userId="5b079a50-c30e-426c-81c1-9a1baf43d982" providerId="ADAL" clId="{3BFE5F55-893A-4436-88DD-2566482D9BB5}" dt="2024-02-23T17:02:05.397" v="164" actId="1076"/>
          <ac:spMkLst>
            <pc:docMk/>
            <pc:sldMk cId="1587365035" sldId="283"/>
            <ac:spMk id="9" creationId="{9449D350-4D6B-5DA2-E21B-439F90003944}"/>
          </ac:spMkLst>
        </pc:spChg>
        <pc:picChg chg="add mod">
          <ac:chgData name="Laia Surralles Solsona" userId="5b079a50-c30e-426c-81c1-9a1baf43d982" providerId="ADAL" clId="{3BFE5F55-893A-4436-88DD-2566482D9BB5}" dt="2024-02-23T17:01:41.560" v="153" actId="1076"/>
          <ac:picMkLst>
            <pc:docMk/>
            <pc:sldMk cId="1587365035" sldId="283"/>
            <ac:picMk id="2" creationId="{78A476A5-CE1B-2F76-9CB7-6F31E5747652}"/>
          </ac:picMkLst>
        </pc:picChg>
        <pc:picChg chg="add mod">
          <ac:chgData name="Laia Surralles Solsona" userId="5b079a50-c30e-426c-81c1-9a1baf43d982" providerId="ADAL" clId="{3BFE5F55-893A-4436-88DD-2566482D9BB5}" dt="2024-02-23T17:01:49.351" v="156"/>
          <ac:picMkLst>
            <pc:docMk/>
            <pc:sldMk cId="1587365035" sldId="283"/>
            <ac:picMk id="8" creationId="{2C987AF5-6199-493E-5704-1C7C5141B231}"/>
          </ac:picMkLst>
        </pc:picChg>
      </pc:sldChg>
      <pc:sldChg chg="addSp modSp add del mod">
        <pc:chgData name="Laia Surralles Solsona" userId="5b079a50-c30e-426c-81c1-9a1baf43d982" providerId="ADAL" clId="{3BFE5F55-893A-4436-88DD-2566482D9BB5}" dt="2024-02-26T15:44:48.815" v="1803" actId="47"/>
        <pc:sldMkLst>
          <pc:docMk/>
          <pc:sldMk cId="1735418261" sldId="284"/>
        </pc:sldMkLst>
        <pc:spChg chg="mod">
          <ac:chgData name="Laia Surralles Solsona" userId="5b079a50-c30e-426c-81c1-9a1baf43d982" providerId="ADAL" clId="{3BFE5F55-893A-4436-88DD-2566482D9BB5}" dt="2024-02-23T17:45:56.377" v="996" actId="255"/>
          <ac:spMkLst>
            <pc:docMk/>
            <pc:sldMk cId="1735418261" sldId="284"/>
            <ac:spMk id="2" creationId="{689C627D-6FED-EB5B-F350-76B41F84662E}"/>
          </ac:spMkLst>
        </pc:spChg>
        <pc:spChg chg="mod">
          <ac:chgData name="Laia Surralles Solsona" userId="5b079a50-c30e-426c-81c1-9a1baf43d982" providerId="ADAL" clId="{3BFE5F55-893A-4436-88DD-2566482D9BB5}" dt="2024-02-23T17:46:04.290" v="998" actId="2711"/>
          <ac:spMkLst>
            <pc:docMk/>
            <pc:sldMk cId="1735418261" sldId="284"/>
            <ac:spMk id="3" creationId="{4163915C-0C5F-ABF5-B8A1-D5AFE2CC93B9}"/>
          </ac:spMkLst>
        </pc:spChg>
        <pc:spChg chg="add mod">
          <ac:chgData name="Laia Surralles Solsona" userId="5b079a50-c30e-426c-81c1-9a1baf43d982" providerId="ADAL" clId="{3BFE5F55-893A-4436-88DD-2566482D9BB5}" dt="2024-02-23T17:46:34.868" v="999"/>
          <ac:spMkLst>
            <pc:docMk/>
            <pc:sldMk cId="1735418261" sldId="284"/>
            <ac:spMk id="11" creationId="{2D129733-B5EE-1C0A-D734-EE4CD08D0FB2}"/>
          </ac:spMkLst>
        </pc:spChg>
        <pc:picChg chg="add mod">
          <ac:chgData name="Laia Surralles Solsona" userId="5b079a50-c30e-426c-81c1-9a1baf43d982" providerId="ADAL" clId="{3BFE5F55-893A-4436-88DD-2566482D9BB5}" dt="2024-02-23T17:46:34.868" v="999"/>
          <ac:picMkLst>
            <pc:docMk/>
            <pc:sldMk cId="1735418261" sldId="284"/>
            <ac:picMk id="10" creationId="{D0BF235E-C153-090F-66D5-7BF12F08EF32}"/>
          </ac:picMkLst>
        </pc:picChg>
      </pc:sldChg>
      <pc:sldChg chg="modSp mod">
        <pc:chgData name="Laia Surralles Solsona" userId="5b079a50-c30e-426c-81c1-9a1baf43d982" providerId="ADAL" clId="{3BFE5F55-893A-4436-88DD-2566482D9BB5}" dt="2024-02-26T15:45:21.955" v="1804" actId="2711"/>
        <pc:sldMkLst>
          <pc:docMk/>
          <pc:sldMk cId="3203093905" sldId="686"/>
        </pc:sldMkLst>
        <pc:spChg chg="mod">
          <ac:chgData name="Laia Surralles Solsona" userId="5b079a50-c30e-426c-81c1-9a1baf43d982" providerId="ADAL" clId="{3BFE5F55-893A-4436-88DD-2566482D9BB5}" dt="2024-02-26T15:45:21.955" v="1804" actId="2711"/>
          <ac:spMkLst>
            <pc:docMk/>
            <pc:sldMk cId="3203093905" sldId="686"/>
            <ac:spMk id="4" creationId="{9B031B42-D13E-B731-99B9-84D37723A01E}"/>
          </ac:spMkLst>
        </pc:spChg>
        <pc:spChg chg="mod">
          <ac:chgData name="Laia Surralles Solsona" userId="5b079a50-c30e-426c-81c1-9a1baf43d982" providerId="ADAL" clId="{3BFE5F55-893A-4436-88DD-2566482D9BB5}" dt="2024-02-26T15:45:21.955" v="1804" actId="2711"/>
          <ac:spMkLst>
            <pc:docMk/>
            <pc:sldMk cId="3203093905" sldId="686"/>
            <ac:spMk id="5" creationId="{F826850E-D912-6694-93AA-CC33795D94FF}"/>
          </ac:spMkLst>
        </pc:spChg>
        <pc:spChg chg="mod">
          <ac:chgData name="Laia Surralles Solsona" userId="5b079a50-c30e-426c-81c1-9a1baf43d982" providerId="ADAL" clId="{3BFE5F55-893A-4436-88DD-2566482D9BB5}" dt="2024-02-26T15:45:21.955" v="1804" actId="2711"/>
          <ac:spMkLst>
            <pc:docMk/>
            <pc:sldMk cId="3203093905" sldId="686"/>
            <ac:spMk id="6" creationId="{653B75BB-8DE4-523D-09BA-F3051BF22491}"/>
          </ac:spMkLst>
        </pc:spChg>
      </pc:sldChg>
      <pc:sldChg chg="modSp del mod">
        <pc:chgData name="Laia Surralles Solsona" userId="5b079a50-c30e-426c-81c1-9a1baf43d982" providerId="ADAL" clId="{3BFE5F55-893A-4436-88DD-2566482D9BB5}" dt="2024-02-27T09:23:55.585" v="2174" actId="47"/>
        <pc:sldMkLst>
          <pc:docMk/>
          <pc:sldMk cId="944542350" sldId="704"/>
        </pc:sldMkLst>
        <pc:spChg chg="mod">
          <ac:chgData name="Laia Surralles Solsona" userId="5b079a50-c30e-426c-81c1-9a1baf43d982" providerId="ADAL" clId="{3BFE5F55-893A-4436-88DD-2566482D9BB5}" dt="2024-02-27T09:20:43.192" v="2110" actId="1076"/>
          <ac:spMkLst>
            <pc:docMk/>
            <pc:sldMk cId="944542350" sldId="704"/>
            <ac:spMk id="3" creationId="{7BA9FE04-64EA-0755-7F67-F23C73EEFE57}"/>
          </ac:spMkLst>
        </pc:spChg>
        <pc:spChg chg="mod">
          <ac:chgData name="Laia Surralles Solsona" userId="5b079a50-c30e-426c-81c1-9a1baf43d982" providerId="ADAL" clId="{3BFE5F55-893A-4436-88DD-2566482D9BB5}" dt="2024-02-27T09:20:50.842" v="2112" actId="1076"/>
          <ac:spMkLst>
            <pc:docMk/>
            <pc:sldMk cId="944542350" sldId="704"/>
            <ac:spMk id="9" creationId="{3094FD13-55CF-96C9-D134-47737D5C95D5}"/>
          </ac:spMkLst>
        </pc:spChg>
      </pc:sldChg>
      <pc:sldChg chg="addSp delSp modSp del mod">
        <pc:chgData name="Laia Surralles Solsona" userId="5b079a50-c30e-426c-81c1-9a1baf43d982" providerId="ADAL" clId="{3BFE5F55-893A-4436-88DD-2566482D9BB5}" dt="2024-02-23T17:00:33.451" v="141" actId="47"/>
        <pc:sldMkLst>
          <pc:docMk/>
          <pc:sldMk cId="2337040706" sldId="716"/>
        </pc:sldMkLst>
        <pc:grpChg chg="add del">
          <ac:chgData name="Laia Surralles Solsona" userId="5b079a50-c30e-426c-81c1-9a1baf43d982" providerId="ADAL" clId="{3BFE5F55-893A-4436-88DD-2566482D9BB5}" dt="2024-02-23T16:57:49.623" v="111" actId="478"/>
          <ac:grpSpMkLst>
            <pc:docMk/>
            <pc:sldMk cId="2337040706" sldId="716"/>
            <ac:grpSpMk id="4" creationId="{E6416A6E-EFCC-86E1-8177-D387B66BAD14}"/>
          </ac:grpSpMkLst>
        </pc:grpChg>
        <pc:picChg chg="add mod">
          <ac:chgData name="Laia Surralles Solsona" userId="5b079a50-c30e-426c-81c1-9a1baf43d982" providerId="ADAL" clId="{3BFE5F55-893A-4436-88DD-2566482D9BB5}" dt="2024-02-23T16:57:48.939" v="110"/>
          <ac:picMkLst>
            <pc:docMk/>
            <pc:sldMk cId="2337040706" sldId="716"/>
            <ac:picMk id="6" creationId="{C4BB60D6-928A-E93F-D9F4-F50E664CB450}"/>
          </ac:picMkLst>
        </pc:picChg>
      </pc:sldChg>
      <pc:sldChg chg="modSp mod ord">
        <pc:chgData name="Laia Surralles Solsona" userId="5b079a50-c30e-426c-81c1-9a1baf43d982" providerId="ADAL" clId="{3BFE5F55-893A-4436-88DD-2566482D9BB5}" dt="2024-02-26T12:15:53.791" v="1801"/>
        <pc:sldMkLst>
          <pc:docMk/>
          <pc:sldMk cId="903657813" sldId="738"/>
        </pc:sldMkLst>
        <pc:spChg chg="mod">
          <ac:chgData name="Laia Surralles Solsona" userId="5b079a50-c30e-426c-81c1-9a1baf43d982" providerId="ADAL" clId="{3BFE5F55-893A-4436-88DD-2566482D9BB5}" dt="2024-02-23T18:00:56.203" v="1237" actId="1076"/>
          <ac:spMkLst>
            <pc:docMk/>
            <pc:sldMk cId="903657813" sldId="738"/>
            <ac:spMk id="4" creationId="{00000000-0000-0000-0000-000000000000}"/>
          </ac:spMkLst>
        </pc:spChg>
        <pc:spChg chg="mod">
          <ac:chgData name="Laia Surralles Solsona" userId="5b079a50-c30e-426c-81c1-9a1baf43d982" providerId="ADAL" clId="{3BFE5F55-893A-4436-88DD-2566482D9BB5}" dt="2024-02-23T18:00:59.926" v="1238" actId="1076"/>
          <ac:spMkLst>
            <pc:docMk/>
            <pc:sldMk cId="903657813" sldId="738"/>
            <ac:spMk id="5" creationId="{41470A4F-8D39-ED5F-EF23-839A4C095462}"/>
          </ac:spMkLst>
        </pc:spChg>
      </pc:sldChg>
      <pc:sldChg chg="addSp delSp modSp mod">
        <pc:chgData name="Laia Surralles Solsona" userId="5b079a50-c30e-426c-81c1-9a1baf43d982" providerId="ADAL" clId="{3BFE5F55-893A-4436-88DD-2566482D9BB5}" dt="2024-02-20T09:41:46.457" v="98" actId="1076"/>
        <pc:sldMkLst>
          <pc:docMk/>
          <pc:sldMk cId="0" sldId="745"/>
        </pc:sldMkLst>
        <pc:spChg chg="del">
          <ac:chgData name="Laia Surralles Solsona" userId="5b079a50-c30e-426c-81c1-9a1baf43d982" providerId="ADAL" clId="{3BFE5F55-893A-4436-88DD-2566482D9BB5}" dt="2024-02-20T09:39:00.810" v="22" actId="478"/>
          <ac:spMkLst>
            <pc:docMk/>
            <pc:sldMk cId="0" sldId="745"/>
            <ac:spMk id="10" creationId="{00000000-0000-0000-0000-000000000000}"/>
          </ac:spMkLst>
        </pc:spChg>
        <pc:spChg chg="mod">
          <ac:chgData name="Laia Surralles Solsona" userId="5b079a50-c30e-426c-81c1-9a1baf43d982" providerId="ADAL" clId="{3BFE5F55-893A-4436-88DD-2566482D9BB5}" dt="2024-02-20T09:38:16.699" v="16" actId="164"/>
          <ac:spMkLst>
            <pc:docMk/>
            <pc:sldMk cId="0" sldId="745"/>
            <ac:spMk id="11" creationId="{00000000-0000-0000-0000-000000000000}"/>
          </ac:spMkLst>
        </pc:spChg>
        <pc:spChg chg="mod">
          <ac:chgData name="Laia Surralles Solsona" userId="5b079a50-c30e-426c-81c1-9a1baf43d982" providerId="ADAL" clId="{3BFE5F55-893A-4436-88DD-2566482D9BB5}" dt="2024-02-20T09:38:35.397" v="18" actId="164"/>
          <ac:spMkLst>
            <pc:docMk/>
            <pc:sldMk cId="0" sldId="745"/>
            <ac:spMk id="12" creationId="{00000000-0000-0000-0000-000000000000}"/>
          </ac:spMkLst>
        </pc:spChg>
        <pc:spChg chg="mod">
          <ac:chgData name="Laia Surralles Solsona" userId="5b079a50-c30e-426c-81c1-9a1baf43d982" providerId="ADAL" clId="{3BFE5F55-893A-4436-88DD-2566482D9BB5}" dt="2024-02-20T09:40:04.132" v="29" actId="164"/>
          <ac:spMkLst>
            <pc:docMk/>
            <pc:sldMk cId="0" sldId="745"/>
            <ac:spMk id="19" creationId="{00000000-0000-0000-0000-000000000000}"/>
          </ac:spMkLst>
        </pc:spChg>
        <pc:spChg chg="mod">
          <ac:chgData name="Laia Surralles Solsona" userId="5b079a50-c30e-426c-81c1-9a1baf43d982" providerId="ADAL" clId="{3BFE5F55-893A-4436-88DD-2566482D9BB5}" dt="2024-02-20T09:40:24.867" v="32" actId="164"/>
          <ac:spMkLst>
            <pc:docMk/>
            <pc:sldMk cId="0" sldId="745"/>
            <ac:spMk id="20" creationId="{00000000-0000-0000-0000-000000000000}"/>
          </ac:spMkLst>
        </pc:spChg>
        <pc:spChg chg="mod">
          <ac:chgData name="Laia Surralles Solsona" userId="5b079a50-c30e-426c-81c1-9a1baf43d982" providerId="ADAL" clId="{3BFE5F55-893A-4436-88DD-2566482D9BB5}" dt="2024-02-20T09:40:40.048" v="34" actId="164"/>
          <ac:spMkLst>
            <pc:docMk/>
            <pc:sldMk cId="0" sldId="745"/>
            <ac:spMk id="21" creationId="{00000000-0000-0000-0000-000000000000}"/>
          </ac:spMkLst>
        </pc:spChg>
        <pc:spChg chg="mod">
          <ac:chgData name="Laia Surralles Solsona" userId="5b079a50-c30e-426c-81c1-9a1baf43d982" providerId="ADAL" clId="{3BFE5F55-893A-4436-88DD-2566482D9BB5}" dt="2024-02-20T09:38:48.437" v="20" actId="164"/>
          <ac:spMkLst>
            <pc:docMk/>
            <pc:sldMk cId="0" sldId="745"/>
            <ac:spMk id="22" creationId="{00000000-0000-0000-0000-000000000000}"/>
          </ac:spMkLst>
        </pc:spChg>
        <pc:spChg chg="mod">
          <ac:chgData name="Laia Surralles Solsona" userId="5b079a50-c30e-426c-81c1-9a1baf43d982" providerId="ADAL" clId="{3BFE5F55-893A-4436-88DD-2566482D9BB5}" dt="2024-02-20T09:41:20.113" v="78" actId="1076"/>
          <ac:spMkLst>
            <pc:docMk/>
            <pc:sldMk cId="0" sldId="745"/>
            <ac:spMk id="23" creationId="{00000000-0000-0000-0000-000000000000}"/>
          </ac:spMkLst>
        </pc:spChg>
        <pc:spChg chg="mod">
          <ac:chgData name="Laia Surralles Solsona" userId="5b079a50-c30e-426c-81c1-9a1baf43d982" providerId="ADAL" clId="{3BFE5F55-893A-4436-88DD-2566482D9BB5}" dt="2024-02-20T09:41:46.457" v="98" actId="1076"/>
          <ac:spMkLst>
            <pc:docMk/>
            <pc:sldMk cId="0" sldId="745"/>
            <ac:spMk id="24" creationId="{00000000-0000-0000-0000-000000000000}"/>
          </ac:spMkLst>
        </pc:spChg>
        <pc:spChg chg="mod">
          <ac:chgData name="Laia Surralles Solsona" userId="5b079a50-c30e-426c-81c1-9a1baf43d982" providerId="ADAL" clId="{3BFE5F55-893A-4436-88DD-2566482D9BB5}" dt="2024-02-20T09:36:56.852" v="2" actId="164"/>
          <ac:spMkLst>
            <pc:docMk/>
            <pc:sldMk cId="0" sldId="745"/>
            <ac:spMk id="25" creationId="{00000000-0000-0000-0000-000000000000}"/>
          </ac:spMkLst>
        </pc:spChg>
        <pc:spChg chg="mod">
          <ac:chgData name="Laia Surralles Solsona" userId="5b079a50-c30e-426c-81c1-9a1baf43d982" providerId="ADAL" clId="{3BFE5F55-893A-4436-88DD-2566482D9BB5}" dt="2024-02-20T09:38:16.699" v="16" actId="164"/>
          <ac:spMkLst>
            <pc:docMk/>
            <pc:sldMk cId="0" sldId="745"/>
            <ac:spMk id="26" creationId="{00000000-0000-0000-0000-000000000000}"/>
          </ac:spMkLst>
        </pc:spChg>
        <pc:spChg chg="mod">
          <ac:chgData name="Laia Surralles Solsona" userId="5b079a50-c30e-426c-81c1-9a1baf43d982" providerId="ADAL" clId="{3BFE5F55-893A-4436-88DD-2566482D9BB5}" dt="2024-02-20T09:38:35.397" v="18" actId="164"/>
          <ac:spMkLst>
            <pc:docMk/>
            <pc:sldMk cId="0" sldId="745"/>
            <ac:spMk id="27" creationId="{00000000-0000-0000-0000-000000000000}"/>
          </ac:spMkLst>
        </pc:spChg>
        <pc:spChg chg="mod">
          <ac:chgData name="Laia Surralles Solsona" userId="5b079a50-c30e-426c-81c1-9a1baf43d982" providerId="ADAL" clId="{3BFE5F55-893A-4436-88DD-2566482D9BB5}" dt="2024-02-20T09:38:48.437" v="20" actId="164"/>
          <ac:spMkLst>
            <pc:docMk/>
            <pc:sldMk cId="0" sldId="745"/>
            <ac:spMk id="28" creationId="{00000000-0000-0000-0000-000000000000}"/>
          </ac:spMkLst>
        </pc:spChg>
        <pc:spChg chg="mod">
          <ac:chgData name="Laia Surralles Solsona" userId="5b079a50-c30e-426c-81c1-9a1baf43d982" providerId="ADAL" clId="{3BFE5F55-893A-4436-88DD-2566482D9BB5}" dt="2024-02-20T09:40:04.132" v="29" actId="164"/>
          <ac:spMkLst>
            <pc:docMk/>
            <pc:sldMk cId="0" sldId="745"/>
            <ac:spMk id="29" creationId="{00000000-0000-0000-0000-000000000000}"/>
          </ac:spMkLst>
        </pc:spChg>
        <pc:spChg chg="mod">
          <ac:chgData name="Laia Surralles Solsona" userId="5b079a50-c30e-426c-81c1-9a1baf43d982" providerId="ADAL" clId="{3BFE5F55-893A-4436-88DD-2566482D9BB5}" dt="2024-02-20T09:40:40.048" v="34" actId="164"/>
          <ac:spMkLst>
            <pc:docMk/>
            <pc:sldMk cId="0" sldId="745"/>
            <ac:spMk id="30" creationId="{00000000-0000-0000-0000-000000000000}"/>
          </ac:spMkLst>
        </pc:spChg>
        <pc:spChg chg="mod">
          <ac:chgData name="Laia Surralles Solsona" userId="5b079a50-c30e-426c-81c1-9a1baf43d982" providerId="ADAL" clId="{3BFE5F55-893A-4436-88DD-2566482D9BB5}" dt="2024-02-20T09:40:24.867" v="32" actId="164"/>
          <ac:spMkLst>
            <pc:docMk/>
            <pc:sldMk cId="0" sldId="745"/>
            <ac:spMk id="31" creationId="{00000000-0000-0000-0000-000000000000}"/>
          </ac:spMkLst>
        </pc:spChg>
        <pc:spChg chg="add mod">
          <ac:chgData name="Laia Surralles Solsona" userId="5b079a50-c30e-426c-81c1-9a1baf43d982" providerId="ADAL" clId="{3BFE5F55-893A-4436-88DD-2566482D9BB5}" dt="2024-02-20T09:37:17.439" v="5" actId="164"/>
          <ac:spMkLst>
            <pc:docMk/>
            <pc:sldMk cId="0" sldId="745"/>
            <ac:spMk id="34" creationId="{0C6849EC-46C0-6445-FA21-1F382F618517}"/>
          </ac:spMkLst>
        </pc:spChg>
        <pc:grpChg chg="mod">
          <ac:chgData name="Laia Surralles Solsona" userId="5b079a50-c30e-426c-81c1-9a1baf43d982" providerId="ADAL" clId="{3BFE5F55-893A-4436-88DD-2566482D9BB5}" dt="2024-02-20T09:36:56.852" v="2" actId="164"/>
          <ac:grpSpMkLst>
            <pc:docMk/>
            <pc:sldMk cId="0" sldId="745"/>
            <ac:grpSpMk id="2" creationId="{00000000-0000-0000-0000-000000000000}"/>
          </ac:grpSpMkLst>
        </pc:grpChg>
        <pc:grpChg chg="mod">
          <ac:chgData name="Laia Surralles Solsona" userId="5b079a50-c30e-426c-81c1-9a1baf43d982" providerId="ADAL" clId="{3BFE5F55-893A-4436-88DD-2566482D9BB5}" dt="2024-02-20T09:38:16.699" v="16" actId="164"/>
          <ac:grpSpMkLst>
            <pc:docMk/>
            <pc:sldMk cId="0" sldId="745"/>
            <ac:grpSpMk id="4" creationId="{00000000-0000-0000-0000-000000000000}"/>
          </ac:grpSpMkLst>
        </pc:grpChg>
        <pc:grpChg chg="mod">
          <ac:chgData name="Laia Surralles Solsona" userId="5b079a50-c30e-426c-81c1-9a1baf43d982" providerId="ADAL" clId="{3BFE5F55-893A-4436-88DD-2566482D9BB5}" dt="2024-02-20T09:38:35.397" v="18" actId="164"/>
          <ac:grpSpMkLst>
            <pc:docMk/>
            <pc:sldMk cId="0" sldId="745"/>
            <ac:grpSpMk id="6" creationId="{00000000-0000-0000-0000-000000000000}"/>
          </ac:grpSpMkLst>
        </pc:grpChg>
        <pc:grpChg chg="mod">
          <ac:chgData name="Laia Surralles Solsona" userId="5b079a50-c30e-426c-81c1-9a1baf43d982" providerId="ADAL" clId="{3BFE5F55-893A-4436-88DD-2566482D9BB5}" dt="2024-02-20T09:38:48.437" v="20" actId="164"/>
          <ac:grpSpMkLst>
            <pc:docMk/>
            <pc:sldMk cId="0" sldId="745"/>
            <ac:grpSpMk id="8" creationId="{00000000-0000-0000-0000-000000000000}"/>
          </ac:grpSpMkLst>
        </pc:grpChg>
        <pc:grpChg chg="mod">
          <ac:chgData name="Laia Surralles Solsona" userId="5b079a50-c30e-426c-81c1-9a1baf43d982" providerId="ADAL" clId="{3BFE5F55-893A-4436-88DD-2566482D9BB5}" dt="2024-02-20T09:40:04.132" v="29" actId="164"/>
          <ac:grpSpMkLst>
            <pc:docMk/>
            <pc:sldMk cId="0" sldId="745"/>
            <ac:grpSpMk id="13" creationId="{00000000-0000-0000-0000-000000000000}"/>
          </ac:grpSpMkLst>
        </pc:grpChg>
        <pc:grpChg chg="mod">
          <ac:chgData name="Laia Surralles Solsona" userId="5b079a50-c30e-426c-81c1-9a1baf43d982" providerId="ADAL" clId="{3BFE5F55-893A-4436-88DD-2566482D9BB5}" dt="2024-02-20T09:40:24.867" v="32" actId="164"/>
          <ac:grpSpMkLst>
            <pc:docMk/>
            <pc:sldMk cId="0" sldId="745"/>
            <ac:grpSpMk id="15" creationId="{00000000-0000-0000-0000-000000000000}"/>
          </ac:grpSpMkLst>
        </pc:grpChg>
        <pc:grpChg chg="mod">
          <ac:chgData name="Laia Surralles Solsona" userId="5b079a50-c30e-426c-81c1-9a1baf43d982" providerId="ADAL" clId="{3BFE5F55-893A-4436-88DD-2566482D9BB5}" dt="2024-02-20T09:40:40.048" v="34" actId="164"/>
          <ac:grpSpMkLst>
            <pc:docMk/>
            <pc:sldMk cId="0" sldId="745"/>
            <ac:grpSpMk id="17" creationId="{00000000-0000-0000-0000-000000000000}"/>
          </ac:grpSpMkLst>
        </pc:grpChg>
        <pc:grpChg chg="add mod">
          <ac:chgData name="Laia Surralles Solsona" userId="5b079a50-c30e-426c-81c1-9a1baf43d982" providerId="ADAL" clId="{3BFE5F55-893A-4436-88DD-2566482D9BB5}" dt="2024-02-20T09:37:17.439" v="5" actId="164"/>
          <ac:grpSpMkLst>
            <pc:docMk/>
            <pc:sldMk cId="0" sldId="745"/>
            <ac:grpSpMk id="33" creationId="{E9B064A6-83CD-8ADC-C356-11239AAF180C}"/>
          </ac:grpSpMkLst>
        </pc:grpChg>
        <pc:grpChg chg="add mod">
          <ac:chgData name="Laia Surralles Solsona" userId="5b079a50-c30e-426c-81c1-9a1baf43d982" providerId="ADAL" clId="{3BFE5F55-893A-4436-88DD-2566482D9BB5}" dt="2024-02-20T09:41:15.515" v="77" actId="1038"/>
          <ac:grpSpMkLst>
            <pc:docMk/>
            <pc:sldMk cId="0" sldId="745"/>
            <ac:grpSpMk id="35" creationId="{872F66B2-4741-C976-6030-FE01FB4E5161}"/>
          </ac:grpSpMkLst>
        </pc:grpChg>
        <pc:grpChg chg="add mod">
          <ac:chgData name="Laia Surralles Solsona" userId="5b079a50-c30e-426c-81c1-9a1baf43d982" providerId="ADAL" clId="{3BFE5F55-893A-4436-88DD-2566482D9BB5}" dt="2024-02-20T09:41:15.515" v="77" actId="1038"/>
          <ac:grpSpMkLst>
            <pc:docMk/>
            <pc:sldMk cId="0" sldId="745"/>
            <ac:grpSpMk id="36" creationId="{95E65F02-3912-5CCA-76FE-2BBD1BEAAFAB}"/>
          </ac:grpSpMkLst>
        </pc:grpChg>
        <pc:grpChg chg="add mod">
          <ac:chgData name="Laia Surralles Solsona" userId="5b079a50-c30e-426c-81c1-9a1baf43d982" providerId="ADAL" clId="{3BFE5F55-893A-4436-88DD-2566482D9BB5}" dt="2024-02-20T09:41:15.515" v="77" actId="1038"/>
          <ac:grpSpMkLst>
            <pc:docMk/>
            <pc:sldMk cId="0" sldId="745"/>
            <ac:grpSpMk id="37" creationId="{C22FD3E5-C1F2-4084-F6AE-2DD3D9471664}"/>
          </ac:grpSpMkLst>
        </pc:grpChg>
        <pc:grpChg chg="add mod">
          <ac:chgData name="Laia Surralles Solsona" userId="5b079a50-c30e-426c-81c1-9a1baf43d982" providerId="ADAL" clId="{3BFE5F55-893A-4436-88DD-2566482D9BB5}" dt="2024-02-20T09:41:15.515" v="77" actId="1038"/>
          <ac:grpSpMkLst>
            <pc:docMk/>
            <pc:sldMk cId="0" sldId="745"/>
            <ac:grpSpMk id="38" creationId="{E24AF6C2-14BC-0B6C-62D4-0888FD0FD513}"/>
          </ac:grpSpMkLst>
        </pc:grpChg>
        <pc:grpChg chg="add mod">
          <ac:chgData name="Laia Surralles Solsona" userId="5b079a50-c30e-426c-81c1-9a1baf43d982" providerId="ADAL" clId="{3BFE5F55-893A-4436-88DD-2566482D9BB5}" dt="2024-02-20T09:41:29.684" v="96" actId="1037"/>
          <ac:grpSpMkLst>
            <pc:docMk/>
            <pc:sldMk cId="0" sldId="745"/>
            <ac:grpSpMk id="39" creationId="{8F7BCF2A-20B5-2C01-1333-9C3E5374CAB7}"/>
          </ac:grpSpMkLst>
        </pc:grpChg>
        <pc:grpChg chg="add mod">
          <ac:chgData name="Laia Surralles Solsona" userId="5b079a50-c30e-426c-81c1-9a1baf43d982" providerId="ADAL" clId="{3BFE5F55-893A-4436-88DD-2566482D9BB5}" dt="2024-02-20T09:41:29.684" v="96" actId="1037"/>
          <ac:grpSpMkLst>
            <pc:docMk/>
            <pc:sldMk cId="0" sldId="745"/>
            <ac:grpSpMk id="40" creationId="{B28D7959-134A-65C1-AC8C-BF2F08BBB0EE}"/>
          </ac:grpSpMkLst>
        </pc:grpChg>
        <pc:grpChg chg="add mod">
          <ac:chgData name="Laia Surralles Solsona" userId="5b079a50-c30e-426c-81c1-9a1baf43d982" providerId="ADAL" clId="{3BFE5F55-893A-4436-88DD-2566482D9BB5}" dt="2024-02-20T09:41:29.684" v="96" actId="1037"/>
          <ac:grpSpMkLst>
            <pc:docMk/>
            <pc:sldMk cId="0" sldId="745"/>
            <ac:grpSpMk id="41" creationId="{31002C01-309D-86A9-641C-C02E09FE2799}"/>
          </ac:grpSpMkLst>
        </pc:grpChg>
      </pc:sldChg>
      <pc:sldChg chg="del">
        <pc:chgData name="Laia Surralles Solsona" userId="5b079a50-c30e-426c-81c1-9a1baf43d982" providerId="ADAL" clId="{3BFE5F55-893A-4436-88DD-2566482D9BB5}" dt="2024-02-23T17:57:35.071" v="1194" actId="47"/>
        <pc:sldMkLst>
          <pc:docMk/>
          <pc:sldMk cId="1816860581" sldId="746"/>
        </pc:sldMkLst>
      </pc:sldChg>
      <pc:sldChg chg="del">
        <pc:chgData name="Laia Surralles Solsona" userId="5b079a50-c30e-426c-81c1-9a1baf43d982" providerId="ADAL" clId="{3BFE5F55-893A-4436-88DD-2566482D9BB5}" dt="2024-02-26T12:16:03.407" v="1802" actId="2696"/>
        <pc:sldMkLst>
          <pc:docMk/>
          <pc:sldMk cId="318824415" sldId="747"/>
        </pc:sldMkLst>
      </pc:sldChg>
      <pc:sldChg chg="del">
        <pc:chgData name="Laia Surralles Solsona" userId="5b079a50-c30e-426c-81c1-9a1baf43d982" providerId="ADAL" clId="{3BFE5F55-893A-4436-88DD-2566482D9BB5}" dt="2024-02-26T12:16:03.407" v="1802" actId="2696"/>
        <pc:sldMkLst>
          <pc:docMk/>
          <pc:sldMk cId="2547824248" sldId="748"/>
        </pc:sldMkLst>
      </pc:sldChg>
      <pc:sldChg chg="modSp del mod">
        <pc:chgData name="Laia Surralles Solsona" userId="5b079a50-c30e-426c-81c1-9a1baf43d982" providerId="ADAL" clId="{3BFE5F55-893A-4436-88DD-2566482D9BB5}" dt="2024-02-26T12:16:03.407" v="1802" actId="2696"/>
        <pc:sldMkLst>
          <pc:docMk/>
          <pc:sldMk cId="1047280508" sldId="750"/>
        </pc:sldMkLst>
        <pc:spChg chg="mod">
          <ac:chgData name="Laia Surralles Solsona" userId="5b079a50-c30e-426c-81c1-9a1baf43d982" providerId="ADAL" clId="{3BFE5F55-893A-4436-88DD-2566482D9BB5}" dt="2024-02-23T17:59:10.143" v="1209" actId="2711"/>
          <ac:spMkLst>
            <pc:docMk/>
            <pc:sldMk cId="1047280508" sldId="750"/>
            <ac:spMk id="3" creationId="{13C72E16-98E4-9D92-79E2-AF6E6C610B63}"/>
          </ac:spMkLst>
        </pc:spChg>
      </pc:sldChg>
      <pc:sldChg chg="modSp del mod">
        <pc:chgData name="Laia Surralles Solsona" userId="5b079a50-c30e-426c-81c1-9a1baf43d982" providerId="ADAL" clId="{3BFE5F55-893A-4436-88DD-2566482D9BB5}" dt="2024-02-26T12:16:03.407" v="1802" actId="2696"/>
        <pc:sldMkLst>
          <pc:docMk/>
          <pc:sldMk cId="2353655651" sldId="751"/>
        </pc:sldMkLst>
        <pc:spChg chg="mod">
          <ac:chgData name="Laia Surralles Solsona" userId="5b079a50-c30e-426c-81c1-9a1baf43d982" providerId="ADAL" clId="{3BFE5F55-893A-4436-88DD-2566482D9BB5}" dt="2024-02-23T17:59:17.821" v="1211" actId="113"/>
          <ac:spMkLst>
            <pc:docMk/>
            <pc:sldMk cId="2353655651" sldId="751"/>
            <ac:spMk id="2" creationId="{01D927AC-A441-C994-B51C-4AA60123444A}"/>
          </ac:spMkLst>
        </pc:spChg>
      </pc:sldChg>
      <pc:sldChg chg="modSp del mod">
        <pc:chgData name="Laia Surralles Solsona" userId="5b079a50-c30e-426c-81c1-9a1baf43d982" providerId="ADAL" clId="{3BFE5F55-893A-4436-88DD-2566482D9BB5}" dt="2024-02-26T12:16:03.407" v="1802" actId="2696"/>
        <pc:sldMkLst>
          <pc:docMk/>
          <pc:sldMk cId="381509348" sldId="752"/>
        </pc:sldMkLst>
        <pc:spChg chg="mod">
          <ac:chgData name="Laia Surralles Solsona" userId="5b079a50-c30e-426c-81c1-9a1baf43d982" providerId="ADAL" clId="{3BFE5F55-893A-4436-88DD-2566482D9BB5}" dt="2024-02-23T17:59:31.318" v="1214" actId="1076"/>
          <ac:spMkLst>
            <pc:docMk/>
            <pc:sldMk cId="381509348" sldId="752"/>
            <ac:spMk id="2" creationId="{AA137606-AAEC-D401-FAC0-597249F37948}"/>
          </ac:spMkLst>
        </pc:spChg>
        <pc:spChg chg="mod">
          <ac:chgData name="Laia Surralles Solsona" userId="5b079a50-c30e-426c-81c1-9a1baf43d982" providerId="ADAL" clId="{3BFE5F55-893A-4436-88DD-2566482D9BB5}" dt="2024-02-23T17:59:53.251" v="1221" actId="255"/>
          <ac:spMkLst>
            <pc:docMk/>
            <pc:sldMk cId="381509348" sldId="752"/>
            <ac:spMk id="3" creationId="{7FE38838-8E15-0B14-8AFD-34791CBB6889}"/>
          </ac:spMkLst>
        </pc:spChg>
      </pc:sldChg>
      <pc:sldChg chg="modSp del mod">
        <pc:chgData name="Laia Surralles Solsona" userId="5b079a50-c30e-426c-81c1-9a1baf43d982" providerId="ADAL" clId="{3BFE5F55-893A-4436-88DD-2566482D9BB5}" dt="2024-02-26T12:16:03.407" v="1802" actId="2696"/>
        <pc:sldMkLst>
          <pc:docMk/>
          <pc:sldMk cId="1458800981" sldId="753"/>
        </pc:sldMkLst>
        <pc:spChg chg="mod">
          <ac:chgData name="Laia Surralles Solsona" userId="5b079a50-c30e-426c-81c1-9a1baf43d982" providerId="ADAL" clId="{3BFE5F55-893A-4436-88DD-2566482D9BB5}" dt="2024-02-23T18:00:28.659" v="1231" actId="255"/>
          <ac:spMkLst>
            <pc:docMk/>
            <pc:sldMk cId="1458800981" sldId="753"/>
            <ac:spMk id="9" creationId="{56C05201-F5EE-E8AC-B9A7-A60E8DB3BE49}"/>
          </ac:spMkLst>
        </pc:spChg>
      </pc:sldChg>
      <pc:sldChg chg="modSp del mod">
        <pc:chgData name="Laia Surralles Solsona" userId="5b079a50-c30e-426c-81c1-9a1baf43d982" providerId="ADAL" clId="{3BFE5F55-893A-4436-88DD-2566482D9BB5}" dt="2024-02-26T12:16:03.407" v="1802" actId="2696"/>
        <pc:sldMkLst>
          <pc:docMk/>
          <pc:sldMk cId="2814653969" sldId="755"/>
        </pc:sldMkLst>
        <pc:spChg chg="mod">
          <ac:chgData name="Laia Surralles Solsona" userId="5b079a50-c30e-426c-81c1-9a1baf43d982" providerId="ADAL" clId="{3BFE5F55-893A-4436-88DD-2566482D9BB5}" dt="2024-02-23T17:58:52.986" v="1208" actId="1076"/>
          <ac:spMkLst>
            <pc:docMk/>
            <pc:sldMk cId="2814653969" sldId="755"/>
            <ac:spMk id="3" creationId="{B7E117C2-CA2D-A5D9-7460-B10F9037DE9D}"/>
          </ac:spMkLst>
        </pc:spChg>
        <pc:picChg chg="mod">
          <ac:chgData name="Laia Surralles Solsona" userId="5b079a50-c30e-426c-81c1-9a1baf43d982" providerId="ADAL" clId="{3BFE5F55-893A-4436-88DD-2566482D9BB5}" dt="2024-02-23T17:58:21.370" v="1199" actId="1076"/>
          <ac:picMkLst>
            <pc:docMk/>
            <pc:sldMk cId="2814653969" sldId="755"/>
            <ac:picMk id="5" creationId="{8426ABEF-C915-F6D1-B5A8-4524AAB9C3D1}"/>
          </ac:picMkLst>
        </pc:picChg>
      </pc:sldChg>
      <pc:sldChg chg="del">
        <pc:chgData name="Laia Surralles Solsona" userId="5b079a50-c30e-426c-81c1-9a1baf43d982" providerId="ADAL" clId="{3BFE5F55-893A-4436-88DD-2566482D9BB5}" dt="2024-02-26T12:16:03.407" v="1802" actId="2696"/>
        <pc:sldMkLst>
          <pc:docMk/>
          <pc:sldMk cId="736230740" sldId="756"/>
        </pc:sldMkLst>
      </pc:sldChg>
      <pc:sldChg chg="delSp modSp del mod">
        <pc:chgData name="Laia Surralles Solsona" userId="5b079a50-c30e-426c-81c1-9a1baf43d982" providerId="ADAL" clId="{3BFE5F55-893A-4436-88DD-2566482D9BB5}" dt="2024-02-26T12:16:03.407" v="1802" actId="2696"/>
        <pc:sldMkLst>
          <pc:docMk/>
          <pc:sldMk cId="1313406242" sldId="757"/>
        </pc:sldMkLst>
        <pc:spChg chg="del">
          <ac:chgData name="Laia Surralles Solsona" userId="5b079a50-c30e-426c-81c1-9a1baf43d982" providerId="ADAL" clId="{3BFE5F55-893A-4436-88DD-2566482D9BB5}" dt="2024-02-23T17:57:50.057" v="1195" actId="478"/>
          <ac:spMkLst>
            <pc:docMk/>
            <pc:sldMk cId="1313406242" sldId="757"/>
            <ac:spMk id="2" creationId="{207DC71C-912E-2BC1-FAB4-4BDE72EE3DBA}"/>
          </ac:spMkLst>
        </pc:spChg>
        <pc:spChg chg="mod">
          <ac:chgData name="Laia Surralles Solsona" userId="5b079a50-c30e-426c-81c1-9a1baf43d982" providerId="ADAL" clId="{3BFE5F55-893A-4436-88DD-2566482D9BB5}" dt="2024-02-23T17:57:57.070" v="1196" actId="1076"/>
          <ac:spMkLst>
            <pc:docMk/>
            <pc:sldMk cId="1313406242" sldId="757"/>
            <ac:spMk id="3" creationId="{915FCD51-C298-884E-EA64-21098D668CD2}"/>
          </ac:spMkLst>
        </pc:spChg>
      </pc:sldChg>
      <pc:sldChg chg="del">
        <pc:chgData name="Laia Surralles Solsona" userId="5b079a50-c30e-426c-81c1-9a1baf43d982" providerId="ADAL" clId="{3BFE5F55-893A-4436-88DD-2566482D9BB5}" dt="2024-02-26T12:16:03.407" v="1802" actId="2696"/>
        <pc:sldMkLst>
          <pc:docMk/>
          <pc:sldMk cId="2166435070" sldId="758"/>
        </pc:sldMkLst>
      </pc:sldChg>
      <pc:sldChg chg="del">
        <pc:chgData name="Laia Surralles Solsona" userId="5b079a50-c30e-426c-81c1-9a1baf43d982" providerId="ADAL" clId="{3BFE5F55-893A-4436-88DD-2566482D9BB5}" dt="2024-02-26T12:16:03.407" v="1802" actId="2696"/>
        <pc:sldMkLst>
          <pc:docMk/>
          <pc:sldMk cId="3798424333" sldId="759"/>
        </pc:sldMkLst>
      </pc:sldChg>
      <pc:sldChg chg="modSp mod">
        <pc:chgData name="Laia Surralles Solsona" userId="5b079a50-c30e-426c-81c1-9a1baf43d982" providerId="ADAL" clId="{3BFE5F55-893A-4436-88DD-2566482D9BB5}" dt="2024-02-23T18:01:08.734" v="1240" actId="20577"/>
        <pc:sldMkLst>
          <pc:docMk/>
          <pc:sldMk cId="2337117813" sldId="760"/>
        </pc:sldMkLst>
        <pc:spChg chg="mod">
          <ac:chgData name="Laia Surralles Solsona" userId="5b079a50-c30e-426c-81c1-9a1baf43d982" providerId="ADAL" clId="{3BFE5F55-893A-4436-88DD-2566482D9BB5}" dt="2024-02-23T18:01:08.734" v="1240" actId="20577"/>
          <ac:spMkLst>
            <pc:docMk/>
            <pc:sldMk cId="2337117813" sldId="760"/>
            <ac:spMk id="3" creationId="{09C8D868-5BE8-787B-7304-291B81CD5885}"/>
          </ac:spMkLst>
        </pc:spChg>
      </pc:sldChg>
      <pc:sldChg chg="del">
        <pc:chgData name="Laia Surralles Solsona" userId="5b079a50-c30e-426c-81c1-9a1baf43d982" providerId="ADAL" clId="{3BFE5F55-893A-4436-88DD-2566482D9BB5}" dt="2024-02-26T12:16:03.407" v="1802" actId="2696"/>
        <pc:sldMkLst>
          <pc:docMk/>
          <pc:sldMk cId="908251609" sldId="762"/>
        </pc:sldMkLst>
      </pc:sldChg>
      <pc:sldChg chg="del">
        <pc:chgData name="Laia Surralles Solsona" userId="5b079a50-c30e-426c-81c1-9a1baf43d982" providerId="ADAL" clId="{3BFE5F55-893A-4436-88DD-2566482D9BB5}" dt="2024-02-26T12:16:03.407" v="1802" actId="2696"/>
        <pc:sldMkLst>
          <pc:docMk/>
          <pc:sldMk cId="2563104475" sldId="763"/>
        </pc:sldMkLst>
      </pc:sldChg>
      <pc:sldChg chg="modSp del mod">
        <pc:chgData name="Laia Surralles Solsona" userId="5b079a50-c30e-426c-81c1-9a1baf43d982" providerId="ADAL" clId="{3BFE5F55-893A-4436-88DD-2566482D9BB5}" dt="2024-02-26T12:16:03.407" v="1802" actId="2696"/>
        <pc:sldMkLst>
          <pc:docMk/>
          <pc:sldMk cId="3246899636" sldId="764"/>
        </pc:sldMkLst>
        <pc:spChg chg="mod">
          <ac:chgData name="Laia Surralles Solsona" userId="5b079a50-c30e-426c-81c1-9a1baf43d982" providerId="ADAL" clId="{3BFE5F55-893A-4436-88DD-2566482D9BB5}" dt="2024-02-23T17:58:05.916" v="1197" actId="20577"/>
          <ac:spMkLst>
            <pc:docMk/>
            <pc:sldMk cId="3246899636" sldId="764"/>
            <ac:spMk id="3" creationId="{A8B33736-2B60-E05D-DECE-AB79705ABBCD}"/>
          </ac:spMkLst>
        </pc:spChg>
      </pc:sldChg>
      <pc:sldChg chg="addSp delSp modSp add mod setBg">
        <pc:chgData name="Laia Surralles Solsona" userId="5b079a50-c30e-426c-81c1-9a1baf43d982" providerId="ADAL" clId="{3BFE5F55-893A-4436-88DD-2566482D9BB5}" dt="2024-02-23T17:00:20.256" v="140" actId="1076"/>
        <pc:sldMkLst>
          <pc:docMk/>
          <pc:sldMk cId="1263471617" sldId="765"/>
        </pc:sldMkLst>
        <pc:grpChg chg="add del">
          <ac:chgData name="Laia Surralles Solsona" userId="5b079a50-c30e-426c-81c1-9a1baf43d982" providerId="ADAL" clId="{3BFE5F55-893A-4436-88DD-2566482D9BB5}" dt="2024-02-23T16:57:54.452" v="112" actId="478"/>
          <ac:grpSpMkLst>
            <pc:docMk/>
            <pc:sldMk cId="1263471617" sldId="765"/>
            <ac:grpSpMk id="4" creationId="{BEF7C044-46A3-9348-BAA3-18EA629AA75E}"/>
          </ac:grpSpMkLst>
        </pc:grpChg>
        <pc:picChg chg="add mod modCrop">
          <ac:chgData name="Laia Surralles Solsona" userId="5b079a50-c30e-426c-81c1-9a1baf43d982" providerId="ADAL" clId="{3BFE5F55-893A-4436-88DD-2566482D9BB5}" dt="2024-02-23T16:57:41.711" v="107" actId="732"/>
          <ac:picMkLst>
            <pc:docMk/>
            <pc:sldMk cId="1263471617" sldId="765"/>
            <ac:picMk id="5" creationId="{3E6831FB-4869-7D9D-9CE3-DDD24234C99D}"/>
          </ac:picMkLst>
        </pc:picChg>
        <pc:picChg chg="add mod modCrop">
          <ac:chgData name="Laia Surralles Solsona" userId="5b079a50-c30e-426c-81c1-9a1baf43d982" providerId="ADAL" clId="{3BFE5F55-893A-4436-88DD-2566482D9BB5}" dt="2024-02-23T17:00:20.256" v="140" actId="1076"/>
          <ac:picMkLst>
            <pc:docMk/>
            <pc:sldMk cId="1263471617" sldId="765"/>
            <ac:picMk id="6" creationId="{7304CEC8-B11B-3FA4-9114-F3A18B9EFCEF}"/>
          </ac:picMkLst>
        </pc:picChg>
        <pc:picChg chg="add mod modCrop">
          <ac:chgData name="Laia Surralles Solsona" userId="5b079a50-c30e-426c-81c1-9a1baf43d982" providerId="ADAL" clId="{3BFE5F55-893A-4436-88DD-2566482D9BB5}" dt="2024-02-23T17:00:15.776" v="139" actId="1076"/>
          <ac:picMkLst>
            <pc:docMk/>
            <pc:sldMk cId="1263471617" sldId="765"/>
            <ac:picMk id="7" creationId="{FED768CA-39DF-C63C-B33A-28EE6285F13D}"/>
          </ac:picMkLst>
        </pc:picChg>
      </pc:sldChg>
      <pc:sldChg chg="modSp add mod">
        <pc:chgData name="Laia Surralles Solsona" userId="5b079a50-c30e-426c-81c1-9a1baf43d982" providerId="ADAL" clId="{3BFE5F55-893A-4436-88DD-2566482D9BB5}" dt="2024-02-23T17:35:35.842" v="846" actId="1076"/>
        <pc:sldMkLst>
          <pc:docMk/>
          <pc:sldMk cId="0" sldId="766"/>
        </pc:sldMkLst>
        <pc:spChg chg="mod">
          <ac:chgData name="Laia Surralles Solsona" userId="5b079a50-c30e-426c-81c1-9a1baf43d982" providerId="ADAL" clId="{3BFE5F55-893A-4436-88DD-2566482D9BB5}" dt="2024-02-23T17:35:21.117" v="842" actId="1076"/>
          <ac:spMkLst>
            <pc:docMk/>
            <pc:sldMk cId="0" sldId="766"/>
            <ac:spMk id="206" creationId="{00000000-0000-0000-0000-000000000000}"/>
          </ac:spMkLst>
        </pc:spChg>
        <pc:spChg chg="mod">
          <ac:chgData name="Laia Surralles Solsona" userId="5b079a50-c30e-426c-81c1-9a1baf43d982" providerId="ADAL" clId="{3BFE5F55-893A-4436-88DD-2566482D9BB5}" dt="2024-02-23T17:35:30.080" v="844" actId="1076"/>
          <ac:spMkLst>
            <pc:docMk/>
            <pc:sldMk cId="0" sldId="766"/>
            <ac:spMk id="207" creationId="{00000000-0000-0000-0000-000000000000}"/>
          </ac:spMkLst>
        </pc:spChg>
        <pc:picChg chg="mod">
          <ac:chgData name="Laia Surralles Solsona" userId="5b079a50-c30e-426c-81c1-9a1baf43d982" providerId="ADAL" clId="{3BFE5F55-893A-4436-88DD-2566482D9BB5}" dt="2024-02-23T17:35:35.842" v="846" actId="1076"/>
          <ac:picMkLst>
            <pc:docMk/>
            <pc:sldMk cId="0" sldId="766"/>
            <ac:picMk id="17" creationId="{FD475B65-1A00-17CA-B30F-8207CAB11CF7}"/>
          </ac:picMkLst>
        </pc:picChg>
      </pc:sldChg>
      <pc:sldChg chg="addSp delSp modSp new del mod">
        <pc:chgData name="Laia Surralles Solsona" userId="5b079a50-c30e-426c-81c1-9a1baf43d982" providerId="ADAL" clId="{3BFE5F55-893A-4436-88DD-2566482D9BB5}" dt="2024-02-23T17:00:34.897" v="142" actId="47"/>
        <pc:sldMkLst>
          <pc:docMk/>
          <pc:sldMk cId="458705368" sldId="766"/>
        </pc:sldMkLst>
        <pc:picChg chg="add mod">
          <ac:chgData name="Laia Surralles Solsona" userId="5b079a50-c30e-426c-81c1-9a1baf43d982" providerId="ADAL" clId="{3BFE5F55-893A-4436-88DD-2566482D9BB5}" dt="2024-02-23T16:58:21.557" v="119"/>
          <ac:picMkLst>
            <pc:docMk/>
            <pc:sldMk cId="458705368" sldId="766"/>
            <ac:picMk id="4" creationId="{8922C2D5-88BD-CFD5-EE2F-C5599012CE65}"/>
          </ac:picMkLst>
        </pc:picChg>
        <pc:picChg chg="add del mod">
          <ac:chgData name="Laia Surralles Solsona" userId="5b079a50-c30e-426c-81c1-9a1baf43d982" providerId="ADAL" clId="{3BFE5F55-893A-4436-88DD-2566482D9BB5}" dt="2024-02-23T16:58:59.315" v="123" actId="478"/>
          <ac:picMkLst>
            <pc:docMk/>
            <pc:sldMk cId="458705368" sldId="766"/>
            <ac:picMk id="5" creationId="{4483117C-DC6B-BB68-F0F8-473E20A3CD33}"/>
          </ac:picMkLst>
        </pc:picChg>
      </pc:sldChg>
      <pc:sldChg chg="modSp add mod">
        <pc:chgData name="Laia Surralles Solsona" userId="5b079a50-c30e-426c-81c1-9a1baf43d982" providerId="ADAL" clId="{3BFE5F55-893A-4436-88DD-2566482D9BB5}" dt="2024-02-23T17:40:29.034" v="917" actId="1076"/>
        <pc:sldMkLst>
          <pc:docMk/>
          <pc:sldMk cId="0" sldId="767"/>
        </pc:sldMkLst>
        <pc:spChg chg="mod">
          <ac:chgData name="Laia Surralles Solsona" userId="5b079a50-c30e-426c-81c1-9a1baf43d982" providerId="ADAL" clId="{3BFE5F55-893A-4436-88DD-2566482D9BB5}" dt="2024-02-23T17:38:45.833" v="891" actId="14100"/>
          <ac:spMkLst>
            <pc:docMk/>
            <pc:sldMk cId="0" sldId="767"/>
            <ac:spMk id="223" creationId="{00000000-0000-0000-0000-000000000000}"/>
          </ac:spMkLst>
        </pc:spChg>
        <pc:spChg chg="mod">
          <ac:chgData name="Laia Surralles Solsona" userId="5b079a50-c30e-426c-81c1-9a1baf43d982" providerId="ADAL" clId="{3BFE5F55-893A-4436-88DD-2566482D9BB5}" dt="2024-02-23T17:39:06.366" v="895" actId="1076"/>
          <ac:spMkLst>
            <pc:docMk/>
            <pc:sldMk cId="0" sldId="767"/>
            <ac:spMk id="224" creationId="{00000000-0000-0000-0000-000000000000}"/>
          </ac:spMkLst>
        </pc:spChg>
        <pc:picChg chg="mod">
          <ac:chgData name="Laia Surralles Solsona" userId="5b079a50-c30e-426c-81c1-9a1baf43d982" providerId="ADAL" clId="{3BFE5F55-893A-4436-88DD-2566482D9BB5}" dt="2024-02-23T17:40:29.034" v="917" actId="1076"/>
          <ac:picMkLst>
            <pc:docMk/>
            <pc:sldMk cId="0" sldId="767"/>
            <ac:picMk id="4" creationId="{451F0E78-D3AC-AF2E-DE62-4704C2CF3BB3}"/>
          </ac:picMkLst>
        </pc:picChg>
      </pc:sldChg>
      <pc:sldChg chg="addSp modSp add mod">
        <pc:chgData name="Laia Surralles Solsona" userId="5b079a50-c30e-426c-81c1-9a1baf43d982" providerId="ADAL" clId="{3BFE5F55-893A-4436-88DD-2566482D9BB5}" dt="2024-02-26T15:52:38.962" v="1810" actId="1076"/>
        <pc:sldMkLst>
          <pc:docMk/>
          <pc:sldMk cId="0" sldId="768"/>
        </pc:sldMkLst>
        <pc:spChg chg="mod">
          <ac:chgData name="Laia Surralles Solsona" userId="5b079a50-c30e-426c-81c1-9a1baf43d982" providerId="ADAL" clId="{3BFE5F55-893A-4436-88DD-2566482D9BB5}" dt="2024-02-23T17:42:54.882" v="951" actId="1076"/>
          <ac:spMkLst>
            <pc:docMk/>
            <pc:sldMk cId="0" sldId="768"/>
            <ac:spMk id="2" creationId="{7439C963-1A24-14B7-3DAD-A1321F99D2D7}"/>
          </ac:spMkLst>
        </pc:spChg>
        <pc:spChg chg="add mod">
          <ac:chgData name="Laia Surralles Solsona" userId="5b079a50-c30e-426c-81c1-9a1baf43d982" providerId="ADAL" clId="{3BFE5F55-893A-4436-88DD-2566482D9BB5}" dt="2024-02-23T17:44:13.319" v="970" actId="1076"/>
          <ac:spMkLst>
            <pc:docMk/>
            <pc:sldMk cId="0" sldId="768"/>
            <ac:spMk id="3" creationId="{AE9E2842-C59D-C9E0-DB94-F6F32F0D7203}"/>
          </ac:spMkLst>
        </pc:spChg>
        <pc:spChg chg="mod">
          <ac:chgData name="Laia Surralles Solsona" userId="5b079a50-c30e-426c-81c1-9a1baf43d982" providerId="ADAL" clId="{3BFE5F55-893A-4436-88DD-2566482D9BB5}" dt="2024-02-26T15:52:38.962" v="1810" actId="1076"/>
          <ac:spMkLst>
            <pc:docMk/>
            <pc:sldMk cId="0" sldId="768"/>
            <ac:spMk id="258" creationId="{00000000-0000-0000-0000-000000000000}"/>
          </ac:spMkLst>
        </pc:spChg>
        <pc:spChg chg="mod">
          <ac:chgData name="Laia Surralles Solsona" userId="5b079a50-c30e-426c-81c1-9a1baf43d982" providerId="ADAL" clId="{3BFE5F55-893A-4436-88DD-2566482D9BB5}" dt="2024-02-23T17:44:06.579" v="969" actId="1076"/>
          <ac:spMkLst>
            <pc:docMk/>
            <pc:sldMk cId="0" sldId="768"/>
            <ac:spMk id="259" creationId="{00000000-0000-0000-0000-000000000000}"/>
          </ac:spMkLst>
        </pc:spChg>
        <pc:picChg chg="mod">
          <ac:chgData name="Laia Surralles Solsona" userId="5b079a50-c30e-426c-81c1-9a1baf43d982" providerId="ADAL" clId="{3BFE5F55-893A-4436-88DD-2566482D9BB5}" dt="2024-02-23T17:45:44.262" v="994" actId="1076"/>
          <ac:picMkLst>
            <pc:docMk/>
            <pc:sldMk cId="0" sldId="768"/>
            <ac:picMk id="4" creationId="{59482D95-C6F8-0E29-43C4-83B1F6D70F6D}"/>
          </ac:picMkLst>
        </pc:picChg>
      </pc:sldChg>
      <pc:sldChg chg="addSp delSp modSp add mod">
        <pc:chgData name="Laia Surralles Solsona" userId="5b079a50-c30e-426c-81c1-9a1baf43d982" providerId="ADAL" clId="{3BFE5F55-893A-4436-88DD-2566482D9BB5}" dt="2024-02-23T17:05:58.280" v="228" actId="12"/>
        <pc:sldMkLst>
          <pc:docMk/>
          <pc:sldMk cId="2879217361" sldId="769"/>
        </pc:sldMkLst>
        <pc:spChg chg="add del mod">
          <ac:chgData name="Laia Surralles Solsona" userId="5b079a50-c30e-426c-81c1-9a1baf43d982" providerId="ADAL" clId="{3BFE5F55-893A-4436-88DD-2566482D9BB5}" dt="2024-02-23T17:04:25.916" v="187" actId="478"/>
          <ac:spMkLst>
            <pc:docMk/>
            <pc:sldMk cId="2879217361" sldId="769"/>
            <ac:spMk id="5" creationId="{9AD67F17-C549-0A96-E639-63603E47AA95}"/>
          </ac:spMkLst>
        </pc:spChg>
        <pc:spChg chg="add mod">
          <ac:chgData name="Laia Surralles Solsona" userId="5b079a50-c30e-426c-81c1-9a1baf43d982" providerId="ADAL" clId="{3BFE5F55-893A-4436-88DD-2566482D9BB5}" dt="2024-02-23T17:04:41.025" v="220" actId="20577"/>
          <ac:spMkLst>
            <pc:docMk/>
            <pc:sldMk cId="2879217361" sldId="769"/>
            <ac:spMk id="8" creationId="{1B6F2327-43C6-36B4-169D-FAE32E747EC3}"/>
          </ac:spMkLst>
        </pc:spChg>
        <pc:spChg chg="del">
          <ac:chgData name="Laia Surralles Solsona" userId="5b079a50-c30e-426c-81c1-9a1baf43d982" providerId="ADAL" clId="{3BFE5F55-893A-4436-88DD-2566482D9BB5}" dt="2024-02-23T17:04:23.995" v="186" actId="478"/>
          <ac:spMkLst>
            <pc:docMk/>
            <pc:sldMk cId="2879217361" sldId="769"/>
            <ac:spMk id="113" creationId="{B2AAA148-B948-5C57-B213-BEDA43ACC708}"/>
          </ac:spMkLst>
        </pc:spChg>
        <pc:spChg chg="mod">
          <ac:chgData name="Laia Surralles Solsona" userId="5b079a50-c30e-426c-81c1-9a1baf43d982" providerId="ADAL" clId="{3BFE5F55-893A-4436-88DD-2566482D9BB5}" dt="2024-02-23T17:05:58.280" v="228" actId="12"/>
          <ac:spMkLst>
            <pc:docMk/>
            <pc:sldMk cId="2879217361" sldId="769"/>
            <ac:spMk id="114" creationId="{D90DF558-676B-235E-E2E7-F3E3113E9990}"/>
          </ac:spMkLst>
        </pc:spChg>
        <pc:picChg chg="add mod">
          <ac:chgData name="Laia Surralles Solsona" userId="5b079a50-c30e-426c-81c1-9a1baf43d982" providerId="ADAL" clId="{3BFE5F55-893A-4436-88DD-2566482D9BB5}" dt="2024-02-23T17:04:26.266" v="188"/>
          <ac:picMkLst>
            <pc:docMk/>
            <pc:sldMk cId="2879217361" sldId="769"/>
            <ac:picMk id="6" creationId="{424B4CF0-21FC-22ED-A5B0-9153B455B15C}"/>
          </ac:picMkLst>
        </pc:picChg>
      </pc:sldChg>
      <pc:sldChg chg="addSp delSp modSp add mod">
        <pc:chgData name="Laia Surralles Solsona" userId="5b079a50-c30e-426c-81c1-9a1baf43d982" providerId="ADAL" clId="{3BFE5F55-893A-4436-88DD-2566482D9BB5}" dt="2024-02-23T17:15:44.600" v="407" actId="1076"/>
        <pc:sldMkLst>
          <pc:docMk/>
          <pc:sldMk cId="763655494" sldId="770"/>
        </pc:sldMkLst>
        <pc:spChg chg="del mod">
          <ac:chgData name="Laia Surralles Solsona" userId="5b079a50-c30e-426c-81c1-9a1baf43d982" providerId="ADAL" clId="{3BFE5F55-893A-4436-88DD-2566482D9BB5}" dt="2024-02-23T17:06:43.698" v="259" actId="478"/>
          <ac:spMkLst>
            <pc:docMk/>
            <pc:sldMk cId="763655494" sldId="770"/>
            <ac:spMk id="2" creationId="{2185F8E2-B5F2-22C7-DF44-166E4EF5EDD3}"/>
          </ac:spMkLst>
        </pc:spChg>
        <pc:spChg chg="mod">
          <ac:chgData name="Laia Surralles Solsona" userId="5b079a50-c30e-426c-81c1-9a1baf43d982" providerId="ADAL" clId="{3BFE5F55-893A-4436-88DD-2566482D9BB5}" dt="2024-02-23T17:15:39.564" v="405" actId="1076"/>
          <ac:spMkLst>
            <pc:docMk/>
            <pc:sldMk cId="763655494" sldId="770"/>
            <ac:spMk id="3" creationId="{AEF34C56-B4DD-6598-38AB-61189B44807D}"/>
          </ac:spMkLst>
        </pc:spChg>
        <pc:spChg chg="mod">
          <ac:chgData name="Laia Surralles Solsona" userId="5b079a50-c30e-426c-81c1-9a1baf43d982" providerId="ADAL" clId="{3BFE5F55-893A-4436-88DD-2566482D9BB5}" dt="2024-02-23T17:13:35.411" v="387" actId="1076"/>
          <ac:spMkLst>
            <pc:docMk/>
            <pc:sldMk cId="763655494" sldId="770"/>
            <ac:spMk id="4" creationId="{F92D46E5-0446-8E09-4511-9E86AD9362BD}"/>
          </ac:spMkLst>
        </pc:spChg>
        <pc:spChg chg="mod">
          <ac:chgData name="Laia Surralles Solsona" userId="5b079a50-c30e-426c-81c1-9a1baf43d982" providerId="ADAL" clId="{3BFE5F55-893A-4436-88DD-2566482D9BB5}" dt="2024-02-23T17:15:01.340" v="400" actId="1076"/>
          <ac:spMkLst>
            <pc:docMk/>
            <pc:sldMk cId="763655494" sldId="770"/>
            <ac:spMk id="5" creationId="{9F7ED206-064C-D213-813C-60EC4D80C2E3}"/>
          </ac:spMkLst>
        </pc:spChg>
        <pc:spChg chg="add mod">
          <ac:chgData name="Laia Surralles Solsona" userId="5b079a50-c30e-426c-81c1-9a1baf43d982" providerId="ADAL" clId="{3BFE5F55-893A-4436-88DD-2566482D9BB5}" dt="2024-02-23T17:06:49.151" v="260" actId="1076"/>
          <ac:spMkLst>
            <pc:docMk/>
            <pc:sldMk cId="763655494" sldId="770"/>
            <ac:spMk id="7" creationId="{4FBB0454-3236-3F46-F9BA-1F18D22EBD3C}"/>
          </ac:spMkLst>
        </pc:spChg>
        <pc:spChg chg="mod topLvl">
          <ac:chgData name="Laia Surralles Solsona" userId="5b079a50-c30e-426c-81c1-9a1baf43d982" providerId="ADAL" clId="{3BFE5F55-893A-4436-88DD-2566482D9BB5}" dt="2024-02-23T17:15:04.129" v="401" actId="1076"/>
          <ac:spMkLst>
            <pc:docMk/>
            <pc:sldMk cId="763655494" sldId="770"/>
            <ac:spMk id="121" creationId="{4DDA2417-B3B6-8D9D-F398-4A7AE24F82E7}"/>
          </ac:spMkLst>
        </pc:spChg>
        <pc:spChg chg="mod topLvl">
          <ac:chgData name="Laia Surralles Solsona" userId="5b079a50-c30e-426c-81c1-9a1baf43d982" providerId="ADAL" clId="{3BFE5F55-893A-4436-88DD-2566482D9BB5}" dt="2024-02-23T17:15:41.817" v="406" actId="1076"/>
          <ac:spMkLst>
            <pc:docMk/>
            <pc:sldMk cId="763655494" sldId="770"/>
            <ac:spMk id="125" creationId="{502062E9-0F35-E554-7241-0465364475EB}"/>
          </ac:spMkLst>
        </pc:spChg>
        <pc:spChg chg="mod topLvl">
          <ac:chgData name="Laia Surralles Solsona" userId="5b079a50-c30e-426c-81c1-9a1baf43d982" providerId="ADAL" clId="{3BFE5F55-893A-4436-88DD-2566482D9BB5}" dt="2024-02-23T17:13:39.640" v="388" actId="1076"/>
          <ac:spMkLst>
            <pc:docMk/>
            <pc:sldMk cId="763655494" sldId="770"/>
            <ac:spMk id="131" creationId="{4DB9587B-1B07-1263-45EB-B57EFC4CE5A6}"/>
          </ac:spMkLst>
        </pc:spChg>
        <pc:grpChg chg="del mod">
          <ac:chgData name="Laia Surralles Solsona" userId="5b079a50-c30e-426c-81c1-9a1baf43d982" providerId="ADAL" clId="{3BFE5F55-893A-4436-88DD-2566482D9BB5}" dt="2024-02-23T17:14:09.511" v="392" actId="165"/>
          <ac:grpSpMkLst>
            <pc:docMk/>
            <pc:sldMk cId="763655494" sldId="770"/>
            <ac:grpSpMk id="119" creationId="{17F70F2C-604A-8B08-EEEC-1E5953EDF733}"/>
          </ac:grpSpMkLst>
        </pc:grpChg>
        <pc:grpChg chg="del mod">
          <ac:chgData name="Laia Surralles Solsona" userId="5b079a50-c30e-426c-81c1-9a1baf43d982" providerId="ADAL" clId="{3BFE5F55-893A-4436-88DD-2566482D9BB5}" dt="2024-02-23T17:08:42.520" v="331" actId="165"/>
          <ac:grpSpMkLst>
            <pc:docMk/>
            <pc:sldMk cId="763655494" sldId="770"/>
            <ac:grpSpMk id="124" creationId="{6A0B18D4-9101-0B24-76F3-D942831F655F}"/>
          </ac:grpSpMkLst>
        </pc:grpChg>
        <pc:grpChg chg="del mod">
          <ac:chgData name="Laia Surralles Solsona" userId="5b079a50-c30e-426c-81c1-9a1baf43d982" providerId="ADAL" clId="{3BFE5F55-893A-4436-88DD-2566482D9BB5}" dt="2024-02-23T17:11:20.505" v="355" actId="165"/>
          <ac:grpSpMkLst>
            <pc:docMk/>
            <pc:sldMk cId="763655494" sldId="770"/>
            <ac:grpSpMk id="129" creationId="{D216791F-4ECD-443C-6331-A250B769AD0A}"/>
          </ac:grpSpMkLst>
        </pc:grpChg>
        <pc:grpChg chg="mod">
          <ac:chgData name="Laia Surralles Solsona" userId="5b079a50-c30e-426c-81c1-9a1baf43d982" providerId="ADAL" clId="{3BFE5F55-893A-4436-88DD-2566482D9BB5}" dt="2024-02-23T17:14:40.912" v="397" actId="1076"/>
          <ac:grpSpMkLst>
            <pc:docMk/>
            <pc:sldMk cId="763655494" sldId="770"/>
            <ac:grpSpMk id="134" creationId="{0D11E40D-8AC1-795F-C874-83C763AE40E9}"/>
          </ac:grpSpMkLst>
        </pc:grpChg>
        <pc:picChg chg="add mod">
          <ac:chgData name="Laia Surralles Solsona" userId="5b079a50-c30e-426c-81c1-9a1baf43d982" providerId="ADAL" clId="{3BFE5F55-893A-4436-88DD-2566482D9BB5}" dt="2024-02-23T17:07:54.649" v="323" actId="1076"/>
          <ac:picMkLst>
            <pc:docMk/>
            <pc:sldMk cId="763655494" sldId="770"/>
            <ac:picMk id="6" creationId="{A137573F-20ED-95E2-1558-DC82A14F151C}"/>
          </ac:picMkLst>
        </pc:picChg>
        <pc:cxnChg chg="mod topLvl">
          <ac:chgData name="Laia Surralles Solsona" userId="5b079a50-c30e-426c-81c1-9a1baf43d982" providerId="ADAL" clId="{3BFE5F55-893A-4436-88DD-2566482D9BB5}" dt="2024-02-23T17:14:53.230" v="399" actId="1076"/>
          <ac:cxnSpMkLst>
            <pc:docMk/>
            <pc:sldMk cId="763655494" sldId="770"/>
            <ac:cxnSpMk id="120" creationId="{6D6C8135-13A6-AF49-3888-B433FD0D6AD3}"/>
          </ac:cxnSpMkLst>
        </pc:cxnChg>
        <pc:cxnChg chg="mod topLvl">
          <ac:chgData name="Laia Surralles Solsona" userId="5b079a50-c30e-426c-81c1-9a1baf43d982" providerId="ADAL" clId="{3BFE5F55-893A-4436-88DD-2566482D9BB5}" dt="2024-02-23T17:15:44.600" v="407" actId="1076"/>
          <ac:cxnSpMkLst>
            <pc:docMk/>
            <pc:sldMk cId="763655494" sldId="770"/>
            <ac:cxnSpMk id="126" creationId="{BC54859C-AF82-FE65-4F36-F8598C25C25E}"/>
          </ac:cxnSpMkLst>
        </pc:cxnChg>
        <pc:cxnChg chg="mod topLvl">
          <ac:chgData name="Laia Surralles Solsona" userId="5b079a50-c30e-426c-81c1-9a1baf43d982" providerId="ADAL" clId="{3BFE5F55-893A-4436-88DD-2566482D9BB5}" dt="2024-02-23T17:13:25.393" v="385" actId="1076"/>
          <ac:cxnSpMkLst>
            <pc:docMk/>
            <pc:sldMk cId="763655494" sldId="770"/>
            <ac:cxnSpMk id="130" creationId="{BCEB3ACC-5B29-A6F4-1057-6998168057F3}"/>
          </ac:cxnSpMkLst>
        </pc:cxnChg>
      </pc:sldChg>
      <pc:sldChg chg="addSp delSp modSp add mod">
        <pc:chgData name="Laia Surralles Solsona" userId="5b079a50-c30e-426c-81c1-9a1baf43d982" providerId="ADAL" clId="{3BFE5F55-893A-4436-88DD-2566482D9BB5}" dt="2024-02-23T17:22:47.742" v="663" actId="1076"/>
        <pc:sldMkLst>
          <pc:docMk/>
          <pc:sldMk cId="2045991173" sldId="771"/>
        </pc:sldMkLst>
        <pc:spChg chg="mod">
          <ac:chgData name="Laia Surralles Solsona" userId="5b079a50-c30e-426c-81c1-9a1baf43d982" providerId="ADAL" clId="{3BFE5F55-893A-4436-88DD-2566482D9BB5}" dt="2024-02-23T17:22:37.756" v="661" actId="1076"/>
          <ac:spMkLst>
            <pc:docMk/>
            <pc:sldMk cId="2045991173" sldId="771"/>
            <ac:spMk id="2" creationId="{53720FF2-9A66-7768-A206-F812D27D744D}"/>
          </ac:spMkLst>
        </pc:spChg>
        <pc:spChg chg="add mod">
          <ac:chgData name="Laia Surralles Solsona" userId="5b079a50-c30e-426c-81c1-9a1baf43d982" providerId="ADAL" clId="{3BFE5F55-893A-4436-88DD-2566482D9BB5}" dt="2024-02-23T17:21:37.436" v="643" actId="1035"/>
          <ac:spMkLst>
            <pc:docMk/>
            <pc:sldMk cId="2045991173" sldId="771"/>
            <ac:spMk id="4" creationId="{5ED4C220-539B-EE3D-6400-ADFF5BA57C03}"/>
          </ac:spMkLst>
        </pc:spChg>
        <pc:spChg chg="add del mod">
          <ac:chgData name="Laia Surralles Solsona" userId="5b079a50-c30e-426c-81c1-9a1baf43d982" providerId="ADAL" clId="{3BFE5F55-893A-4436-88DD-2566482D9BB5}" dt="2024-02-23T17:18:29.166" v="489" actId="478"/>
          <ac:spMkLst>
            <pc:docMk/>
            <pc:sldMk cId="2045991173" sldId="771"/>
            <ac:spMk id="6" creationId="{2B9D2FD7-A57E-CB94-8674-CF55BC924AAB}"/>
          </ac:spMkLst>
        </pc:spChg>
        <pc:spChg chg="del mod">
          <ac:chgData name="Laia Surralles Solsona" userId="5b079a50-c30e-426c-81c1-9a1baf43d982" providerId="ADAL" clId="{3BFE5F55-893A-4436-88DD-2566482D9BB5}" dt="2024-02-23T17:18:26.265" v="488" actId="478"/>
          <ac:spMkLst>
            <pc:docMk/>
            <pc:sldMk cId="2045991173" sldId="771"/>
            <ac:spMk id="159" creationId="{F00B4239-E679-9A9D-1185-691329CAB7A9}"/>
          </ac:spMkLst>
        </pc:spChg>
        <pc:spChg chg="mod">
          <ac:chgData name="Laia Surralles Solsona" userId="5b079a50-c30e-426c-81c1-9a1baf43d982" providerId="ADAL" clId="{3BFE5F55-893A-4436-88DD-2566482D9BB5}" dt="2024-02-23T17:22:47.742" v="663" actId="1076"/>
          <ac:spMkLst>
            <pc:docMk/>
            <pc:sldMk cId="2045991173" sldId="771"/>
            <ac:spMk id="160" creationId="{81928973-F44F-7C4E-95DB-0E7993D941A2}"/>
          </ac:spMkLst>
        </pc:spChg>
        <pc:picChg chg="add mod">
          <ac:chgData name="Laia Surralles Solsona" userId="5b079a50-c30e-426c-81c1-9a1baf43d982" providerId="ADAL" clId="{3BFE5F55-893A-4436-88DD-2566482D9BB5}" dt="2024-02-23T17:17:53.438" v="473" actId="14100"/>
          <ac:picMkLst>
            <pc:docMk/>
            <pc:sldMk cId="2045991173" sldId="771"/>
            <ac:picMk id="3" creationId="{7D5D5797-6D30-B90B-0765-A6890ABF1EFB}"/>
          </ac:picMkLst>
        </pc:picChg>
      </pc:sldChg>
      <pc:sldChg chg="addSp delSp modSp add mod">
        <pc:chgData name="Laia Surralles Solsona" userId="5b079a50-c30e-426c-81c1-9a1baf43d982" providerId="ADAL" clId="{3BFE5F55-893A-4436-88DD-2566482D9BB5}" dt="2024-02-27T12:29:13.034" v="2371" actId="108"/>
        <pc:sldMkLst>
          <pc:docMk/>
          <pc:sldMk cId="581425242" sldId="772"/>
        </pc:sldMkLst>
        <pc:spChg chg="del">
          <ac:chgData name="Laia Surralles Solsona" userId="5b079a50-c30e-426c-81c1-9a1baf43d982" providerId="ADAL" clId="{3BFE5F55-893A-4436-88DD-2566482D9BB5}" dt="2024-02-23T17:47:16.451" v="1031" actId="478"/>
          <ac:spMkLst>
            <pc:docMk/>
            <pc:sldMk cId="581425242" sldId="772"/>
            <ac:spMk id="2" creationId="{A76CEDDB-B9F9-3E0D-30AE-2C89A4406DBE}"/>
          </ac:spMkLst>
        </pc:spChg>
        <pc:spChg chg="mod">
          <ac:chgData name="Laia Surralles Solsona" userId="5b079a50-c30e-426c-81c1-9a1baf43d982" providerId="ADAL" clId="{3BFE5F55-893A-4436-88DD-2566482D9BB5}" dt="2024-02-27T12:29:13.034" v="2371" actId="108"/>
          <ac:spMkLst>
            <pc:docMk/>
            <pc:sldMk cId="581425242" sldId="772"/>
            <ac:spMk id="3" creationId="{0722CBD7-4E43-4295-0754-325A78715AB2}"/>
          </ac:spMkLst>
        </pc:spChg>
        <pc:spChg chg="del">
          <ac:chgData name="Laia Surralles Solsona" userId="5b079a50-c30e-426c-81c1-9a1baf43d982" providerId="ADAL" clId="{3BFE5F55-893A-4436-88DD-2566482D9BB5}" dt="2024-02-23T17:47:47.596" v="1071" actId="478"/>
          <ac:spMkLst>
            <pc:docMk/>
            <pc:sldMk cId="581425242" sldId="772"/>
            <ac:spMk id="4" creationId="{EC34C43D-8628-F695-8EE1-E67EC2938109}"/>
          </ac:spMkLst>
        </pc:spChg>
        <pc:spChg chg="mod">
          <ac:chgData name="Laia Surralles Solsona" userId="5b079a50-c30e-426c-81c1-9a1baf43d982" providerId="ADAL" clId="{3BFE5F55-893A-4436-88DD-2566482D9BB5}" dt="2024-02-23T17:49:03.201" v="1088" actId="1076"/>
          <ac:spMkLst>
            <pc:docMk/>
            <pc:sldMk cId="581425242" sldId="772"/>
            <ac:spMk id="5" creationId="{5D8E9A5F-91D4-37F0-7FC6-16BB60E58615}"/>
          </ac:spMkLst>
        </pc:spChg>
        <pc:spChg chg="mod">
          <ac:chgData name="Laia Surralles Solsona" userId="5b079a50-c30e-426c-81c1-9a1baf43d982" providerId="ADAL" clId="{3BFE5F55-893A-4436-88DD-2566482D9BB5}" dt="2024-02-23T17:49:07.743" v="1089" actId="1076"/>
          <ac:spMkLst>
            <pc:docMk/>
            <pc:sldMk cId="581425242" sldId="772"/>
            <ac:spMk id="6" creationId="{F7C97776-D6F4-E383-1A29-78E315CF83B1}"/>
          </ac:spMkLst>
        </pc:spChg>
        <pc:spChg chg="mod">
          <ac:chgData name="Laia Surralles Solsona" userId="5b079a50-c30e-426c-81c1-9a1baf43d982" providerId="ADAL" clId="{3BFE5F55-893A-4436-88DD-2566482D9BB5}" dt="2024-02-23T17:49:10.083" v="1090" actId="1076"/>
          <ac:spMkLst>
            <pc:docMk/>
            <pc:sldMk cId="581425242" sldId="772"/>
            <ac:spMk id="7" creationId="{81D5C5D3-8C32-F36D-8018-3888E055EC81}"/>
          </ac:spMkLst>
        </pc:spChg>
        <pc:spChg chg="mod">
          <ac:chgData name="Laia Surralles Solsona" userId="5b079a50-c30e-426c-81c1-9a1baf43d982" providerId="ADAL" clId="{3BFE5F55-893A-4436-88DD-2566482D9BB5}" dt="2024-02-23T17:48:17.086" v="1078" actId="1076"/>
          <ac:spMkLst>
            <pc:docMk/>
            <pc:sldMk cId="581425242" sldId="772"/>
            <ac:spMk id="8" creationId="{57192F3D-4C48-86D8-D6A9-4C5AB9B8D7DE}"/>
          </ac:spMkLst>
        </pc:spChg>
        <pc:spChg chg="mod">
          <ac:chgData name="Laia Surralles Solsona" userId="5b079a50-c30e-426c-81c1-9a1baf43d982" providerId="ADAL" clId="{3BFE5F55-893A-4436-88DD-2566482D9BB5}" dt="2024-02-23T17:48:20.385" v="1079" actId="1076"/>
          <ac:spMkLst>
            <pc:docMk/>
            <pc:sldMk cId="581425242" sldId="772"/>
            <ac:spMk id="9" creationId="{BBDAE624-17EE-CF59-5565-593456A5E249}"/>
          </ac:spMkLst>
        </pc:spChg>
        <pc:spChg chg="mod">
          <ac:chgData name="Laia Surralles Solsona" userId="5b079a50-c30e-426c-81c1-9a1baf43d982" providerId="ADAL" clId="{3BFE5F55-893A-4436-88DD-2566482D9BB5}" dt="2024-02-23T17:49:34.189" v="1094" actId="1076"/>
          <ac:spMkLst>
            <pc:docMk/>
            <pc:sldMk cId="581425242" sldId="772"/>
            <ac:spMk id="11" creationId="{7C9957DB-032D-B399-1ACA-6848D72F2DE9}"/>
          </ac:spMkLst>
        </pc:spChg>
        <pc:spChg chg="add del mod">
          <ac:chgData name="Laia Surralles Solsona" userId="5b079a50-c30e-426c-81c1-9a1baf43d982" providerId="ADAL" clId="{3BFE5F55-893A-4436-88DD-2566482D9BB5}" dt="2024-02-23T17:47:18.409" v="1032" actId="478"/>
          <ac:spMkLst>
            <pc:docMk/>
            <pc:sldMk cId="581425242" sldId="772"/>
            <ac:spMk id="13" creationId="{511DB189-76DF-359B-549A-587CFBB346B9}"/>
          </ac:spMkLst>
        </pc:spChg>
        <pc:spChg chg="add mod">
          <ac:chgData name="Laia Surralles Solsona" userId="5b079a50-c30e-426c-81c1-9a1baf43d982" providerId="ADAL" clId="{3BFE5F55-893A-4436-88DD-2566482D9BB5}" dt="2024-02-23T17:48:56.058" v="1087" actId="1076"/>
          <ac:spMkLst>
            <pc:docMk/>
            <pc:sldMk cId="581425242" sldId="772"/>
            <ac:spMk id="14" creationId="{E8D24BF8-09BC-BA18-E28A-C959AEE3BC07}"/>
          </ac:spMkLst>
        </pc:spChg>
        <pc:picChg chg="mod">
          <ac:chgData name="Laia Surralles Solsona" userId="5b079a50-c30e-426c-81c1-9a1baf43d982" providerId="ADAL" clId="{3BFE5F55-893A-4436-88DD-2566482D9BB5}" dt="2024-02-23T17:49:30.251" v="1093" actId="1076"/>
          <ac:picMkLst>
            <pc:docMk/>
            <pc:sldMk cId="581425242" sldId="772"/>
            <ac:picMk id="10" creationId="{B4005376-AC99-3F90-67E2-42C87A7D5E56}"/>
          </ac:picMkLst>
        </pc:picChg>
      </pc:sldChg>
      <pc:sldChg chg="addSp modSp add del mod modNotes">
        <pc:chgData name="Laia Surralles Solsona" userId="5b079a50-c30e-426c-81c1-9a1baf43d982" providerId="ADAL" clId="{3BFE5F55-893A-4436-88DD-2566482D9BB5}" dt="2024-02-23T17:21:15.697" v="640" actId="47"/>
        <pc:sldMkLst>
          <pc:docMk/>
          <pc:sldMk cId="3682221646" sldId="772"/>
        </pc:sldMkLst>
        <pc:spChg chg="add mod">
          <ac:chgData name="Laia Surralles Solsona" userId="5b079a50-c30e-426c-81c1-9a1baf43d982" providerId="ADAL" clId="{3BFE5F55-893A-4436-88DD-2566482D9BB5}" dt="2024-02-23T17:19:05.172" v="494"/>
          <ac:spMkLst>
            <pc:docMk/>
            <pc:sldMk cId="3682221646" sldId="772"/>
            <ac:spMk id="4" creationId="{9531DBFD-E472-E35C-DAD6-A630CC304B5F}"/>
          </ac:spMkLst>
        </pc:spChg>
        <pc:spChg chg="add mod">
          <ac:chgData name="Laia Surralles Solsona" userId="5b079a50-c30e-426c-81c1-9a1baf43d982" providerId="ADAL" clId="{3BFE5F55-893A-4436-88DD-2566482D9BB5}" dt="2024-02-23T17:20:01.318" v="603" actId="1076"/>
          <ac:spMkLst>
            <pc:docMk/>
            <pc:sldMk cId="3682221646" sldId="772"/>
            <ac:spMk id="6" creationId="{AA5977C2-F222-06A1-085F-36F3749A7C4E}"/>
          </ac:spMkLst>
        </pc:spChg>
        <pc:spChg chg="mod">
          <ac:chgData name="Laia Surralles Solsona" userId="5b079a50-c30e-426c-81c1-9a1baf43d982" providerId="ADAL" clId="{3BFE5F55-893A-4436-88DD-2566482D9BB5}" dt="2024-02-23T17:19:14.248" v="497" actId="1076"/>
          <ac:spMkLst>
            <pc:docMk/>
            <pc:sldMk cId="3682221646" sldId="772"/>
            <ac:spMk id="165" creationId="{449C7C8F-5836-9E37-CC2E-72C614AA12ED}"/>
          </ac:spMkLst>
        </pc:spChg>
        <pc:picChg chg="add mod">
          <ac:chgData name="Laia Surralles Solsona" userId="5b079a50-c30e-426c-81c1-9a1baf43d982" providerId="ADAL" clId="{3BFE5F55-893A-4436-88DD-2566482D9BB5}" dt="2024-02-23T17:19:05.172" v="494"/>
          <ac:picMkLst>
            <pc:docMk/>
            <pc:sldMk cId="3682221646" sldId="772"/>
            <ac:picMk id="2" creationId="{0F5338AC-6D40-5877-CF35-2622DF4F76D1}"/>
          </ac:picMkLst>
        </pc:picChg>
        <pc:picChg chg="mod">
          <ac:chgData name="Laia Surralles Solsona" userId="5b079a50-c30e-426c-81c1-9a1baf43d982" providerId="ADAL" clId="{3BFE5F55-893A-4436-88DD-2566482D9BB5}" dt="2024-02-23T17:19:14.248" v="497" actId="1076"/>
          <ac:picMkLst>
            <pc:docMk/>
            <pc:sldMk cId="3682221646" sldId="772"/>
            <ac:picMk id="3" creationId="{DC6E2920-0286-BEE9-6310-62E538E5265C}"/>
          </ac:picMkLst>
        </pc:picChg>
        <pc:picChg chg="add mod">
          <ac:chgData name="Laia Surralles Solsona" userId="5b079a50-c30e-426c-81c1-9a1baf43d982" providerId="ADAL" clId="{3BFE5F55-893A-4436-88DD-2566482D9BB5}" dt="2024-02-23T17:19:19.474" v="498"/>
          <ac:picMkLst>
            <pc:docMk/>
            <pc:sldMk cId="3682221646" sldId="772"/>
            <ac:picMk id="5" creationId="{9A986CC6-6BF4-28C4-06D3-81A08D515E31}"/>
          </ac:picMkLst>
        </pc:picChg>
      </pc:sldChg>
      <pc:sldChg chg="modSp del mod setBg">
        <pc:chgData name="Laia Surralles Solsona" userId="5b079a50-c30e-426c-81c1-9a1baf43d982" providerId="ADAL" clId="{3BFE5F55-893A-4436-88DD-2566482D9BB5}" dt="2024-02-23T17:56:11.140" v="1182" actId="47"/>
        <pc:sldMkLst>
          <pc:docMk/>
          <pc:sldMk cId="298890089" sldId="773"/>
        </pc:sldMkLst>
        <pc:picChg chg="mod">
          <ac:chgData name="Laia Surralles Solsona" userId="5b079a50-c30e-426c-81c1-9a1baf43d982" providerId="ADAL" clId="{3BFE5F55-893A-4436-88DD-2566482D9BB5}" dt="2024-02-23T17:52:13.083" v="1105" actId="1076"/>
          <ac:picMkLst>
            <pc:docMk/>
            <pc:sldMk cId="298890089" sldId="773"/>
            <ac:picMk id="8" creationId="{801EBA4F-E969-7B3D-1B25-4D92B4C585B1}"/>
          </ac:picMkLst>
        </pc:picChg>
        <pc:picChg chg="mod">
          <ac:chgData name="Laia Surralles Solsona" userId="5b079a50-c30e-426c-81c1-9a1baf43d982" providerId="ADAL" clId="{3BFE5F55-893A-4436-88DD-2566482D9BB5}" dt="2024-02-23T17:52:19.862" v="1107" actId="1076"/>
          <ac:picMkLst>
            <pc:docMk/>
            <pc:sldMk cId="298890089" sldId="773"/>
            <ac:picMk id="10" creationId="{B0D640E3-0D83-97EE-086A-ACEA34B3E3D0}"/>
          </ac:picMkLst>
        </pc:picChg>
      </pc:sldChg>
      <pc:sldChg chg="delSp add del setBg delDesignElem modNotes">
        <pc:chgData name="Laia Surralles Solsona" userId="5b079a50-c30e-426c-81c1-9a1baf43d982" providerId="ADAL" clId="{3BFE5F55-893A-4436-88DD-2566482D9BB5}" dt="2024-02-23T17:52:27.347" v="1110" actId="47"/>
        <pc:sldMkLst>
          <pc:docMk/>
          <pc:sldMk cId="700451533" sldId="774"/>
        </pc:sldMkLst>
        <pc:spChg chg="del">
          <ac:chgData name="Laia Surralles Solsona" userId="5b079a50-c30e-426c-81c1-9a1baf43d982" providerId="ADAL" clId="{3BFE5F55-893A-4436-88DD-2566482D9BB5}" dt="2024-02-23T17:52:25.238" v="1109"/>
          <ac:spMkLst>
            <pc:docMk/>
            <pc:sldMk cId="700451533" sldId="774"/>
            <ac:spMk id="270" creationId="{2DAA6C16-BF9B-4A3E-BC70-EE6015D4F967}"/>
          </ac:spMkLst>
        </pc:spChg>
        <pc:grpChg chg="del">
          <ac:chgData name="Laia Surralles Solsona" userId="5b079a50-c30e-426c-81c1-9a1baf43d982" providerId="ADAL" clId="{3BFE5F55-893A-4436-88DD-2566482D9BB5}" dt="2024-02-23T17:52:25.238" v="1109"/>
          <ac:grpSpMkLst>
            <pc:docMk/>
            <pc:sldMk cId="700451533" sldId="774"/>
            <ac:grpSpMk id="272" creationId="{31655B4F-4050-4B1F-82A8-180E74CF9C54}"/>
          </ac:grpSpMkLst>
        </pc:grpChg>
      </pc:sldChg>
      <pc:sldChg chg="addSp delSp modSp new mod setBg">
        <pc:chgData name="Laia Surralles Solsona" userId="5b079a50-c30e-426c-81c1-9a1baf43d982" providerId="ADAL" clId="{3BFE5F55-893A-4436-88DD-2566482D9BB5}" dt="2024-02-23T17:57:09.727" v="1193" actId="1076"/>
        <pc:sldMkLst>
          <pc:docMk/>
          <pc:sldMk cId="1305655107" sldId="774"/>
        </pc:sldMkLst>
        <pc:spChg chg="del">
          <ac:chgData name="Laia Surralles Solsona" userId="5b079a50-c30e-426c-81c1-9a1baf43d982" providerId="ADAL" clId="{3BFE5F55-893A-4436-88DD-2566482D9BB5}" dt="2024-02-23T17:52:33.212" v="1113" actId="478"/>
          <ac:spMkLst>
            <pc:docMk/>
            <pc:sldMk cId="1305655107" sldId="774"/>
            <ac:spMk id="2" creationId="{A526D52E-6318-7846-543A-EDAF18992E2A}"/>
          </ac:spMkLst>
        </pc:spChg>
        <pc:spChg chg="del">
          <ac:chgData name="Laia Surralles Solsona" userId="5b079a50-c30e-426c-81c1-9a1baf43d982" providerId="ADAL" clId="{3BFE5F55-893A-4436-88DD-2566482D9BB5}" dt="2024-02-23T17:52:31.691" v="1112" actId="478"/>
          <ac:spMkLst>
            <pc:docMk/>
            <pc:sldMk cId="1305655107" sldId="774"/>
            <ac:spMk id="3" creationId="{2B447BD3-69EF-0E00-0A89-55869C33A16B}"/>
          </ac:spMkLst>
        </pc:spChg>
        <pc:spChg chg="add mod ord">
          <ac:chgData name="Laia Surralles Solsona" userId="5b079a50-c30e-426c-81c1-9a1baf43d982" providerId="ADAL" clId="{3BFE5F55-893A-4436-88DD-2566482D9BB5}" dt="2024-02-23T17:56:48.791" v="1189" actId="1076"/>
          <ac:spMkLst>
            <pc:docMk/>
            <pc:sldMk cId="1305655107" sldId="774"/>
            <ac:spMk id="8" creationId="{73C58FEB-0159-0A9E-68A8-984DC87E8911}"/>
          </ac:spMkLst>
        </pc:spChg>
        <pc:spChg chg="add mod ord">
          <ac:chgData name="Laia Surralles Solsona" userId="5b079a50-c30e-426c-81c1-9a1baf43d982" providerId="ADAL" clId="{3BFE5F55-893A-4436-88DD-2566482D9BB5}" dt="2024-02-23T17:57:09.727" v="1193" actId="1076"/>
          <ac:spMkLst>
            <pc:docMk/>
            <pc:sldMk cId="1305655107" sldId="774"/>
            <ac:spMk id="9" creationId="{349D6A81-F958-B258-DB3E-AC44429CBC6F}"/>
          </ac:spMkLst>
        </pc:spChg>
        <pc:spChg chg="add del">
          <ac:chgData name="Laia Surralles Solsona" userId="5b079a50-c30e-426c-81c1-9a1baf43d982" providerId="ADAL" clId="{3BFE5F55-893A-4436-88DD-2566482D9BB5}" dt="2024-02-23T17:54:37.970" v="1158" actId="26606"/>
          <ac:spMkLst>
            <pc:docMk/>
            <pc:sldMk cId="1305655107" sldId="774"/>
            <ac:spMk id="14" creationId="{2DAA6C16-BF9B-4A3E-BC70-EE6015D4F967}"/>
          </ac:spMkLst>
        </pc:spChg>
        <pc:spChg chg="add del">
          <ac:chgData name="Laia Surralles Solsona" userId="5b079a50-c30e-426c-81c1-9a1baf43d982" providerId="ADAL" clId="{3BFE5F55-893A-4436-88DD-2566482D9BB5}" dt="2024-02-23T17:54:21.988" v="1143" actId="26606"/>
          <ac:spMkLst>
            <pc:docMk/>
            <pc:sldMk cId="1305655107" sldId="774"/>
            <ac:spMk id="23" creationId="{2DAA6C16-BF9B-4A3E-BC70-EE6015D4F967}"/>
          </ac:spMkLst>
        </pc:spChg>
        <pc:spChg chg="add del">
          <ac:chgData name="Laia Surralles Solsona" userId="5b079a50-c30e-426c-81c1-9a1baf43d982" providerId="ADAL" clId="{3BFE5F55-893A-4436-88DD-2566482D9BB5}" dt="2024-02-23T17:54:23.237" v="1147" actId="26606"/>
          <ac:spMkLst>
            <pc:docMk/>
            <pc:sldMk cId="1305655107" sldId="774"/>
            <ac:spMk id="27" creationId="{618147C2-BF02-44AA-81D8-FD7776FAB3C6}"/>
          </ac:spMkLst>
        </pc:spChg>
        <pc:spChg chg="add del">
          <ac:chgData name="Laia Surralles Solsona" userId="5b079a50-c30e-426c-81c1-9a1baf43d982" providerId="ADAL" clId="{3BFE5F55-893A-4436-88DD-2566482D9BB5}" dt="2024-02-23T17:54:22.606" v="1145" actId="26606"/>
          <ac:spMkLst>
            <pc:docMk/>
            <pc:sldMk cId="1305655107" sldId="774"/>
            <ac:spMk id="29" creationId="{B95B9BA8-1D69-4796-85F5-B6D0BD52354B}"/>
          </ac:spMkLst>
        </pc:spChg>
        <pc:spChg chg="add del">
          <ac:chgData name="Laia Surralles Solsona" userId="5b079a50-c30e-426c-81c1-9a1baf43d982" providerId="ADAL" clId="{3BFE5F55-893A-4436-88DD-2566482D9BB5}" dt="2024-02-23T17:54:23.237" v="1147" actId="26606"/>
          <ac:spMkLst>
            <pc:docMk/>
            <pc:sldMk cId="1305655107" sldId="774"/>
            <ac:spMk id="34" creationId="{615E9F7A-B64C-4192-8930-A05D1E23F324}"/>
          </ac:spMkLst>
        </pc:spChg>
        <pc:spChg chg="add del">
          <ac:chgData name="Laia Surralles Solsona" userId="5b079a50-c30e-426c-81c1-9a1baf43d982" providerId="ADAL" clId="{3BFE5F55-893A-4436-88DD-2566482D9BB5}" dt="2024-02-23T17:54:23.237" v="1147" actId="26606"/>
          <ac:spMkLst>
            <pc:docMk/>
            <pc:sldMk cId="1305655107" sldId="774"/>
            <ac:spMk id="35" creationId="{793EB161-5CFE-4D7E-B34B-06C90F9B16B6}"/>
          </ac:spMkLst>
        </pc:spChg>
        <pc:spChg chg="add del">
          <ac:chgData name="Laia Surralles Solsona" userId="5b079a50-c30e-426c-81c1-9a1baf43d982" providerId="ADAL" clId="{3BFE5F55-893A-4436-88DD-2566482D9BB5}" dt="2024-02-23T17:54:28.799" v="1149" actId="26606"/>
          <ac:spMkLst>
            <pc:docMk/>
            <pc:sldMk cId="1305655107" sldId="774"/>
            <ac:spMk id="37" creationId="{2DAA6C16-BF9B-4A3E-BC70-EE6015D4F967}"/>
          </ac:spMkLst>
        </pc:spChg>
        <pc:spChg chg="add del">
          <ac:chgData name="Laia Surralles Solsona" userId="5b079a50-c30e-426c-81c1-9a1baf43d982" providerId="ADAL" clId="{3BFE5F55-893A-4436-88DD-2566482D9BB5}" dt="2024-02-23T17:54:30.560" v="1151" actId="26606"/>
          <ac:spMkLst>
            <pc:docMk/>
            <pc:sldMk cId="1305655107" sldId="774"/>
            <ac:spMk id="41" creationId="{B95B9BA8-1D69-4796-85F5-B6D0BD52354B}"/>
          </ac:spMkLst>
        </pc:spChg>
        <pc:spChg chg="add del">
          <ac:chgData name="Laia Surralles Solsona" userId="5b079a50-c30e-426c-81c1-9a1baf43d982" providerId="ADAL" clId="{3BFE5F55-893A-4436-88DD-2566482D9BB5}" dt="2024-02-23T17:54:34.570" v="1153" actId="26606"/>
          <ac:spMkLst>
            <pc:docMk/>
            <pc:sldMk cId="1305655107" sldId="774"/>
            <ac:spMk id="46" creationId="{2DAA6C16-BF9B-4A3E-BC70-EE6015D4F967}"/>
          </ac:spMkLst>
        </pc:spChg>
        <pc:spChg chg="add del">
          <ac:chgData name="Laia Surralles Solsona" userId="5b079a50-c30e-426c-81c1-9a1baf43d982" providerId="ADAL" clId="{3BFE5F55-893A-4436-88DD-2566482D9BB5}" dt="2024-02-23T17:54:36.504" v="1155" actId="26606"/>
          <ac:spMkLst>
            <pc:docMk/>
            <pc:sldMk cId="1305655107" sldId="774"/>
            <ac:spMk id="50" creationId="{79B4B56F-BCC9-4009-91E2-AE49F626B89C}"/>
          </ac:spMkLst>
        </pc:spChg>
        <pc:spChg chg="add del">
          <ac:chgData name="Laia Surralles Solsona" userId="5b079a50-c30e-426c-81c1-9a1baf43d982" providerId="ADAL" clId="{3BFE5F55-893A-4436-88DD-2566482D9BB5}" dt="2024-02-23T17:54:37.927" v="1157" actId="26606"/>
          <ac:spMkLst>
            <pc:docMk/>
            <pc:sldMk cId="1305655107" sldId="774"/>
            <ac:spMk id="55" creationId="{A7AE9375-4664-4DB2-922D-2782A6E439AC}"/>
          </ac:spMkLst>
        </pc:spChg>
        <pc:spChg chg="add">
          <ac:chgData name="Laia Surralles Solsona" userId="5b079a50-c30e-426c-81c1-9a1baf43d982" providerId="ADAL" clId="{3BFE5F55-893A-4436-88DD-2566482D9BB5}" dt="2024-02-23T17:54:37.970" v="1158" actId="26606"/>
          <ac:spMkLst>
            <pc:docMk/>
            <pc:sldMk cId="1305655107" sldId="774"/>
            <ac:spMk id="59" creationId="{2DAA6C16-BF9B-4A3E-BC70-EE6015D4F967}"/>
          </ac:spMkLst>
        </pc:spChg>
        <pc:grpChg chg="add del">
          <ac:chgData name="Laia Surralles Solsona" userId="5b079a50-c30e-426c-81c1-9a1baf43d982" providerId="ADAL" clId="{3BFE5F55-893A-4436-88DD-2566482D9BB5}" dt="2024-02-23T17:54:37.970" v="1158" actId="26606"/>
          <ac:grpSpMkLst>
            <pc:docMk/>
            <pc:sldMk cId="1305655107" sldId="774"/>
            <ac:grpSpMk id="16" creationId="{31655B4F-4050-4B1F-82A8-180E74CF9C54}"/>
          </ac:grpSpMkLst>
        </pc:grpChg>
        <pc:grpChg chg="add del">
          <ac:chgData name="Laia Surralles Solsona" userId="5b079a50-c30e-426c-81c1-9a1baf43d982" providerId="ADAL" clId="{3BFE5F55-893A-4436-88DD-2566482D9BB5}" dt="2024-02-23T17:54:21.988" v="1143" actId="26606"/>
          <ac:grpSpMkLst>
            <pc:docMk/>
            <pc:sldMk cId="1305655107" sldId="774"/>
            <ac:grpSpMk id="25" creationId="{31655B4F-4050-4B1F-82A8-180E74CF9C54}"/>
          </ac:grpSpMkLst>
        </pc:grpChg>
        <pc:grpChg chg="add del">
          <ac:chgData name="Laia Surralles Solsona" userId="5b079a50-c30e-426c-81c1-9a1baf43d982" providerId="ADAL" clId="{3BFE5F55-893A-4436-88DD-2566482D9BB5}" dt="2024-02-23T17:54:22.606" v="1145" actId="26606"/>
          <ac:grpSpMkLst>
            <pc:docMk/>
            <pc:sldMk cId="1305655107" sldId="774"/>
            <ac:grpSpMk id="30" creationId="{364A290D-B7BC-40B4-AB97-0C801BCCE267}"/>
          </ac:grpSpMkLst>
        </pc:grpChg>
        <pc:grpChg chg="add del">
          <ac:chgData name="Laia Surralles Solsona" userId="5b079a50-c30e-426c-81c1-9a1baf43d982" providerId="ADAL" clId="{3BFE5F55-893A-4436-88DD-2566482D9BB5}" dt="2024-02-23T17:54:28.799" v="1149" actId="26606"/>
          <ac:grpSpMkLst>
            <pc:docMk/>
            <pc:sldMk cId="1305655107" sldId="774"/>
            <ac:grpSpMk id="38" creationId="{31655B4F-4050-4B1F-82A8-180E74CF9C54}"/>
          </ac:grpSpMkLst>
        </pc:grpChg>
        <pc:grpChg chg="add del">
          <ac:chgData name="Laia Surralles Solsona" userId="5b079a50-c30e-426c-81c1-9a1baf43d982" providerId="ADAL" clId="{3BFE5F55-893A-4436-88DD-2566482D9BB5}" dt="2024-02-23T17:54:30.560" v="1151" actId="26606"/>
          <ac:grpSpMkLst>
            <pc:docMk/>
            <pc:sldMk cId="1305655107" sldId="774"/>
            <ac:grpSpMk id="42" creationId="{364A290D-B7BC-40B4-AB97-0C801BCCE267}"/>
          </ac:grpSpMkLst>
        </pc:grpChg>
        <pc:grpChg chg="add del">
          <ac:chgData name="Laia Surralles Solsona" userId="5b079a50-c30e-426c-81c1-9a1baf43d982" providerId="ADAL" clId="{3BFE5F55-893A-4436-88DD-2566482D9BB5}" dt="2024-02-23T17:54:34.570" v="1153" actId="26606"/>
          <ac:grpSpMkLst>
            <pc:docMk/>
            <pc:sldMk cId="1305655107" sldId="774"/>
            <ac:grpSpMk id="47" creationId="{31655B4F-4050-4B1F-82A8-180E74CF9C54}"/>
          </ac:grpSpMkLst>
        </pc:grpChg>
        <pc:grpChg chg="add del">
          <ac:chgData name="Laia Surralles Solsona" userId="5b079a50-c30e-426c-81c1-9a1baf43d982" providerId="ADAL" clId="{3BFE5F55-893A-4436-88DD-2566482D9BB5}" dt="2024-02-23T17:54:36.504" v="1155" actId="26606"/>
          <ac:grpSpMkLst>
            <pc:docMk/>
            <pc:sldMk cId="1305655107" sldId="774"/>
            <ac:grpSpMk id="51" creationId="{1980E21C-02E9-4C4E-B2A1-DBD4E183A582}"/>
          </ac:grpSpMkLst>
        </pc:grpChg>
        <pc:grpChg chg="add">
          <ac:chgData name="Laia Surralles Solsona" userId="5b079a50-c30e-426c-81c1-9a1baf43d982" providerId="ADAL" clId="{3BFE5F55-893A-4436-88DD-2566482D9BB5}" dt="2024-02-23T17:54:37.970" v="1158" actId="26606"/>
          <ac:grpSpMkLst>
            <pc:docMk/>
            <pc:sldMk cId="1305655107" sldId="774"/>
            <ac:grpSpMk id="60" creationId="{31655B4F-4050-4B1F-82A8-180E74CF9C54}"/>
          </ac:grpSpMkLst>
        </pc:grpChg>
        <pc:picChg chg="add mod ord">
          <ac:chgData name="Laia Surralles Solsona" userId="5b079a50-c30e-426c-81c1-9a1baf43d982" providerId="ADAL" clId="{3BFE5F55-893A-4436-88DD-2566482D9BB5}" dt="2024-02-23T17:54:42.774" v="1159" actId="14100"/>
          <ac:picMkLst>
            <pc:docMk/>
            <pc:sldMk cId="1305655107" sldId="774"/>
            <ac:picMk id="4" creationId="{71C9DFE5-A1AF-D842-2203-3532937B637E}"/>
          </ac:picMkLst>
        </pc:picChg>
        <pc:picChg chg="add mod">
          <ac:chgData name="Laia Surralles Solsona" userId="5b079a50-c30e-426c-81c1-9a1baf43d982" providerId="ADAL" clId="{3BFE5F55-893A-4436-88DD-2566482D9BB5}" dt="2024-02-23T17:54:53.204" v="1162" actId="1076"/>
          <ac:picMkLst>
            <pc:docMk/>
            <pc:sldMk cId="1305655107" sldId="774"/>
            <ac:picMk id="5" creationId="{44F8FC09-F727-9FC1-94F7-2685F3D31393}"/>
          </ac:picMkLst>
        </pc:picChg>
        <pc:picChg chg="add mod ord">
          <ac:chgData name="Laia Surralles Solsona" userId="5b079a50-c30e-426c-81c1-9a1baf43d982" providerId="ADAL" clId="{3BFE5F55-893A-4436-88DD-2566482D9BB5}" dt="2024-02-23T17:54:49.576" v="1161" actId="14100"/>
          <ac:picMkLst>
            <pc:docMk/>
            <pc:sldMk cId="1305655107" sldId="774"/>
            <ac:picMk id="6" creationId="{5FEB3B97-1C58-F7A0-47C1-76EDAD73717D}"/>
          </ac:picMkLst>
        </pc:picChg>
        <pc:picChg chg="add mod ord">
          <ac:chgData name="Laia Surralles Solsona" userId="5b079a50-c30e-426c-81c1-9a1baf43d982" providerId="ADAL" clId="{3BFE5F55-893A-4436-88DD-2566482D9BB5}" dt="2024-02-23T17:54:37.927" v="1157" actId="26606"/>
          <ac:picMkLst>
            <pc:docMk/>
            <pc:sldMk cId="1305655107" sldId="774"/>
            <ac:picMk id="7" creationId="{A762BA47-C648-A1E0-813F-B07DC80430BE}"/>
          </ac:picMkLst>
        </pc:picChg>
        <pc:cxnChg chg="add del">
          <ac:chgData name="Laia Surralles Solsona" userId="5b079a50-c30e-426c-81c1-9a1baf43d982" providerId="ADAL" clId="{3BFE5F55-893A-4436-88DD-2566482D9BB5}" dt="2024-02-23T17:54:37.927" v="1157" actId="26606"/>
          <ac:cxnSpMkLst>
            <pc:docMk/>
            <pc:sldMk cId="1305655107" sldId="774"/>
            <ac:cxnSpMk id="56" creationId="{EE504C98-6397-41C1-A8D8-2D9C4ED307E0}"/>
          </ac:cxnSpMkLst>
        </pc:cxnChg>
        <pc:cxnChg chg="add del">
          <ac:chgData name="Laia Surralles Solsona" userId="5b079a50-c30e-426c-81c1-9a1baf43d982" providerId="ADAL" clId="{3BFE5F55-893A-4436-88DD-2566482D9BB5}" dt="2024-02-23T17:54:37.927" v="1157" actId="26606"/>
          <ac:cxnSpMkLst>
            <pc:docMk/>
            <pc:sldMk cId="1305655107" sldId="774"/>
            <ac:cxnSpMk id="57" creationId="{B7188D9B-1674-419B-A379-D1632A7EC3A2}"/>
          </ac:cxnSpMkLst>
        </pc:cxnChg>
      </pc:sldChg>
      <pc:sldChg chg="modSp add mod setBg">
        <pc:chgData name="Laia Surralles Solsona" userId="5b079a50-c30e-426c-81c1-9a1baf43d982" providerId="ADAL" clId="{3BFE5F55-893A-4436-88DD-2566482D9BB5}" dt="2024-02-27T12:31:31.564" v="2376" actId="1076"/>
        <pc:sldMkLst>
          <pc:docMk/>
          <pc:sldMk cId="3064933239" sldId="775"/>
        </pc:sldMkLst>
        <pc:spChg chg="mod">
          <ac:chgData name="Laia Surralles Solsona" userId="5b079a50-c30e-426c-81c1-9a1baf43d982" providerId="ADAL" clId="{3BFE5F55-893A-4436-88DD-2566482D9BB5}" dt="2024-02-27T12:31:31.564" v="2376" actId="1076"/>
          <ac:spMkLst>
            <pc:docMk/>
            <pc:sldMk cId="3064933239" sldId="775"/>
            <ac:spMk id="5" creationId="{58203784-AAA7-640E-4714-2426452A875D}"/>
          </ac:spMkLst>
        </pc:spChg>
      </pc:sldChg>
      <pc:sldChg chg="modSp add mod">
        <pc:chgData name="Laia Surralles Solsona" userId="5b079a50-c30e-426c-81c1-9a1baf43d982" providerId="ADAL" clId="{3BFE5F55-893A-4436-88DD-2566482D9BB5}" dt="2024-02-26T12:01:03.751" v="1513" actId="255"/>
        <pc:sldMkLst>
          <pc:docMk/>
          <pc:sldMk cId="872489756" sldId="776"/>
        </pc:sldMkLst>
        <pc:spChg chg="mod">
          <ac:chgData name="Laia Surralles Solsona" userId="5b079a50-c30e-426c-81c1-9a1baf43d982" providerId="ADAL" clId="{3BFE5F55-893A-4436-88DD-2566482D9BB5}" dt="2024-02-26T12:01:03.751" v="1513" actId="255"/>
          <ac:spMkLst>
            <pc:docMk/>
            <pc:sldMk cId="872489756" sldId="776"/>
            <ac:spMk id="2" creationId="{207DC71C-912E-2BC1-FAB4-4BDE72EE3DBA}"/>
          </ac:spMkLst>
        </pc:spChg>
      </pc:sldChg>
      <pc:sldChg chg="addSp delSp modSp add del mod setBg delDesignElem">
        <pc:chgData name="Laia Surralles Solsona" userId="5b079a50-c30e-426c-81c1-9a1baf43d982" providerId="ADAL" clId="{3BFE5F55-893A-4436-88DD-2566482D9BB5}" dt="2024-02-26T11:55:07.067" v="1500" actId="47"/>
        <pc:sldMkLst>
          <pc:docMk/>
          <pc:sldMk cId="1483286016" sldId="777"/>
        </pc:sldMkLst>
        <pc:spChg chg="del mod">
          <ac:chgData name="Laia Surralles Solsona" userId="5b079a50-c30e-426c-81c1-9a1baf43d982" providerId="ADAL" clId="{3BFE5F55-893A-4436-88DD-2566482D9BB5}" dt="2024-02-26T11:48:41.599" v="1359" actId="478"/>
          <ac:spMkLst>
            <pc:docMk/>
            <pc:sldMk cId="1483286016" sldId="777"/>
            <ac:spMk id="2" creationId="{2E7C5D95-4922-9498-C0AB-3FA9F995F14A}"/>
          </ac:spMkLst>
        </pc:spChg>
        <pc:spChg chg="mod">
          <ac:chgData name="Laia Surralles Solsona" userId="5b079a50-c30e-426c-81c1-9a1baf43d982" providerId="ADAL" clId="{3BFE5F55-893A-4436-88DD-2566482D9BB5}" dt="2024-02-26T11:49:00.616" v="1366" actId="1076"/>
          <ac:spMkLst>
            <pc:docMk/>
            <pc:sldMk cId="1483286016" sldId="777"/>
            <ac:spMk id="3" creationId="{B7E117C2-CA2D-A5D9-7460-B10F9037DE9D}"/>
          </ac:spMkLst>
        </pc:spChg>
        <pc:spChg chg="add mod">
          <ac:chgData name="Laia Surralles Solsona" userId="5b079a50-c30e-426c-81c1-9a1baf43d982" providerId="ADAL" clId="{3BFE5F55-893A-4436-88DD-2566482D9BB5}" dt="2024-02-26T11:49:18.581" v="1368" actId="1076"/>
          <ac:spMkLst>
            <pc:docMk/>
            <pc:sldMk cId="1483286016" sldId="777"/>
            <ac:spMk id="7" creationId="{C52622F2-CEFD-7B8F-EC11-2BF9DCD9F2DA}"/>
          </ac:spMkLst>
        </pc:spChg>
        <pc:spChg chg="del">
          <ac:chgData name="Laia Surralles Solsona" userId="5b079a50-c30e-426c-81c1-9a1baf43d982" providerId="ADAL" clId="{3BFE5F55-893A-4436-88DD-2566482D9BB5}" dt="2024-02-26T11:45:21.909" v="1244"/>
          <ac:spMkLst>
            <pc:docMk/>
            <pc:sldMk cId="1483286016" sldId="777"/>
            <ac:spMk id="10" creationId="{F13C74B1-5B17-4795-BED0-7140497B445A}"/>
          </ac:spMkLst>
        </pc:spChg>
        <pc:spChg chg="add del mod">
          <ac:chgData name="Laia Surralles Solsona" userId="5b079a50-c30e-426c-81c1-9a1baf43d982" providerId="ADAL" clId="{3BFE5F55-893A-4436-88DD-2566482D9BB5}" dt="2024-02-26T11:48:48.033" v="1362" actId="478"/>
          <ac:spMkLst>
            <pc:docMk/>
            <pc:sldMk cId="1483286016" sldId="777"/>
            <ac:spMk id="11" creationId="{BAF37148-D293-6081-D887-53B973EF8DC5}"/>
          </ac:spMkLst>
        </pc:spChg>
        <pc:spChg chg="del">
          <ac:chgData name="Laia Surralles Solsona" userId="5b079a50-c30e-426c-81c1-9a1baf43d982" providerId="ADAL" clId="{3BFE5F55-893A-4436-88DD-2566482D9BB5}" dt="2024-02-26T11:45:21.909" v="1244"/>
          <ac:spMkLst>
            <pc:docMk/>
            <pc:sldMk cId="1483286016" sldId="777"/>
            <ac:spMk id="12" creationId="{D4974D33-8DC5-464E-8C6D-BE58F0669C17}"/>
          </ac:spMkLst>
        </pc:spChg>
        <pc:spChg chg="add del mod">
          <ac:chgData name="Laia Surralles Solsona" userId="5b079a50-c30e-426c-81c1-9a1baf43d982" providerId="ADAL" clId="{3BFE5F55-893A-4436-88DD-2566482D9BB5}" dt="2024-02-26T11:48:46.237" v="1361" actId="478"/>
          <ac:spMkLst>
            <pc:docMk/>
            <pc:sldMk cId="1483286016" sldId="777"/>
            <ac:spMk id="14" creationId="{A1315A57-9084-630F-2894-0AF888F40155}"/>
          </ac:spMkLst>
        </pc:spChg>
        <pc:picChg chg="add mod">
          <ac:chgData name="Laia Surralles Solsona" userId="5b079a50-c30e-426c-81c1-9a1baf43d982" providerId="ADAL" clId="{3BFE5F55-893A-4436-88DD-2566482D9BB5}" dt="2024-02-26T11:48:13.425" v="1352" actId="1076"/>
          <ac:picMkLst>
            <pc:docMk/>
            <pc:sldMk cId="1483286016" sldId="777"/>
            <ac:picMk id="4" creationId="{6E2906C8-E751-B6FA-E921-A5FB51ED1781}"/>
          </ac:picMkLst>
        </pc:picChg>
        <pc:picChg chg="add del mod">
          <ac:chgData name="Laia Surralles Solsona" userId="5b079a50-c30e-426c-81c1-9a1baf43d982" providerId="ADAL" clId="{3BFE5F55-893A-4436-88DD-2566482D9BB5}" dt="2024-02-26T11:48:46.237" v="1361" actId="478"/>
          <ac:picMkLst>
            <pc:docMk/>
            <pc:sldMk cId="1483286016" sldId="777"/>
            <ac:picMk id="5" creationId="{8426ABEF-C915-F6D1-B5A8-4524AAB9C3D1}"/>
          </ac:picMkLst>
        </pc:picChg>
        <pc:inkChg chg="del">
          <ac:chgData name="Laia Surralles Solsona" userId="5b079a50-c30e-426c-81c1-9a1baf43d982" providerId="ADAL" clId="{3BFE5F55-893A-4436-88DD-2566482D9BB5}" dt="2024-02-26T11:49:12.285" v="1367" actId="478"/>
          <ac:inkMkLst>
            <pc:docMk/>
            <pc:sldMk cId="1483286016" sldId="777"/>
            <ac:inkMk id="8" creationId="{76A45BF9-103F-3423-3817-4A13CCC8231F}"/>
          </ac:inkMkLst>
        </pc:inkChg>
      </pc:sldChg>
      <pc:sldChg chg="modSp add mod setBg">
        <pc:chgData name="Laia Surralles Solsona" userId="5b079a50-c30e-426c-81c1-9a1baf43d982" providerId="ADAL" clId="{3BFE5F55-893A-4436-88DD-2566482D9BB5}" dt="2024-02-26T12:01:20.471" v="1517" actId="255"/>
        <pc:sldMkLst>
          <pc:docMk/>
          <pc:sldMk cId="1101947603" sldId="778"/>
        </pc:sldMkLst>
        <pc:spChg chg="mod">
          <ac:chgData name="Laia Surralles Solsona" userId="5b079a50-c30e-426c-81c1-9a1baf43d982" providerId="ADAL" clId="{3BFE5F55-893A-4436-88DD-2566482D9BB5}" dt="2024-02-26T12:01:20.471" v="1517" actId="255"/>
          <ac:spMkLst>
            <pc:docMk/>
            <pc:sldMk cId="1101947603" sldId="778"/>
            <ac:spMk id="2" creationId="{1173FBE8-A7BE-D342-F082-9F5C6AF8E87B}"/>
          </ac:spMkLst>
        </pc:spChg>
        <pc:spChg chg="mod">
          <ac:chgData name="Laia Surralles Solsona" userId="5b079a50-c30e-426c-81c1-9a1baf43d982" providerId="ADAL" clId="{3BFE5F55-893A-4436-88DD-2566482D9BB5}" dt="2024-02-26T11:54:31.651" v="1496" actId="14100"/>
          <ac:spMkLst>
            <pc:docMk/>
            <pc:sldMk cId="1101947603" sldId="778"/>
            <ac:spMk id="3" creationId="{819CE991-BEBD-DA6C-FBEA-0808AF534452}"/>
          </ac:spMkLst>
        </pc:spChg>
        <pc:spChg chg="mod">
          <ac:chgData name="Laia Surralles Solsona" userId="5b079a50-c30e-426c-81c1-9a1baf43d982" providerId="ADAL" clId="{3BFE5F55-893A-4436-88DD-2566482D9BB5}" dt="2024-02-26T11:54:45.916" v="1498" actId="14100"/>
          <ac:spMkLst>
            <pc:docMk/>
            <pc:sldMk cId="1101947603" sldId="778"/>
            <ac:spMk id="4" creationId="{92DE32C2-949A-8542-8438-0C415A6D89EA}"/>
          </ac:spMkLst>
        </pc:spChg>
        <pc:picChg chg="mod">
          <ac:chgData name="Laia Surralles Solsona" userId="5b079a50-c30e-426c-81c1-9a1baf43d982" providerId="ADAL" clId="{3BFE5F55-893A-4436-88DD-2566482D9BB5}" dt="2024-02-26T11:54:58.416" v="1499" actId="1076"/>
          <ac:picMkLst>
            <pc:docMk/>
            <pc:sldMk cId="1101947603" sldId="778"/>
            <ac:picMk id="8" creationId="{235BE486-12D4-21DF-8354-89384606200D}"/>
          </ac:picMkLst>
        </pc:picChg>
        <pc:picChg chg="mod">
          <ac:chgData name="Laia Surralles Solsona" userId="5b079a50-c30e-426c-81c1-9a1baf43d982" providerId="ADAL" clId="{3BFE5F55-893A-4436-88DD-2566482D9BB5}" dt="2024-02-26T11:54:38.873" v="1497" actId="1076"/>
          <ac:picMkLst>
            <pc:docMk/>
            <pc:sldMk cId="1101947603" sldId="778"/>
            <ac:picMk id="12" creationId="{54785B06-9D3E-3120-99A7-FE97A40C8201}"/>
          </ac:picMkLst>
        </pc:picChg>
      </pc:sldChg>
      <pc:sldChg chg="modSp add mod">
        <pc:chgData name="Laia Surralles Solsona" userId="5b079a50-c30e-426c-81c1-9a1baf43d982" providerId="ADAL" clId="{3BFE5F55-893A-4436-88DD-2566482D9BB5}" dt="2024-02-26T15:53:06.194" v="1811" actId="1076"/>
        <pc:sldMkLst>
          <pc:docMk/>
          <pc:sldMk cId="556551798" sldId="779"/>
        </pc:sldMkLst>
        <pc:spChg chg="mod">
          <ac:chgData name="Laia Surralles Solsona" userId="5b079a50-c30e-426c-81c1-9a1baf43d982" providerId="ADAL" clId="{3BFE5F55-893A-4436-88DD-2566482D9BB5}" dt="2024-02-26T15:53:06.194" v="1811" actId="1076"/>
          <ac:spMkLst>
            <pc:docMk/>
            <pc:sldMk cId="556551798" sldId="779"/>
            <ac:spMk id="2" creationId="{E3DC0243-C071-9817-7AB0-DD30CCDEA3B2}"/>
          </ac:spMkLst>
        </pc:spChg>
        <pc:spChg chg="mod">
          <ac:chgData name="Laia Surralles Solsona" userId="5b079a50-c30e-426c-81c1-9a1baf43d982" providerId="ADAL" clId="{3BFE5F55-893A-4436-88DD-2566482D9BB5}" dt="2024-02-26T12:00:35.529" v="1511" actId="255"/>
          <ac:spMkLst>
            <pc:docMk/>
            <pc:sldMk cId="556551798" sldId="779"/>
            <ac:spMk id="3" creationId="{E021ACA6-78F5-4504-1315-45422258F244}"/>
          </ac:spMkLst>
        </pc:spChg>
        <pc:spChg chg="mod">
          <ac:chgData name="Laia Surralles Solsona" userId="5b079a50-c30e-426c-81c1-9a1baf43d982" providerId="ADAL" clId="{3BFE5F55-893A-4436-88DD-2566482D9BB5}" dt="2024-02-26T12:00:25.702" v="1510" actId="14100"/>
          <ac:spMkLst>
            <pc:docMk/>
            <pc:sldMk cId="556551798" sldId="779"/>
            <ac:spMk id="4" creationId="{1E3646DD-C8BA-8B43-F1CA-EE65ABDE0034}"/>
          </ac:spMkLst>
        </pc:spChg>
        <pc:picChg chg="mod">
          <ac:chgData name="Laia Surralles Solsona" userId="5b079a50-c30e-426c-81c1-9a1baf43d982" providerId="ADAL" clId="{3BFE5F55-893A-4436-88DD-2566482D9BB5}" dt="2024-02-26T12:00:43.591" v="1512" actId="1076"/>
          <ac:picMkLst>
            <pc:docMk/>
            <pc:sldMk cId="556551798" sldId="779"/>
            <ac:picMk id="15" creationId="{DF7BA436-57B1-4574-E429-3FEA66B0E6AD}"/>
          </ac:picMkLst>
        </pc:picChg>
        <pc:picChg chg="mod">
          <ac:chgData name="Laia Surralles Solsona" userId="5b079a50-c30e-426c-81c1-9a1baf43d982" providerId="ADAL" clId="{3BFE5F55-893A-4436-88DD-2566482D9BB5}" dt="2024-02-26T12:00:14.490" v="1509" actId="1076"/>
          <ac:picMkLst>
            <pc:docMk/>
            <pc:sldMk cId="556551798" sldId="779"/>
            <ac:picMk id="16" creationId="{DDEB05EE-BAF2-E1B3-ABD1-839B0731B7F0}"/>
          </ac:picMkLst>
        </pc:picChg>
      </pc:sldChg>
      <pc:sldChg chg="addSp delSp modSp add mod">
        <pc:chgData name="Laia Surralles Solsona" userId="5b079a50-c30e-426c-81c1-9a1baf43d982" providerId="ADAL" clId="{3BFE5F55-893A-4436-88DD-2566482D9BB5}" dt="2024-02-26T15:53:22.261" v="1815" actId="1076"/>
        <pc:sldMkLst>
          <pc:docMk/>
          <pc:sldMk cId="3780849502" sldId="780"/>
        </pc:sldMkLst>
        <pc:spChg chg="mod">
          <ac:chgData name="Laia Surralles Solsona" userId="5b079a50-c30e-426c-81c1-9a1baf43d982" providerId="ADAL" clId="{3BFE5F55-893A-4436-88DD-2566482D9BB5}" dt="2024-02-26T15:53:12.519" v="1812" actId="1076"/>
          <ac:spMkLst>
            <pc:docMk/>
            <pc:sldMk cId="3780849502" sldId="780"/>
            <ac:spMk id="2" creationId="{D2A5F508-4CB3-122F-B2B0-55FF1F469204}"/>
          </ac:spMkLst>
        </pc:spChg>
        <pc:spChg chg="mod">
          <ac:chgData name="Laia Surralles Solsona" userId="5b079a50-c30e-426c-81c1-9a1baf43d982" providerId="ADAL" clId="{3BFE5F55-893A-4436-88DD-2566482D9BB5}" dt="2024-02-26T12:06:43.360" v="1729" actId="14100"/>
          <ac:spMkLst>
            <pc:docMk/>
            <pc:sldMk cId="3780849502" sldId="780"/>
            <ac:spMk id="3" creationId="{B739C4EA-87CA-4A9E-CF5B-EE6C28231E7C}"/>
          </ac:spMkLst>
        </pc:spChg>
        <pc:spChg chg="del mod">
          <ac:chgData name="Laia Surralles Solsona" userId="5b079a50-c30e-426c-81c1-9a1baf43d982" providerId="ADAL" clId="{3BFE5F55-893A-4436-88DD-2566482D9BB5}" dt="2024-02-26T12:04:21.337" v="1602" actId="478"/>
          <ac:spMkLst>
            <pc:docMk/>
            <pc:sldMk cId="3780849502" sldId="780"/>
            <ac:spMk id="4" creationId="{2A70384D-194B-3730-B9A5-E788A0FD08D0}"/>
          </ac:spMkLst>
        </pc:spChg>
        <pc:spChg chg="add mod">
          <ac:chgData name="Laia Surralles Solsona" userId="5b079a50-c30e-426c-81c1-9a1baf43d982" providerId="ADAL" clId="{3BFE5F55-893A-4436-88DD-2566482D9BB5}" dt="2024-02-26T15:53:22.261" v="1815" actId="1076"/>
          <ac:spMkLst>
            <pc:docMk/>
            <pc:sldMk cId="3780849502" sldId="780"/>
            <ac:spMk id="5" creationId="{1DE18EEA-3798-03ED-C595-1766DA812420}"/>
          </ac:spMkLst>
        </pc:spChg>
        <pc:spChg chg="add mod">
          <ac:chgData name="Laia Surralles Solsona" userId="5b079a50-c30e-426c-81c1-9a1baf43d982" providerId="ADAL" clId="{3BFE5F55-893A-4436-88DD-2566482D9BB5}" dt="2024-02-26T12:06:18.420" v="1726" actId="14100"/>
          <ac:spMkLst>
            <pc:docMk/>
            <pc:sldMk cId="3780849502" sldId="780"/>
            <ac:spMk id="7" creationId="{A9CAC963-6183-BBE7-695B-36843731386E}"/>
          </ac:spMkLst>
        </pc:spChg>
        <pc:spChg chg="add mod">
          <ac:chgData name="Laia Surralles Solsona" userId="5b079a50-c30e-426c-81c1-9a1baf43d982" providerId="ADAL" clId="{3BFE5F55-893A-4436-88DD-2566482D9BB5}" dt="2024-02-26T12:05:12.735" v="1712" actId="164"/>
          <ac:spMkLst>
            <pc:docMk/>
            <pc:sldMk cId="3780849502" sldId="780"/>
            <ac:spMk id="8" creationId="{DE2EF6DF-031B-77A6-4BDC-BFD487AB94A2}"/>
          </ac:spMkLst>
        </pc:spChg>
        <pc:spChg chg="add del mod">
          <ac:chgData name="Laia Surralles Solsona" userId="5b079a50-c30e-426c-81c1-9a1baf43d982" providerId="ADAL" clId="{3BFE5F55-893A-4436-88DD-2566482D9BB5}" dt="2024-02-26T12:04:24.734" v="1603" actId="478"/>
          <ac:spMkLst>
            <pc:docMk/>
            <pc:sldMk cId="3780849502" sldId="780"/>
            <ac:spMk id="10" creationId="{42E81CD8-8979-588F-C59E-F0FB844412D3}"/>
          </ac:spMkLst>
        </pc:spChg>
        <pc:grpChg chg="add mod">
          <ac:chgData name="Laia Surralles Solsona" userId="5b079a50-c30e-426c-81c1-9a1baf43d982" providerId="ADAL" clId="{3BFE5F55-893A-4436-88DD-2566482D9BB5}" dt="2024-02-26T12:06:27.816" v="1727" actId="1076"/>
          <ac:grpSpMkLst>
            <pc:docMk/>
            <pc:sldMk cId="3780849502" sldId="780"/>
            <ac:grpSpMk id="11" creationId="{61DDC084-419C-2C05-1111-E132F2553835}"/>
          </ac:grpSpMkLst>
        </pc:grpChg>
        <pc:picChg chg="mod">
          <ac:chgData name="Laia Surralles Solsona" userId="5b079a50-c30e-426c-81c1-9a1baf43d982" providerId="ADAL" clId="{3BFE5F55-893A-4436-88DD-2566482D9BB5}" dt="2024-02-26T12:05:50.148" v="1720" actId="1076"/>
          <ac:picMkLst>
            <pc:docMk/>
            <pc:sldMk cId="3780849502" sldId="780"/>
            <ac:picMk id="6" creationId="{0F5F698F-D719-B89B-85AB-872E4527FF29}"/>
          </ac:picMkLst>
        </pc:picChg>
        <pc:picChg chg="mod ord">
          <ac:chgData name="Laia Surralles Solsona" userId="5b079a50-c30e-426c-81c1-9a1baf43d982" providerId="ADAL" clId="{3BFE5F55-893A-4436-88DD-2566482D9BB5}" dt="2024-02-26T12:06:33.806" v="1728" actId="1076"/>
          <ac:picMkLst>
            <pc:docMk/>
            <pc:sldMk cId="3780849502" sldId="780"/>
            <ac:picMk id="16" creationId="{AE3D15EE-A920-9019-E000-E2F10C5B1055}"/>
          </ac:picMkLst>
        </pc:picChg>
      </pc:sldChg>
      <pc:sldChg chg="modSp add mod">
        <pc:chgData name="Laia Surralles Solsona" userId="5b079a50-c30e-426c-81c1-9a1baf43d982" providerId="ADAL" clId="{3BFE5F55-893A-4436-88DD-2566482D9BB5}" dt="2024-02-26T12:06:52.455" v="1731" actId="255"/>
        <pc:sldMkLst>
          <pc:docMk/>
          <pc:sldMk cId="3924782691" sldId="781"/>
        </pc:sldMkLst>
        <pc:spChg chg="mod">
          <ac:chgData name="Laia Surralles Solsona" userId="5b079a50-c30e-426c-81c1-9a1baf43d982" providerId="ADAL" clId="{3BFE5F55-893A-4436-88DD-2566482D9BB5}" dt="2024-02-26T12:06:52.455" v="1731" actId="255"/>
          <ac:spMkLst>
            <pc:docMk/>
            <pc:sldMk cId="3924782691" sldId="781"/>
            <ac:spMk id="2" creationId="{3F003816-B115-9822-4364-B7096868C93C}"/>
          </ac:spMkLst>
        </pc:spChg>
      </pc:sldChg>
      <pc:sldChg chg="delSp modSp add mod setBg modAnim delDesignElem">
        <pc:chgData name="Laia Surralles Solsona" userId="5b079a50-c30e-426c-81c1-9a1baf43d982" providerId="ADAL" clId="{3BFE5F55-893A-4436-88DD-2566482D9BB5}" dt="2024-02-27T12:32:09.543" v="2386"/>
        <pc:sldMkLst>
          <pc:docMk/>
          <pc:sldMk cId="2961708644" sldId="782"/>
        </pc:sldMkLst>
        <pc:spChg chg="mod">
          <ac:chgData name="Laia Surralles Solsona" userId="5b079a50-c30e-426c-81c1-9a1baf43d982" providerId="ADAL" clId="{3BFE5F55-893A-4436-88DD-2566482D9BB5}" dt="2024-02-27T12:31:43.277" v="2379" actId="1076"/>
          <ac:spMkLst>
            <pc:docMk/>
            <pc:sldMk cId="2961708644" sldId="782"/>
            <ac:spMk id="2" creationId="{FF98B589-3C85-1849-7D2A-2F4B68CCEBE4}"/>
          </ac:spMkLst>
        </pc:spChg>
        <pc:spChg chg="mod">
          <ac:chgData name="Laia Surralles Solsona" userId="5b079a50-c30e-426c-81c1-9a1baf43d982" providerId="ADAL" clId="{3BFE5F55-893A-4436-88DD-2566482D9BB5}" dt="2024-02-27T12:31:57.936" v="2384" actId="1076"/>
          <ac:spMkLst>
            <pc:docMk/>
            <pc:sldMk cId="2961708644" sldId="782"/>
            <ac:spMk id="3" creationId="{E88902F3-3D44-5D19-F112-FFECFB5CBFB2}"/>
          </ac:spMkLst>
        </pc:spChg>
        <pc:spChg chg="del">
          <ac:chgData name="Laia Surralles Solsona" userId="5b079a50-c30e-426c-81c1-9a1baf43d982" providerId="ADAL" clId="{3BFE5F55-893A-4436-88DD-2566482D9BB5}" dt="2024-02-26T11:45:21.909" v="1244"/>
          <ac:spMkLst>
            <pc:docMk/>
            <pc:sldMk cId="2961708644" sldId="782"/>
            <ac:spMk id="12" creationId="{9B7AD9F6-8CE7-4299-8FC6-328F4DCD3FF9}"/>
          </ac:spMkLst>
        </pc:spChg>
        <pc:spChg chg="del">
          <ac:chgData name="Laia Surralles Solsona" userId="5b079a50-c30e-426c-81c1-9a1baf43d982" providerId="ADAL" clId="{3BFE5F55-893A-4436-88DD-2566482D9BB5}" dt="2024-02-26T11:45:21.909" v="1244"/>
          <ac:spMkLst>
            <pc:docMk/>
            <pc:sldMk cId="2961708644" sldId="782"/>
            <ac:spMk id="14" creationId="{F49775AF-8896-43EE-92C6-83497D6DC56F}"/>
          </ac:spMkLst>
        </pc:spChg>
        <pc:picChg chg="mod">
          <ac:chgData name="Laia Surralles Solsona" userId="5b079a50-c30e-426c-81c1-9a1baf43d982" providerId="ADAL" clId="{3BFE5F55-893A-4436-88DD-2566482D9BB5}" dt="2024-02-27T12:32:01.672" v="2385" actId="1076"/>
          <ac:picMkLst>
            <pc:docMk/>
            <pc:sldMk cId="2961708644" sldId="782"/>
            <ac:picMk id="4" creationId="{E6CD9854-D220-D3B9-9647-4501B9E7D101}"/>
          </ac:picMkLst>
        </pc:picChg>
      </pc:sldChg>
      <pc:sldChg chg="modSp add mod">
        <pc:chgData name="Laia Surralles Solsona" userId="5b079a50-c30e-426c-81c1-9a1baf43d982" providerId="ADAL" clId="{3BFE5F55-893A-4436-88DD-2566482D9BB5}" dt="2024-02-26T12:10:32.556" v="1736" actId="255"/>
        <pc:sldMkLst>
          <pc:docMk/>
          <pc:sldMk cId="1938668680" sldId="783"/>
        </pc:sldMkLst>
        <pc:spChg chg="mod">
          <ac:chgData name="Laia Surralles Solsona" userId="5b079a50-c30e-426c-81c1-9a1baf43d982" providerId="ADAL" clId="{3BFE5F55-893A-4436-88DD-2566482D9BB5}" dt="2024-02-26T12:10:32.556" v="1736" actId="255"/>
          <ac:spMkLst>
            <pc:docMk/>
            <pc:sldMk cId="1938668680" sldId="783"/>
            <ac:spMk id="2" creationId="{1A0BF9A7-7F24-B80A-32A0-2019BC1870D8}"/>
          </ac:spMkLst>
        </pc:spChg>
      </pc:sldChg>
      <pc:sldChg chg="addSp delSp modSp add mod setBg delDesignElem">
        <pc:chgData name="Laia Surralles Solsona" userId="5b079a50-c30e-426c-81c1-9a1baf43d982" providerId="ADAL" clId="{3BFE5F55-893A-4436-88DD-2566482D9BB5}" dt="2024-02-27T09:17:45.512" v="2090" actId="1076"/>
        <pc:sldMkLst>
          <pc:docMk/>
          <pc:sldMk cId="1970673367" sldId="784"/>
        </pc:sldMkLst>
        <pc:spChg chg="mod">
          <ac:chgData name="Laia Surralles Solsona" userId="5b079a50-c30e-426c-81c1-9a1baf43d982" providerId="ADAL" clId="{3BFE5F55-893A-4436-88DD-2566482D9BB5}" dt="2024-02-27T09:17:10.582" v="2083" actId="255"/>
          <ac:spMkLst>
            <pc:docMk/>
            <pc:sldMk cId="1970673367" sldId="784"/>
            <ac:spMk id="2" creationId="{9AC69BD3-CF5E-A7A3-E9DB-D0F6C997471C}"/>
          </ac:spMkLst>
        </pc:spChg>
        <pc:spChg chg="del mod">
          <ac:chgData name="Laia Surralles Solsona" userId="5b079a50-c30e-426c-81c1-9a1baf43d982" providerId="ADAL" clId="{3BFE5F55-893A-4436-88DD-2566482D9BB5}" dt="2024-02-26T12:10:50.518" v="1738" actId="478"/>
          <ac:spMkLst>
            <pc:docMk/>
            <pc:sldMk cId="1970673367" sldId="784"/>
            <ac:spMk id="3" creationId="{CC8582ED-7B3C-4B6A-B56C-F4AC21276984}"/>
          </ac:spMkLst>
        </pc:spChg>
        <pc:spChg chg="mod ord">
          <ac:chgData name="Laia Surralles Solsona" userId="5b079a50-c30e-426c-81c1-9a1baf43d982" providerId="ADAL" clId="{3BFE5F55-893A-4436-88DD-2566482D9BB5}" dt="2024-02-27T09:17:40.448" v="2089" actId="1076"/>
          <ac:spMkLst>
            <pc:docMk/>
            <pc:sldMk cId="1970673367" sldId="784"/>
            <ac:spMk id="7" creationId="{7EB59337-80B5-2551-7EEE-F1A6A2B2FA55}"/>
          </ac:spMkLst>
        </pc:spChg>
        <pc:spChg chg="del">
          <ac:chgData name="Laia Surralles Solsona" userId="5b079a50-c30e-426c-81c1-9a1baf43d982" providerId="ADAL" clId="{3BFE5F55-893A-4436-88DD-2566482D9BB5}" dt="2024-02-26T11:45:21.909" v="1244"/>
          <ac:spMkLst>
            <pc:docMk/>
            <pc:sldMk cId="1970673367" sldId="784"/>
            <ac:spMk id="10" creationId="{C7F3D49A-9494-C870-4A8D-D41683287048}"/>
          </ac:spMkLst>
        </pc:spChg>
        <pc:spChg chg="del">
          <ac:chgData name="Laia Surralles Solsona" userId="5b079a50-c30e-426c-81c1-9a1baf43d982" providerId="ADAL" clId="{3BFE5F55-893A-4436-88DD-2566482D9BB5}" dt="2024-02-26T11:45:21.909" v="1244"/>
          <ac:spMkLst>
            <pc:docMk/>
            <pc:sldMk cId="1970673367" sldId="784"/>
            <ac:spMk id="12" creationId="{57720506-AF7E-5977-BFC5-0E0B6FCEA74E}"/>
          </ac:spMkLst>
        </pc:spChg>
        <pc:spChg chg="add del">
          <ac:chgData name="Laia Surralles Solsona" userId="5b079a50-c30e-426c-81c1-9a1baf43d982" providerId="ADAL" clId="{3BFE5F55-893A-4436-88DD-2566482D9BB5}" dt="2024-02-27T09:16:41.490" v="2079" actId="26606"/>
          <ac:spMkLst>
            <pc:docMk/>
            <pc:sldMk cId="1970673367" sldId="784"/>
            <ac:spMk id="13" creationId="{DBC6133C-0615-4CE4-9132-37E609A9BDFA}"/>
          </ac:spMkLst>
        </pc:spChg>
        <pc:spChg chg="add del">
          <ac:chgData name="Laia Surralles Solsona" userId="5b079a50-c30e-426c-81c1-9a1baf43d982" providerId="ADAL" clId="{3BFE5F55-893A-4436-88DD-2566482D9BB5}" dt="2024-02-27T09:16:41.490" v="2079" actId="26606"/>
          <ac:spMkLst>
            <pc:docMk/>
            <pc:sldMk cId="1970673367" sldId="784"/>
            <ac:spMk id="15" creationId="{169CC832-2974-4E8D-90ED-3E2941BA7336}"/>
          </ac:spMkLst>
        </pc:spChg>
        <pc:spChg chg="add del">
          <ac:chgData name="Laia Surralles Solsona" userId="5b079a50-c30e-426c-81c1-9a1baf43d982" providerId="ADAL" clId="{3BFE5F55-893A-4436-88DD-2566482D9BB5}" dt="2024-02-27T09:16:41.490" v="2079" actId="26606"/>
          <ac:spMkLst>
            <pc:docMk/>
            <pc:sldMk cId="1970673367" sldId="784"/>
            <ac:spMk id="17" creationId="{55222F96-971A-4F90-B841-6BAB416C7AC1}"/>
          </ac:spMkLst>
        </pc:spChg>
        <pc:spChg chg="add del">
          <ac:chgData name="Laia Surralles Solsona" userId="5b079a50-c30e-426c-81c1-9a1baf43d982" providerId="ADAL" clId="{3BFE5F55-893A-4436-88DD-2566482D9BB5}" dt="2024-02-27T09:16:41.490" v="2079" actId="26606"/>
          <ac:spMkLst>
            <pc:docMk/>
            <pc:sldMk cId="1970673367" sldId="784"/>
            <ac:spMk id="19" creationId="{08980754-6F4B-43C9-B9BE-127B6BED6586}"/>
          </ac:spMkLst>
        </pc:spChg>
        <pc:spChg chg="add del">
          <ac:chgData name="Laia Surralles Solsona" userId="5b079a50-c30e-426c-81c1-9a1baf43d982" providerId="ADAL" clId="{3BFE5F55-893A-4436-88DD-2566482D9BB5}" dt="2024-02-27T09:16:41.490" v="2079" actId="26606"/>
          <ac:spMkLst>
            <pc:docMk/>
            <pc:sldMk cId="1970673367" sldId="784"/>
            <ac:spMk id="21" creationId="{2C1BBA94-3F40-40AA-8BB9-E69E25E537C1}"/>
          </ac:spMkLst>
        </pc:spChg>
        <pc:spChg chg="add del">
          <ac:chgData name="Laia Surralles Solsona" userId="5b079a50-c30e-426c-81c1-9a1baf43d982" providerId="ADAL" clId="{3BFE5F55-893A-4436-88DD-2566482D9BB5}" dt="2024-02-27T09:16:41.483" v="2078" actId="26606"/>
          <ac:spMkLst>
            <pc:docMk/>
            <pc:sldMk cId="1970673367" sldId="784"/>
            <ac:spMk id="23" creationId="{7B831B6F-405A-4B47-B9BB-5CA88F285844}"/>
          </ac:spMkLst>
        </pc:spChg>
        <pc:spChg chg="add del">
          <ac:chgData name="Laia Surralles Solsona" userId="5b079a50-c30e-426c-81c1-9a1baf43d982" providerId="ADAL" clId="{3BFE5F55-893A-4436-88DD-2566482D9BB5}" dt="2024-02-27T09:16:41.483" v="2078" actId="26606"/>
          <ac:spMkLst>
            <pc:docMk/>
            <pc:sldMk cId="1970673367" sldId="784"/>
            <ac:spMk id="28" creationId="{953EE71A-6488-4203-A7C4-77102FD0DCCA}"/>
          </ac:spMkLst>
        </pc:spChg>
        <pc:spChg chg="add">
          <ac:chgData name="Laia Surralles Solsona" userId="5b079a50-c30e-426c-81c1-9a1baf43d982" providerId="ADAL" clId="{3BFE5F55-893A-4436-88DD-2566482D9BB5}" dt="2024-02-27T09:16:41.490" v="2079" actId="26606"/>
          <ac:spMkLst>
            <pc:docMk/>
            <pc:sldMk cId="1970673367" sldId="784"/>
            <ac:spMk id="30" creationId="{743AA782-23D1-4521-8CAD-47662984AA08}"/>
          </ac:spMkLst>
        </pc:spChg>
        <pc:spChg chg="add">
          <ac:chgData name="Laia Surralles Solsona" userId="5b079a50-c30e-426c-81c1-9a1baf43d982" providerId="ADAL" clId="{3BFE5F55-893A-4436-88DD-2566482D9BB5}" dt="2024-02-27T09:16:41.490" v="2079" actId="26606"/>
          <ac:spMkLst>
            <pc:docMk/>
            <pc:sldMk cId="1970673367" sldId="784"/>
            <ac:spMk id="31" creationId="{650D18FE-0824-4A46-B22C-A86B52E5780A}"/>
          </ac:spMkLst>
        </pc:spChg>
        <pc:grpChg chg="add del">
          <ac:chgData name="Laia Surralles Solsona" userId="5b079a50-c30e-426c-81c1-9a1baf43d982" providerId="ADAL" clId="{3BFE5F55-893A-4436-88DD-2566482D9BB5}" dt="2024-02-27T09:15:00.375" v="2065" actId="26606"/>
          <ac:grpSpMkLst>
            <pc:docMk/>
            <pc:sldMk cId="1970673367" sldId="784"/>
            <ac:grpSpMk id="26" creationId="{6258F736-B256-8039-9DC6-F4E49A5C5AD5}"/>
          </ac:grpSpMkLst>
        </pc:grpChg>
        <pc:picChg chg="mod">
          <ac:chgData name="Laia Surralles Solsona" userId="5b079a50-c30e-426c-81c1-9a1baf43d982" providerId="ADAL" clId="{3BFE5F55-893A-4436-88DD-2566482D9BB5}" dt="2024-02-27T09:17:45.512" v="2090" actId="1076"/>
          <ac:picMkLst>
            <pc:docMk/>
            <pc:sldMk cId="1970673367" sldId="784"/>
            <ac:picMk id="4" creationId="{B03244B6-3879-45E3-1573-1E15616A9537}"/>
          </ac:picMkLst>
        </pc:picChg>
      </pc:sldChg>
      <pc:sldChg chg="modSp add mod">
        <pc:chgData name="Laia Surralles Solsona" userId="5b079a50-c30e-426c-81c1-9a1baf43d982" providerId="ADAL" clId="{3BFE5F55-893A-4436-88DD-2566482D9BB5}" dt="2024-02-26T12:12:12.904" v="1755" actId="1076"/>
        <pc:sldMkLst>
          <pc:docMk/>
          <pc:sldMk cId="69094527" sldId="785"/>
        </pc:sldMkLst>
        <pc:spChg chg="mod">
          <ac:chgData name="Laia Surralles Solsona" userId="5b079a50-c30e-426c-81c1-9a1baf43d982" providerId="ADAL" clId="{3BFE5F55-893A-4436-88DD-2566482D9BB5}" dt="2024-02-26T12:11:20.934" v="1744" actId="255"/>
          <ac:spMkLst>
            <pc:docMk/>
            <pc:sldMk cId="69094527" sldId="785"/>
            <ac:spMk id="2" creationId="{8CF567AB-E831-E405-994C-AF79677A5296}"/>
          </ac:spMkLst>
        </pc:spChg>
        <pc:spChg chg="mod">
          <ac:chgData name="Laia Surralles Solsona" userId="5b079a50-c30e-426c-81c1-9a1baf43d982" providerId="ADAL" clId="{3BFE5F55-893A-4436-88DD-2566482D9BB5}" dt="2024-02-26T12:11:40.921" v="1748" actId="255"/>
          <ac:spMkLst>
            <pc:docMk/>
            <pc:sldMk cId="69094527" sldId="785"/>
            <ac:spMk id="3" creationId="{93C233E4-44AD-0ADB-6D19-A6275ABB6342}"/>
          </ac:spMkLst>
        </pc:spChg>
        <pc:spChg chg="mod">
          <ac:chgData name="Laia Surralles Solsona" userId="5b079a50-c30e-426c-81c1-9a1baf43d982" providerId="ADAL" clId="{3BFE5F55-893A-4436-88DD-2566482D9BB5}" dt="2024-02-26T12:12:07.224" v="1754" actId="12"/>
          <ac:spMkLst>
            <pc:docMk/>
            <pc:sldMk cId="69094527" sldId="785"/>
            <ac:spMk id="4" creationId="{0A1F9FB7-BD02-696E-0A33-B526261AE6BE}"/>
          </ac:spMkLst>
        </pc:spChg>
        <pc:picChg chg="mod">
          <ac:chgData name="Laia Surralles Solsona" userId="5b079a50-c30e-426c-81c1-9a1baf43d982" providerId="ADAL" clId="{3BFE5F55-893A-4436-88DD-2566482D9BB5}" dt="2024-02-26T12:11:59.496" v="1753" actId="1076"/>
          <ac:picMkLst>
            <pc:docMk/>
            <pc:sldMk cId="69094527" sldId="785"/>
            <ac:picMk id="8" creationId="{CCE47CE2-54DC-6A8B-D2E8-6F1AB3F017A0}"/>
          </ac:picMkLst>
        </pc:picChg>
        <pc:picChg chg="mod">
          <ac:chgData name="Laia Surralles Solsona" userId="5b079a50-c30e-426c-81c1-9a1baf43d982" providerId="ADAL" clId="{3BFE5F55-893A-4436-88DD-2566482D9BB5}" dt="2024-02-26T12:12:12.904" v="1755" actId="1076"/>
          <ac:picMkLst>
            <pc:docMk/>
            <pc:sldMk cId="69094527" sldId="785"/>
            <ac:picMk id="12" creationId="{A9AB2EF4-898C-4411-4BEC-BE98D135080B}"/>
          </ac:picMkLst>
        </pc:picChg>
      </pc:sldChg>
      <pc:sldChg chg="modSp add mod">
        <pc:chgData name="Laia Surralles Solsona" userId="5b079a50-c30e-426c-81c1-9a1baf43d982" providerId="ADAL" clId="{3BFE5F55-893A-4436-88DD-2566482D9BB5}" dt="2024-02-26T12:13:11.340" v="1770" actId="1076"/>
        <pc:sldMkLst>
          <pc:docMk/>
          <pc:sldMk cId="2324289586" sldId="786"/>
        </pc:sldMkLst>
        <pc:spChg chg="mod">
          <ac:chgData name="Laia Surralles Solsona" userId="5b079a50-c30e-426c-81c1-9a1baf43d982" providerId="ADAL" clId="{3BFE5F55-893A-4436-88DD-2566482D9BB5}" dt="2024-02-26T12:12:21.339" v="1756" actId="255"/>
          <ac:spMkLst>
            <pc:docMk/>
            <pc:sldMk cId="2324289586" sldId="786"/>
            <ac:spMk id="2" creationId="{E504BAE2-9C5D-B31B-C8F4-3ABA32B40353}"/>
          </ac:spMkLst>
        </pc:spChg>
        <pc:spChg chg="mod">
          <ac:chgData name="Laia Surralles Solsona" userId="5b079a50-c30e-426c-81c1-9a1baf43d982" providerId="ADAL" clId="{3BFE5F55-893A-4436-88DD-2566482D9BB5}" dt="2024-02-26T12:13:05.663" v="1769" actId="27636"/>
          <ac:spMkLst>
            <pc:docMk/>
            <pc:sldMk cId="2324289586" sldId="786"/>
            <ac:spMk id="3" creationId="{AEF3E3E8-01C0-27F1-5AB7-FFBBC3E14926}"/>
          </ac:spMkLst>
        </pc:spChg>
        <pc:spChg chg="mod">
          <ac:chgData name="Laia Surralles Solsona" userId="5b079a50-c30e-426c-81c1-9a1baf43d982" providerId="ADAL" clId="{3BFE5F55-893A-4436-88DD-2566482D9BB5}" dt="2024-02-26T12:12:44.517" v="1763" actId="14100"/>
          <ac:spMkLst>
            <pc:docMk/>
            <pc:sldMk cId="2324289586" sldId="786"/>
            <ac:spMk id="4" creationId="{EAB6784D-E147-CFAB-BD88-8A3B5F9E97C5}"/>
          </ac:spMkLst>
        </pc:spChg>
        <pc:picChg chg="mod">
          <ac:chgData name="Laia Surralles Solsona" userId="5b079a50-c30e-426c-81c1-9a1baf43d982" providerId="ADAL" clId="{3BFE5F55-893A-4436-88DD-2566482D9BB5}" dt="2024-02-26T12:12:50.193" v="1764" actId="1076"/>
          <ac:picMkLst>
            <pc:docMk/>
            <pc:sldMk cId="2324289586" sldId="786"/>
            <ac:picMk id="8" creationId="{F65B5735-0BA9-4425-DC19-A6478DE23525}"/>
          </ac:picMkLst>
        </pc:picChg>
        <pc:picChg chg="mod">
          <ac:chgData name="Laia Surralles Solsona" userId="5b079a50-c30e-426c-81c1-9a1baf43d982" providerId="ADAL" clId="{3BFE5F55-893A-4436-88DD-2566482D9BB5}" dt="2024-02-26T12:13:11.340" v="1770" actId="1076"/>
          <ac:picMkLst>
            <pc:docMk/>
            <pc:sldMk cId="2324289586" sldId="786"/>
            <ac:picMk id="12" creationId="{3883A768-41B5-B5C2-2835-B8C18CAFCEFB}"/>
          </ac:picMkLst>
        </pc:picChg>
      </pc:sldChg>
      <pc:sldChg chg="modSp add mod">
        <pc:chgData name="Laia Surralles Solsona" userId="5b079a50-c30e-426c-81c1-9a1baf43d982" providerId="ADAL" clId="{3BFE5F55-893A-4436-88DD-2566482D9BB5}" dt="2024-02-26T12:13:44.392" v="1775" actId="1076"/>
        <pc:sldMkLst>
          <pc:docMk/>
          <pc:sldMk cId="2758228847" sldId="787"/>
        </pc:sldMkLst>
        <pc:spChg chg="mod">
          <ac:chgData name="Laia Surralles Solsona" userId="5b079a50-c30e-426c-81c1-9a1baf43d982" providerId="ADAL" clId="{3BFE5F55-893A-4436-88DD-2566482D9BB5}" dt="2024-02-26T12:13:20.958" v="1771" actId="255"/>
          <ac:spMkLst>
            <pc:docMk/>
            <pc:sldMk cId="2758228847" sldId="787"/>
            <ac:spMk id="2" creationId="{9FCE8329-6558-2C45-8C5A-66C9AFD64B8E}"/>
          </ac:spMkLst>
        </pc:spChg>
        <pc:spChg chg="mod">
          <ac:chgData name="Laia Surralles Solsona" userId="5b079a50-c30e-426c-81c1-9a1baf43d982" providerId="ADAL" clId="{3BFE5F55-893A-4436-88DD-2566482D9BB5}" dt="2024-02-26T12:13:32.210" v="1772" actId="14100"/>
          <ac:spMkLst>
            <pc:docMk/>
            <pc:sldMk cId="2758228847" sldId="787"/>
            <ac:spMk id="3" creationId="{E41596AC-9FA9-1188-03F3-50129F5E427B}"/>
          </ac:spMkLst>
        </pc:spChg>
        <pc:picChg chg="mod">
          <ac:chgData name="Laia Surralles Solsona" userId="5b079a50-c30e-426c-81c1-9a1baf43d982" providerId="ADAL" clId="{3BFE5F55-893A-4436-88DD-2566482D9BB5}" dt="2024-02-26T12:13:44.392" v="1775" actId="1076"/>
          <ac:picMkLst>
            <pc:docMk/>
            <pc:sldMk cId="2758228847" sldId="787"/>
            <ac:picMk id="7" creationId="{5EA159A7-C8A5-8D5A-4678-C6B845FFB33F}"/>
          </ac:picMkLst>
        </pc:picChg>
      </pc:sldChg>
      <pc:sldChg chg="modSp add mod">
        <pc:chgData name="Laia Surralles Solsona" userId="5b079a50-c30e-426c-81c1-9a1baf43d982" providerId="ADAL" clId="{3BFE5F55-893A-4436-88DD-2566482D9BB5}" dt="2024-02-26T12:15:32.217" v="1795" actId="1076"/>
        <pc:sldMkLst>
          <pc:docMk/>
          <pc:sldMk cId="1402550954" sldId="788"/>
        </pc:sldMkLst>
        <pc:spChg chg="mod">
          <ac:chgData name="Laia Surralles Solsona" userId="5b079a50-c30e-426c-81c1-9a1baf43d982" providerId="ADAL" clId="{3BFE5F55-893A-4436-88DD-2566482D9BB5}" dt="2024-02-26T12:15:32.217" v="1795" actId="1076"/>
          <ac:spMkLst>
            <pc:docMk/>
            <pc:sldMk cId="1402550954" sldId="788"/>
            <ac:spMk id="2" creationId="{C913F46D-DCCA-C3EE-89C8-33B549A5F73F}"/>
          </ac:spMkLst>
        </pc:spChg>
        <pc:spChg chg="mod">
          <ac:chgData name="Laia Surralles Solsona" userId="5b079a50-c30e-426c-81c1-9a1baf43d982" providerId="ADAL" clId="{3BFE5F55-893A-4436-88DD-2566482D9BB5}" dt="2024-02-26T12:15:16.447" v="1793" actId="12"/>
          <ac:spMkLst>
            <pc:docMk/>
            <pc:sldMk cId="1402550954" sldId="788"/>
            <ac:spMk id="3" creationId="{BB1C5948-F3F6-0EF9-6CF8-6B5ADB6D3449}"/>
          </ac:spMkLst>
        </pc:spChg>
        <pc:spChg chg="mod">
          <ac:chgData name="Laia Surralles Solsona" userId="5b079a50-c30e-426c-81c1-9a1baf43d982" providerId="ADAL" clId="{3BFE5F55-893A-4436-88DD-2566482D9BB5}" dt="2024-02-26T12:15:25.913" v="1794" actId="12"/>
          <ac:spMkLst>
            <pc:docMk/>
            <pc:sldMk cId="1402550954" sldId="788"/>
            <ac:spMk id="4" creationId="{DA01030B-053C-13E2-019D-F911C3F3E120}"/>
          </ac:spMkLst>
        </pc:spChg>
        <pc:picChg chg="mod">
          <ac:chgData name="Laia Surralles Solsona" userId="5b079a50-c30e-426c-81c1-9a1baf43d982" providerId="ADAL" clId="{3BFE5F55-893A-4436-88DD-2566482D9BB5}" dt="2024-02-26T12:15:04.797" v="1792" actId="1076"/>
          <ac:picMkLst>
            <pc:docMk/>
            <pc:sldMk cId="1402550954" sldId="788"/>
            <ac:picMk id="6" creationId="{983ED57E-B71D-D648-D907-04963E78C138}"/>
          </ac:picMkLst>
        </pc:picChg>
        <pc:picChg chg="mod">
          <ac:chgData name="Laia Surralles Solsona" userId="5b079a50-c30e-426c-81c1-9a1baf43d982" providerId="ADAL" clId="{3BFE5F55-893A-4436-88DD-2566482D9BB5}" dt="2024-02-26T12:14:03.477" v="1777" actId="1076"/>
          <ac:picMkLst>
            <pc:docMk/>
            <pc:sldMk cId="1402550954" sldId="788"/>
            <ac:picMk id="16" creationId="{20964A92-04E3-4C4B-2D63-8852CF0C00D7}"/>
          </ac:picMkLst>
        </pc:picChg>
      </pc:sldChg>
      <pc:sldChg chg="addSp delSp modSp add del mod">
        <pc:chgData name="Laia Surralles Solsona" userId="5b079a50-c30e-426c-81c1-9a1baf43d982" providerId="ADAL" clId="{3BFE5F55-893A-4436-88DD-2566482D9BB5}" dt="2024-02-26T11:55:07.067" v="1500" actId="47"/>
        <pc:sldMkLst>
          <pc:docMk/>
          <pc:sldMk cId="2434519849" sldId="789"/>
        </pc:sldMkLst>
        <pc:spChg chg="del mod">
          <ac:chgData name="Laia Surralles Solsona" userId="5b079a50-c30e-426c-81c1-9a1baf43d982" providerId="ADAL" clId="{3BFE5F55-893A-4436-88DD-2566482D9BB5}" dt="2024-02-26T11:46:43.936" v="1282" actId="478"/>
          <ac:spMkLst>
            <pc:docMk/>
            <pc:sldMk cId="2434519849" sldId="789"/>
            <ac:spMk id="2" creationId="{E10438BF-5564-0092-F899-5980EBFF451E}"/>
          </ac:spMkLst>
        </pc:spChg>
        <pc:spChg chg="add mod">
          <ac:chgData name="Laia Surralles Solsona" userId="5b079a50-c30e-426c-81c1-9a1baf43d982" providerId="ADAL" clId="{3BFE5F55-893A-4436-88DD-2566482D9BB5}" dt="2024-02-26T11:46:40.133" v="1281" actId="1076"/>
          <ac:spMkLst>
            <pc:docMk/>
            <pc:sldMk cId="2434519849" sldId="789"/>
            <ac:spMk id="5" creationId="{AF187CF8-BD5A-1776-D43F-7771E7D25B38}"/>
          </ac:spMkLst>
        </pc:spChg>
        <pc:spChg chg="add del mod">
          <ac:chgData name="Laia Surralles Solsona" userId="5b079a50-c30e-426c-81c1-9a1baf43d982" providerId="ADAL" clId="{3BFE5F55-893A-4436-88DD-2566482D9BB5}" dt="2024-02-26T11:46:50.366" v="1284" actId="478"/>
          <ac:spMkLst>
            <pc:docMk/>
            <pc:sldMk cId="2434519849" sldId="789"/>
            <ac:spMk id="7" creationId="{C36651D7-D1E7-3DA4-FE2E-750E1D5D325D}"/>
          </ac:spMkLst>
        </pc:spChg>
        <pc:picChg chg="add mod">
          <ac:chgData name="Laia Surralles Solsona" userId="5b079a50-c30e-426c-81c1-9a1baf43d982" providerId="ADAL" clId="{3BFE5F55-893A-4436-88DD-2566482D9BB5}" dt="2024-02-26T11:46:23.467" v="1249"/>
          <ac:picMkLst>
            <pc:docMk/>
            <pc:sldMk cId="2434519849" sldId="789"/>
            <ac:picMk id="4" creationId="{54BDDC2B-E943-5B95-5373-D047C9B131FA}"/>
          </ac:picMkLst>
        </pc:picChg>
      </pc:sldChg>
      <pc:sldChg chg="modSp add mod">
        <pc:chgData name="Laia Surralles Solsona" userId="5b079a50-c30e-426c-81c1-9a1baf43d982" providerId="ADAL" clId="{3BFE5F55-893A-4436-88DD-2566482D9BB5}" dt="2024-02-26T12:01:16.015" v="1516" actId="255"/>
        <pc:sldMkLst>
          <pc:docMk/>
          <pc:sldMk cId="3779858460" sldId="790"/>
        </pc:sldMkLst>
        <pc:spChg chg="mod">
          <ac:chgData name="Laia Surralles Solsona" userId="5b079a50-c30e-426c-81c1-9a1baf43d982" providerId="ADAL" clId="{3BFE5F55-893A-4436-88DD-2566482D9BB5}" dt="2024-02-26T12:01:16.015" v="1516" actId="255"/>
          <ac:spMkLst>
            <pc:docMk/>
            <pc:sldMk cId="3779858460" sldId="790"/>
            <ac:spMk id="2" creationId="{7191E782-B1D7-5803-9ABD-F34D1D675940}"/>
          </ac:spMkLst>
        </pc:spChg>
        <pc:spChg chg="mod ord">
          <ac:chgData name="Laia Surralles Solsona" userId="5b079a50-c30e-426c-81c1-9a1baf43d982" providerId="ADAL" clId="{3BFE5F55-893A-4436-88DD-2566482D9BB5}" dt="2024-02-26T11:52:59.749" v="1471" actId="170"/>
          <ac:spMkLst>
            <pc:docMk/>
            <pc:sldMk cId="3779858460" sldId="790"/>
            <ac:spMk id="3" creationId="{4DA83CD3-93AB-3C31-E6E6-D7CA6505EDDB}"/>
          </ac:spMkLst>
        </pc:spChg>
        <pc:spChg chg="mod">
          <ac:chgData name="Laia Surralles Solsona" userId="5b079a50-c30e-426c-81c1-9a1baf43d982" providerId="ADAL" clId="{3BFE5F55-893A-4436-88DD-2566482D9BB5}" dt="2024-02-26T11:52:40.774" v="1466" actId="1036"/>
          <ac:spMkLst>
            <pc:docMk/>
            <pc:sldMk cId="3779858460" sldId="790"/>
            <ac:spMk id="6" creationId="{6C70417F-A9A5-454A-4D08-A02A6F1BB03E}"/>
          </ac:spMkLst>
        </pc:spChg>
      </pc:sldChg>
      <pc:sldChg chg="modSp mod">
        <pc:chgData name="Laia Surralles Solsona" userId="5b079a50-c30e-426c-81c1-9a1baf43d982" providerId="ADAL" clId="{3BFE5F55-893A-4436-88DD-2566482D9BB5}" dt="2024-02-27T09:38:02.341" v="2259" actId="1076"/>
        <pc:sldMkLst>
          <pc:docMk/>
          <pc:sldMk cId="77996058" sldId="791"/>
        </pc:sldMkLst>
        <pc:spChg chg="mod">
          <ac:chgData name="Laia Surralles Solsona" userId="5b079a50-c30e-426c-81c1-9a1baf43d982" providerId="ADAL" clId="{3BFE5F55-893A-4436-88DD-2566482D9BB5}" dt="2024-02-27T09:19:25.831" v="2100" actId="1076"/>
          <ac:spMkLst>
            <pc:docMk/>
            <pc:sldMk cId="77996058" sldId="791"/>
            <ac:spMk id="4" creationId="{5ED4C220-539B-EE3D-6400-ADFF5BA57C03}"/>
          </ac:spMkLst>
        </pc:spChg>
        <pc:spChg chg="mod">
          <ac:chgData name="Laia Surralles Solsona" userId="5b079a50-c30e-426c-81c1-9a1baf43d982" providerId="ADAL" clId="{3BFE5F55-893A-4436-88DD-2566482D9BB5}" dt="2024-02-27T09:38:02.341" v="2259" actId="1076"/>
          <ac:spMkLst>
            <pc:docMk/>
            <pc:sldMk cId="77996058" sldId="791"/>
            <ac:spMk id="9" creationId="{9469948F-C6BE-87A8-7245-0D48BC17D1F3}"/>
          </ac:spMkLst>
        </pc:spChg>
        <pc:spChg chg="mod">
          <ac:chgData name="Laia Surralles Solsona" userId="5b079a50-c30e-426c-81c1-9a1baf43d982" providerId="ADAL" clId="{3BFE5F55-893A-4436-88DD-2566482D9BB5}" dt="2024-02-27T09:37:59.528" v="2258" actId="1076"/>
          <ac:spMkLst>
            <pc:docMk/>
            <pc:sldMk cId="77996058" sldId="791"/>
            <ac:spMk id="160" creationId="{81928973-F44F-7C4E-95DB-0E7993D941A2}"/>
          </ac:spMkLst>
        </pc:spChg>
      </pc:sldChg>
      <pc:sldChg chg="addSp delSp modSp add del mod">
        <pc:chgData name="Laia Surralles Solsona" userId="5b079a50-c30e-426c-81c1-9a1baf43d982" providerId="ADAL" clId="{3BFE5F55-893A-4436-88DD-2566482D9BB5}" dt="2024-02-26T11:55:16.720" v="1501" actId="47"/>
        <pc:sldMkLst>
          <pc:docMk/>
          <pc:sldMk cId="963120717" sldId="791"/>
        </pc:sldMkLst>
        <pc:spChg chg="del mod">
          <ac:chgData name="Laia Surralles Solsona" userId="5b079a50-c30e-426c-81c1-9a1baf43d982" providerId="ADAL" clId="{3BFE5F55-893A-4436-88DD-2566482D9BB5}" dt="2024-02-26T11:50:36.249" v="1423" actId="478"/>
          <ac:spMkLst>
            <pc:docMk/>
            <pc:sldMk cId="963120717" sldId="791"/>
            <ac:spMk id="2" creationId="{7A5B76D9-0C1E-61E7-5C23-77ECFE12103F}"/>
          </ac:spMkLst>
        </pc:spChg>
        <pc:spChg chg="add mod">
          <ac:chgData name="Laia Surralles Solsona" userId="5b079a50-c30e-426c-81c1-9a1baf43d982" providerId="ADAL" clId="{3BFE5F55-893A-4436-88DD-2566482D9BB5}" dt="2024-02-26T11:51:33.057" v="1455" actId="14100"/>
          <ac:spMkLst>
            <pc:docMk/>
            <pc:sldMk cId="963120717" sldId="791"/>
            <ac:spMk id="6" creationId="{3FCD4AC3-79A9-73F9-63C9-D7BB07C6F093}"/>
          </ac:spMkLst>
        </pc:spChg>
        <pc:spChg chg="add del mod">
          <ac:chgData name="Laia Surralles Solsona" userId="5b079a50-c30e-426c-81c1-9a1baf43d982" providerId="ADAL" clId="{3BFE5F55-893A-4436-88DD-2566482D9BB5}" dt="2024-02-26T11:50:39.066" v="1424" actId="478"/>
          <ac:spMkLst>
            <pc:docMk/>
            <pc:sldMk cId="963120717" sldId="791"/>
            <ac:spMk id="9" creationId="{30A73167-6432-09A7-E01D-83C7DD34A3D0}"/>
          </ac:spMkLst>
        </pc:spChg>
        <pc:picChg chg="add mod">
          <ac:chgData name="Laia Surralles Solsona" userId="5b079a50-c30e-426c-81c1-9a1baf43d982" providerId="ADAL" clId="{3BFE5F55-893A-4436-88DD-2566482D9BB5}" dt="2024-02-26T11:51:19.163" v="1430" actId="14100"/>
          <ac:picMkLst>
            <pc:docMk/>
            <pc:sldMk cId="963120717" sldId="791"/>
            <ac:picMk id="5" creationId="{F207FC78-EE29-2FDE-D5AC-0743D4ED9A9B}"/>
          </ac:picMkLst>
        </pc:picChg>
      </pc:sldChg>
      <pc:sldChg chg="addSp delSp modSp add mod delDesignElem">
        <pc:chgData name="Laia Surralles Solsona" userId="5b079a50-c30e-426c-81c1-9a1baf43d982" providerId="ADAL" clId="{3BFE5F55-893A-4436-88DD-2566482D9BB5}" dt="2024-02-27T09:06:29.864" v="1865" actId="1076"/>
        <pc:sldMkLst>
          <pc:docMk/>
          <pc:sldMk cId="4188424686" sldId="792"/>
        </pc:sldMkLst>
        <pc:spChg chg="mod">
          <ac:chgData name="Laia Surralles Solsona" userId="5b079a50-c30e-426c-81c1-9a1baf43d982" providerId="ADAL" clId="{3BFE5F55-893A-4436-88DD-2566482D9BB5}" dt="2024-02-27T09:06:29.864" v="1865" actId="1076"/>
          <ac:spMkLst>
            <pc:docMk/>
            <pc:sldMk cId="4188424686" sldId="792"/>
            <ac:spMk id="3" creationId="{6AF2E4A5-8A5E-C9E6-EC72-1C60EEF57D20}"/>
          </ac:spMkLst>
        </pc:spChg>
        <pc:spChg chg="add mod">
          <ac:chgData name="Laia Surralles Solsona" userId="5b079a50-c30e-426c-81c1-9a1baf43d982" providerId="ADAL" clId="{3BFE5F55-893A-4436-88DD-2566482D9BB5}" dt="2024-02-27T09:04:46.173" v="1844"/>
          <ac:spMkLst>
            <pc:docMk/>
            <pc:sldMk cId="4188424686" sldId="792"/>
            <ac:spMk id="5" creationId="{DF09DA74-032F-8E40-0C2F-21A80B0138E4}"/>
          </ac:spMkLst>
        </pc:spChg>
        <pc:spChg chg="add mod">
          <ac:chgData name="Laia Surralles Solsona" userId="5b079a50-c30e-426c-81c1-9a1baf43d982" providerId="ADAL" clId="{3BFE5F55-893A-4436-88DD-2566482D9BB5}" dt="2024-02-27T09:05:15.696" v="1856" actId="1076"/>
          <ac:spMkLst>
            <pc:docMk/>
            <pc:sldMk cId="4188424686" sldId="792"/>
            <ac:spMk id="7" creationId="{90498722-3DB9-8778-B6B6-F4D5B891BD9D}"/>
          </ac:spMkLst>
        </pc:spChg>
        <pc:spChg chg="del mod">
          <ac:chgData name="Laia Surralles Solsona" userId="5b079a50-c30e-426c-81c1-9a1baf43d982" providerId="ADAL" clId="{3BFE5F55-893A-4436-88DD-2566482D9BB5}" dt="2024-02-27T09:05:19.167" v="1857" actId="478"/>
          <ac:spMkLst>
            <pc:docMk/>
            <pc:sldMk cId="4188424686" sldId="792"/>
            <ac:spMk id="9" creationId="{9449D350-4D6B-5DA2-E21B-439F90003944}"/>
          </ac:spMkLst>
        </pc:spChg>
        <pc:spChg chg="del">
          <ac:chgData name="Laia Surralles Solsona" userId="5b079a50-c30e-426c-81c1-9a1baf43d982" providerId="ADAL" clId="{3BFE5F55-893A-4436-88DD-2566482D9BB5}" dt="2024-02-27T09:03:06.810" v="1817"/>
          <ac:spMkLst>
            <pc:docMk/>
            <pc:sldMk cId="4188424686" sldId="792"/>
            <ac:spMk id="14" creationId="{352BEC0E-22F8-46D0-9632-375DB541B06C}"/>
          </ac:spMkLst>
        </pc:spChg>
        <pc:spChg chg="del">
          <ac:chgData name="Laia Surralles Solsona" userId="5b079a50-c30e-426c-81c1-9a1baf43d982" providerId="ADAL" clId="{3BFE5F55-893A-4436-88DD-2566482D9BB5}" dt="2024-02-27T09:03:06.810" v="1817"/>
          <ac:spMkLst>
            <pc:docMk/>
            <pc:sldMk cId="4188424686" sldId="792"/>
            <ac:spMk id="16" creationId="{3FCFB1DE-0B7E-48CC-BA90-B2AB0889F9D6}"/>
          </ac:spMkLst>
        </pc:spChg>
        <pc:picChg chg="mod">
          <ac:chgData name="Laia Surralles Solsona" userId="5b079a50-c30e-426c-81c1-9a1baf43d982" providerId="ADAL" clId="{3BFE5F55-893A-4436-88DD-2566482D9BB5}" dt="2024-02-27T09:05:40.959" v="1862" actId="1076"/>
          <ac:picMkLst>
            <pc:docMk/>
            <pc:sldMk cId="4188424686" sldId="792"/>
            <ac:picMk id="2" creationId="{417F2B72-2307-2198-49E3-59F8E24F8EFE}"/>
          </ac:picMkLst>
        </pc:picChg>
        <pc:picChg chg="add mod">
          <ac:chgData name="Laia Surralles Solsona" userId="5b079a50-c30e-426c-81c1-9a1baf43d982" providerId="ADAL" clId="{3BFE5F55-893A-4436-88DD-2566482D9BB5}" dt="2024-02-27T09:04:46.173" v="1844"/>
          <ac:picMkLst>
            <pc:docMk/>
            <pc:sldMk cId="4188424686" sldId="792"/>
            <ac:picMk id="4" creationId="{BDBA97B0-6C82-9FB2-616C-AE03F2855709}"/>
          </ac:picMkLst>
        </pc:picChg>
        <pc:picChg chg="add mod">
          <ac:chgData name="Laia Surralles Solsona" userId="5b079a50-c30e-426c-81c1-9a1baf43d982" providerId="ADAL" clId="{3BFE5F55-893A-4436-88DD-2566482D9BB5}" dt="2024-02-27T09:04:53.295" v="1846"/>
          <ac:picMkLst>
            <pc:docMk/>
            <pc:sldMk cId="4188424686" sldId="792"/>
            <ac:picMk id="6" creationId="{A0703B37-EACC-EB5E-4325-C8EFE958641E}"/>
          </ac:picMkLst>
        </pc:picChg>
        <pc:picChg chg="del mod">
          <ac:chgData name="Laia Surralles Solsona" userId="5b079a50-c30e-426c-81c1-9a1baf43d982" providerId="ADAL" clId="{3BFE5F55-893A-4436-88DD-2566482D9BB5}" dt="2024-02-27T09:05:22.259" v="1858" actId="478"/>
          <ac:picMkLst>
            <pc:docMk/>
            <pc:sldMk cId="4188424686" sldId="792"/>
            <ac:picMk id="8" creationId="{2C987AF5-6199-493E-5704-1C7C5141B231}"/>
          </ac:picMkLst>
        </pc:picChg>
      </pc:sldChg>
      <pc:sldChg chg="modSp add mod">
        <pc:chgData name="Laia Surralles Solsona" userId="5b079a50-c30e-426c-81c1-9a1baf43d982" providerId="ADAL" clId="{3BFE5F55-893A-4436-88DD-2566482D9BB5}" dt="2024-02-27T09:43:02.593" v="2260" actId="1076"/>
        <pc:sldMkLst>
          <pc:docMk/>
          <pc:sldMk cId="1982439884" sldId="793"/>
        </pc:sldMkLst>
        <pc:spChg chg="mod">
          <ac:chgData name="Laia Surralles Solsona" userId="5b079a50-c30e-426c-81c1-9a1baf43d982" providerId="ADAL" clId="{3BFE5F55-893A-4436-88DD-2566482D9BB5}" dt="2024-02-27T09:43:02.593" v="2260" actId="1076"/>
          <ac:spMkLst>
            <pc:docMk/>
            <pc:sldMk cId="1982439884" sldId="793"/>
            <ac:spMk id="4" creationId="{5ED4C220-539B-EE3D-6400-ADFF5BA57C03}"/>
          </ac:spMkLst>
        </pc:spChg>
      </pc:sldChg>
      <pc:sldChg chg="modSp add mod">
        <pc:chgData name="Laia Surralles Solsona" userId="5b079a50-c30e-426c-81c1-9a1baf43d982" providerId="ADAL" clId="{3BFE5F55-893A-4436-88DD-2566482D9BB5}" dt="2024-02-27T09:10:59.691" v="2030" actId="1076"/>
        <pc:sldMkLst>
          <pc:docMk/>
          <pc:sldMk cId="1364134312" sldId="794"/>
        </pc:sldMkLst>
        <pc:spChg chg="mod">
          <ac:chgData name="Laia Surralles Solsona" userId="5b079a50-c30e-426c-81c1-9a1baf43d982" providerId="ADAL" clId="{3BFE5F55-893A-4436-88DD-2566482D9BB5}" dt="2024-02-27T09:10:38.662" v="2025" actId="14100"/>
          <ac:spMkLst>
            <pc:docMk/>
            <pc:sldMk cId="1364134312" sldId="794"/>
            <ac:spMk id="3" creationId="{C9AF1D8B-4CEB-3A10-C926-1408476E7100}"/>
          </ac:spMkLst>
        </pc:spChg>
        <pc:spChg chg="mod">
          <ac:chgData name="Laia Surralles Solsona" userId="5b079a50-c30e-426c-81c1-9a1baf43d982" providerId="ADAL" clId="{3BFE5F55-893A-4436-88DD-2566482D9BB5}" dt="2024-02-27T09:10:45.518" v="2027" actId="1076"/>
          <ac:spMkLst>
            <pc:docMk/>
            <pc:sldMk cId="1364134312" sldId="794"/>
            <ac:spMk id="4" creationId="{718B2F26-F828-C9A2-3DDA-255AC8C4AA58}"/>
          </ac:spMkLst>
        </pc:spChg>
        <pc:spChg chg="mod">
          <ac:chgData name="Laia Surralles Solsona" userId="5b079a50-c30e-426c-81c1-9a1baf43d982" providerId="ADAL" clId="{3BFE5F55-893A-4436-88DD-2566482D9BB5}" dt="2024-02-27T09:10:59.691" v="2030" actId="1076"/>
          <ac:spMkLst>
            <pc:docMk/>
            <pc:sldMk cId="1364134312" sldId="794"/>
            <ac:spMk id="13" creationId="{6BF78C8F-462E-73D0-A7E5-610EEE0952D4}"/>
          </ac:spMkLst>
        </pc:spChg>
        <pc:spChg chg="mod">
          <ac:chgData name="Laia Surralles Solsona" userId="5b079a50-c30e-426c-81c1-9a1baf43d982" providerId="ADAL" clId="{3BFE5F55-893A-4436-88DD-2566482D9BB5}" dt="2024-02-27T09:06:49.223" v="1867" actId="1076"/>
          <ac:spMkLst>
            <pc:docMk/>
            <pc:sldMk cId="1364134312" sldId="794"/>
            <ac:spMk id="177" creationId="{66A97EA3-5A4D-46D3-DFE6-0F5B0E747B64}"/>
          </ac:spMkLst>
        </pc:spChg>
        <pc:picChg chg="mod">
          <ac:chgData name="Laia Surralles Solsona" userId="5b079a50-c30e-426c-81c1-9a1baf43d982" providerId="ADAL" clId="{3BFE5F55-893A-4436-88DD-2566482D9BB5}" dt="2024-02-27T09:07:44.084" v="1973" actId="207"/>
          <ac:picMkLst>
            <pc:docMk/>
            <pc:sldMk cId="1364134312" sldId="794"/>
            <ac:picMk id="2" creationId="{0AF29BF4-088C-246D-0703-7E512FE6B4B7}"/>
          </ac:picMkLst>
        </pc:picChg>
        <pc:picChg chg="mod">
          <ac:chgData name="Laia Surralles Solsona" userId="5b079a50-c30e-426c-81c1-9a1baf43d982" providerId="ADAL" clId="{3BFE5F55-893A-4436-88DD-2566482D9BB5}" dt="2024-02-27T09:09:18.958" v="2003" actId="1076"/>
          <ac:picMkLst>
            <pc:docMk/>
            <pc:sldMk cId="1364134312" sldId="794"/>
            <ac:picMk id="8" creationId="{B57D3EC7-4506-2E58-D8F1-1FAC9C3EE351}"/>
          </ac:picMkLst>
        </pc:picChg>
        <pc:picChg chg="mod">
          <ac:chgData name="Laia Surralles Solsona" userId="5b079a50-c30e-426c-81c1-9a1baf43d982" providerId="ADAL" clId="{3BFE5F55-893A-4436-88DD-2566482D9BB5}" dt="2024-02-27T09:10:51.967" v="2028" actId="1076"/>
          <ac:picMkLst>
            <pc:docMk/>
            <pc:sldMk cId="1364134312" sldId="794"/>
            <ac:picMk id="11" creationId="{ABABECBA-E71D-5F19-1F5E-2081FA2E6624}"/>
          </ac:picMkLst>
        </pc:picChg>
      </pc:sldChg>
      <pc:sldChg chg="modSp add mod">
        <pc:chgData name="Laia Surralles Solsona" userId="5b079a50-c30e-426c-81c1-9a1baf43d982" providerId="ADAL" clId="{3BFE5F55-893A-4436-88DD-2566482D9BB5}" dt="2024-02-27T09:15:01.970" v="2068" actId="27636"/>
        <pc:sldMkLst>
          <pc:docMk/>
          <pc:sldMk cId="3114760416" sldId="795"/>
        </pc:sldMkLst>
        <pc:spChg chg="mod">
          <ac:chgData name="Laia Surralles Solsona" userId="5b079a50-c30e-426c-81c1-9a1baf43d982" providerId="ADAL" clId="{3BFE5F55-893A-4436-88DD-2566482D9BB5}" dt="2024-02-27T09:12:23.604" v="2048" actId="20577"/>
          <ac:spMkLst>
            <pc:docMk/>
            <pc:sldMk cId="3114760416" sldId="795"/>
            <ac:spMk id="3" creationId="{EAB7F251-8D71-D4B3-2BF4-E6D195C59F0A}"/>
          </ac:spMkLst>
        </pc:spChg>
        <pc:spChg chg="mod">
          <ac:chgData name="Laia Surralles Solsona" userId="5b079a50-c30e-426c-81c1-9a1baf43d982" providerId="ADAL" clId="{3BFE5F55-893A-4436-88DD-2566482D9BB5}" dt="2024-02-27T09:15:01.970" v="2068" actId="27636"/>
          <ac:spMkLst>
            <pc:docMk/>
            <pc:sldMk cId="3114760416" sldId="795"/>
            <ac:spMk id="4" creationId="{A8EAE812-40D8-1B9B-15A6-D928EBB51B1F}"/>
          </ac:spMkLst>
        </pc:spChg>
        <pc:spChg chg="mod">
          <ac:chgData name="Laia Surralles Solsona" userId="5b079a50-c30e-426c-81c1-9a1baf43d982" providerId="ADAL" clId="{3BFE5F55-893A-4436-88DD-2566482D9BB5}" dt="2024-02-27T09:12:44.862" v="2053" actId="1076"/>
          <ac:spMkLst>
            <pc:docMk/>
            <pc:sldMk cId="3114760416" sldId="795"/>
            <ac:spMk id="12" creationId="{77EC4164-F2D3-FB68-D589-A73D7FBC4FAC}"/>
          </ac:spMkLst>
        </pc:spChg>
        <pc:spChg chg="mod">
          <ac:chgData name="Laia Surralles Solsona" userId="5b079a50-c30e-426c-81c1-9a1baf43d982" providerId="ADAL" clId="{3BFE5F55-893A-4436-88DD-2566482D9BB5}" dt="2024-02-27T09:11:46.169" v="2037" actId="1076"/>
          <ac:spMkLst>
            <pc:docMk/>
            <pc:sldMk cId="3114760416" sldId="795"/>
            <ac:spMk id="177" creationId="{61FA767B-ED6F-81D8-B4DF-259B6539CE93}"/>
          </ac:spMkLst>
        </pc:spChg>
        <pc:picChg chg="mod">
          <ac:chgData name="Laia Surralles Solsona" userId="5b079a50-c30e-426c-81c1-9a1baf43d982" providerId="ADAL" clId="{3BFE5F55-893A-4436-88DD-2566482D9BB5}" dt="2024-02-27T09:11:21.118" v="2031" actId="1076"/>
          <ac:picMkLst>
            <pc:docMk/>
            <pc:sldMk cId="3114760416" sldId="795"/>
            <ac:picMk id="5" creationId="{7D719EA8-5E28-929B-6019-CC6618DB7728}"/>
          </ac:picMkLst>
        </pc:picChg>
        <pc:picChg chg="mod">
          <ac:chgData name="Laia Surralles Solsona" userId="5b079a50-c30e-426c-81c1-9a1baf43d982" providerId="ADAL" clId="{3BFE5F55-893A-4436-88DD-2566482D9BB5}" dt="2024-02-27T09:12:06.454" v="2043" actId="1076"/>
          <ac:picMkLst>
            <pc:docMk/>
            <pc:sldMk cId="3114760416" sldId="795"/>
            <ac:picMk id="11" creationId="{F22FC2F7-0B2C-1E16-510D-BB56843A53E9}"/>
          </ac:picMkLst>
        </pc:picChg>
      </pc:sldChg>
      <pc:sldChg chg="addSp delSp modSp new mod">
        <pc:chgData name="Laia Surralles Solsona" userId="5b079a50-c30e-426c-81c1-9a1baf43d982" providerId="ADAL" clId="{3BFE5F55-893A-4436-88DD-2566482D9BB5}" dt="2024-02-27T09:28:40.290" v="2250" actId="1076"/>
        <pc:sldMkLst>
          <pc:docMk/>
          <pc:sldMk cId="1506720028" sldId="796"/>
        </pc:sldMkLst>
        <pc:spChg chg="del">
          <ac:chgData name="Laia Surralles Solsona" userId="5b079a50-c30e-426c-81c1-9a1baf43d982" providerId="ADAL" clId="{3BFE5F55-893A-4436-88DD-2566482D9BB5}" dt="2024-02-27T09:21:17.292" v="2113" actId="478"/>
          <ac:spMkLst>
            <pc:docMk/>
            <pc:sldMk cId="1506720028" sldId="796"/>
            <ac:spMk id="2" creationId="{07403DB7-4FFB-2682-3CE4-811568203EEA}"/>
          </ac:spMkLst>
        </pc:spChg>
        <pc:spChg chg="del">
          <ac:chgData name="Laia Surralles Solsona" userId="5b079a50-c30e-426c-81c1-9a1baf43d982" providerId="ADAL" clId="{3BFE5F55-893A-4436-88DD-2566482D9BB5}" dt="2024-02-27T09:21:51.568" v="2157" actId="478"/>
          <ac:spMkLst>
            <pc:docMk/>
            <pc:sldMk cId="1506720028" sldId="796"/>
            <ac:spMk id="3" creationId="{52F77CC4-5046-BC41-19EC-14F604014605}"/>
          </ac:spMkLst>
        </pc:spChg>
        <pc:spChg chg="add mod">
          <ac:chgData name="Laia Surralles Solsona" userId="5b079a50-c30e-426c-81c1-9a1baf43d982" providerId="ADAL" clId="{3BFE5F55-893A-4436-88DD-2566482D9BB5}" dt="2024-02-27T09:23:06.513" v="2169" actId="1076"/>
          <ac:spMkLst>
            <pc:docMk/>
            <pc:sldMk cId="1506720028" sldId="796"/>
            <ac:spMk id="5" creationId="{BA313BD7-02E0-0F6E-8ED1-A1040C708917}"/>
          </ac:spMkLst>
        </pc:spChg>
        <pc:spChg chg="add mod">
          <ac:chgData name="Laia Surralles Solsona" userId="5b079a50-c30e-426c-81c1-9a1baf43d982" providerId="ADAL" clId="{3BFE5F55-893A-4436-88DD-2566482D9BB5}" dt="2024-02-27T09:28:16.416" v="2245" actId="14100"/>
          <ac:spMkLst>
            <pc:docMk/>
            <pc:sldMk cId="1506720028" sldId="796"/>
            <ac:spMk id="6" creationId="{57585DF1-6D33-C5A5-3BB9-9F0F71E235C1}"/>
          </ac:spMkLst>
        </pc:spChg>
        <pc:spChg chg="add mod">
          <ac:chgData name="Laia Surralles Solsona" userId="5b079a50-c30e-426c-81c1-9a1baf43d982" providerId="ADAL" clId="{3BFE5F55-893A-4436-88DD-2566482D9BB5}" dt="2024-02-27T09:28:22.719" v="2247" actId="1076"/>
          <ac:spMkLst>
            <pc:docMk/>
            <pc:sldMk cId="1506720028" sldId="796"/>
            <ac:spMk id="11" creationId="{D1A6B30E-20FC-8177-F796-FB727102877D}"/>
          </ac:spMkLst>
        </pc:spChg>
        <pc:picChg chg="add mod">
          <ac:chgData name="Laia Surralles Solsona" userId="5b079a50-c30e-426c-81c1-9a1baf43d982" providerId="ADAL" clId="{3BFE5F55-893A-4436-88DD-2566482D9BB5}" dt="2024-02-27T09:21:17.793" v="2114"/>
          <ac:picMkLst>
            <pc:docMk/>
            <pc:sldMk cId="1506720028" sldId="796"/>
            <ac:picMk id="4" creationId="{950DD80A-1168-00DC-AE37-8C551DD4B11E}"/>
          </ac:picMkLst>
        </pc:picChg>
        <pc:picChg chg="add mod">
          <ac:chgData name="Laia Surralles Solsona" userId="5b079a50-c30e-426c-81c1-9a1baf43d982" providerId="ADAL" clId="{3BFE5F55-893A-4436-88DD-2566482D9BB5}" dt="2024-02-27T09:28:40.290" v="2250" actId="1076"/>
          <ac:picMkLst>
            <pc:docMk/>
            <pc:sldMk cId="1506720028" sldId="796"/>
            <ac:picMk id="7" creationId="{19BE2F40-D8E5-92F2-2077-DE5650B285CF}"/>
          </ac:picMkLst>
        </pc:picChg>
        <pc:picChg chg="add mod modCrop">
          <ac:chgData name="Laia Surralles Solsona" userId="5b079a50-c30e-426c-81c1-9a1baf43d982" providerId="ADAL" clId="{3BFE5F55-893A-4436-88DD-2566482D9BB5}" dt="2024-02-27T09:28:38.280" v="2249" actId="1076"/>
          <ac:picMkLst>
            <pc:docMk/>
            <pc:sldMk cId="1506720028" sldId="796"/>
            <ac:picMk id="8" creationId="{EC36C763-2799-280C-338F-C3823BC9E911}"/>
          </ac:picMkLst>
        </pc:picChg>
        <pc:picChg chg="add mod">
          <ac:chgData name="Laia Surralles Solsona" userId="5b079a50-c30e-426c-81c1-9a1baf43d982" providerId="ADAL" clId="{3BFE5F55-893A-4436-88DD-2566482D9BB5}" dt="2024-02-27T09:24:33.205" v="2178"/>
          <ac:picMkLst>
            <pc:docMk/>
            <pc:sldMk cId="1506720028" sldId="796"/>
            <ac:picMk id="9" creationId="{45F2DC9C-DA30-54A1-1231-0DF55978AB83}"/>
          </ac:picMkLst>
        </pc:picChg>
        <pc:picChg chg="add mod">
          <ac:chgData name="Laia Surralles Solsona" userId="5b079a50-c30e-426c-81c1-9a1baf43d982" providerId="ADAL" clId="{3BFE5F55-893A-4436-88DD-2566482D9BB5}" dt="2024-02-27T09:24:33.205" v="2178"/>
          <ac:picMkLst>
            <pc:docMk/>
            <pc:sldMk cId="1506720028" sldId="796"/>
            <ac:picMk id="10" creationId="{26C6446F-824D-F6DD-DE27-A7490C8F0253}"/>
          </ac:picMkLst>
        </pc:picChg>
      </pc:sldChg>
      <pc:sldChg chg="addSp modSp add del mod">
        <pc:chgData name="Laia Surralles Solsona" userId="5b079a50-c30e-426c-81c1-9a1baf43d982" providerId="ADAL" clId="{3BFE5F55-893A-4436-88DD-2566482D9BB5}" dt="2024-02-27T09:26:32.267" v="2216" actId="47"/>
        <pc:sldMkLst>
          <pc:docMk/>
          <pc:sldMk cId="2942111324" sldId="797"/>
        </pc:sldMkLst>
        <pc:spChg chg="add mod">
          <ac:chgData name="Laia Surralles Solsona" userId="5b079a50-c30e-426c-81c1-9a1baf43d982" providerId="ADAL" clId="{3BFE5F55-893A-4436-88DD-2566482D9BB5}" dt="2024-02-27T09:26:08.136" v="2214" actId="14100"/>
          <ac:spMkLst>
            <pc:docMk/>
            <pc:sldMk cId="2942111324" sldId="797"/>
            <ac:spMk id="2" creationId="{FA4A4F72-BC40-8326-9C09-413C6AC9A982}"/>
          </ac:spMkLst>
        </pc:spChg>
        <pc:spChg chg="mod">
          <ac:chgData name="Laia Surralles Solsona" userId="5b079a50-c30e-426c-81c1-9a1baf43d982" providerId="ADAL" clId="{3BFE5F55-893A-4436-88DD-2566482D9BB5}" dt="2024-02-27T09:26:10.359" v="2215" actId="1076"/>
          <ac:spMkLst>
            <pc:docMk/>
            <pc:sldMk cId="2942111324" sldId="797"/>
            <ac:spMk id="6" creationId="{F0CF9C42-B34F-90D8-6B75-D31898F049EC}"/>
          </ac:spMkLst>
        </pc:spChg>
        <pc:picChg chg="mod">
          <ac:chgData name="Laia Surralles Solsona" userId="5b079a50-c30e-426c-81c1-9a1baf43d982" providerId="ADAL" clId="{3BFE5F55-893A-4436-88DD-2566482D9BB5}" dt="2024-02-27T09:25:52.439" v="2206" actId="1076"/>
          <ac:picMkLst>
            <pc:docMk/>
            <pc:sldMk cId="2942111324" sldId="797"/>
            <ac:picMk id="7" creationId="{6326AEDA-C902-09D0-DAE7-7B4648E04719}"/>
          </ac:picMkLst>
        </pc:picChg>
        <pc:picChg chg="mod">
          <ac:chgData name="Laia Surralles Solsona" userId="5b079a50-c30e-426c-81c1-9a1baf43d982" providerId="ADAL" clId="{3BFE5F55-893A-4436-88DD-2566482D9BB5}" dt="2024-02-27T09:26:01.328" v="2211" actId="1076"/>
          <ac:picMkLst>
            <pc:docMk/>
            <pc:sldMk cId="2942111324" sldId="797"/>
            <ac:picMk id="8" creationId="{30C295BD-5819-8DE8-076C-4BE7AB43E355}"/>
          </ac:picMkLst>
        </pc:picChg>
      </pc:sldChg>
      <pc:sldMasterChg chg="delSldLayout">
        <pc:chgData name="Laia Surralles Solsona" userId="5b079a50-c30e-426c-81c1-9a1baf43d982" providerId="ADAL" clId="{3BFE5F55-893A-4436-88DD-2566482D9BB5}" dt="2024-02-23T17:00:34.897" v="142" actId="47"/>
        <pc:sldMasterMkLst>
          <pc:docMk/>
          <pc:sldMasterMk cId="2971257338" sldId="2147483742"/>
        </pc:sldMasterMkLst>
        <pc:sldLayoutChg chg="del">
          <pc:chgData name="Laia Surralles Solsona" userId="5b079a50-c30e-426c-81c1-9a1baf43d982" providerId="ADAL" clId="{3BFE5F55-893A-4436-88DD-2566482D9BB5}" dt="2024-02-23T17:00:34.897" v="142" actId="47"/>
          <pc:sldLayoutMkLst>
            <pc:docMk/>
            <pc:sldMasterMk cId="2971257338" sldId="2147483742"/>
            <pc:sldLayoutMk cId="2259016319" sldId="2147483745"/>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19:31:23.954"/>
    </inkml:context>
    <inkml:brush xml:id="br0">
      <inkml:brushProperty name="width" value="0.35" units="cm"/>
      <inkml:brushProperty name="height" value="0.3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1T19:31:23.954"/>
    </inkml:context>
    <inkml:brush xml:id="br0">
      <inkml:brushProperty name="width" value="0.35" units="cm"/>
      <inkml:brushProperty name="height" value="0.3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AADD7-69F4-C044-9CE9-9861F01CC2D9}"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D572A-4224-804C-B028-9BA1F7DBA7E1}" type="slidenum">
              <a:rPr lang="en-US" smtClean="0"/>
              <a:t>‹#›</a:t>
            </a:fld>
            <a:endParaRPr lang="en-US"/>
          </a:p>
        </p:txBody>
      </p:sp>
    </p:spTree>
    <p:extLst>
      <p:ext uri="{BB962C8B-B14F-4D97-AF65-F5344CB8AC3E}">
        <p14:creationId xmlns:p14="http://schemas.microsoft.com/office/powerpoint/2010/main" val="326383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malawilii.org/akn/mw/act/2023/8/eng@2023-02-2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oi.org/10.1186/s12889-021-11434-z"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doi.org/10.1186/s12978-021-01125-8"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73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7D813E57-2ED6-64E2-0D77-BAE1EDD78F6D}"/>
            </a:ext>
          </a:extLst>
        </p:cNvPr>
        <p:cNvGrpSpPr/>
        <p:nvPr/>
      </p:nvGrpSpPr>
      <p:grpSpPr>
        <a:xfrm>
          <a:off x="0" y="0"/>
          <a:ext cx="0" cy="0"/>
          <a:chOff x="0" y="0"/>
          <a:chExt cx="0" cy="0"/>
        </a:xfrm>
      </p:grpSpPr>
      <p:sp>
        <p:nvSpPr>
          <p:cNvPr id="110" name="Google Shape;110;g27a9fdd1bc7_0_5:notes">
            <a:extLst>
              <a:ext uri="{FF2B5EF4-FFF2-40B4-BE49-F238E27FC236}">
                <a16:creationId xmlns:a16="http://schemas.microsoft.com/office/drawing/2014/main" id="{BAE315E2-77BF-3CF6-A6D4-14749BDFF0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7a9fdd1bc7_0_5:notes">
            <a:extLst>
              <a:ext uri="{FF2B5EF4-FFF2-40B4-BE49-F238E27FC236}">
                <a16:creationId xmlns:a16="http://schemas.microsoft.com/office/drawing/2014/main" id="{00788771-972A-51F1-27B2-E8B7E9CF695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latin typeface="Calibri"/>
              <a:ea typeface="Calibri"/>
              <a:cs typeface="Calibri"/>
              <a:sym typeface="Calibri"/>
            </a:endParaRPr>
          </a:p>
        </p:txBody>
      </p:sp>
    </p:spTree>
    <p:extLst>
      <p:ext uri="{BB962C8B-B14F-4D97-AF65-F5344CB8AC3E}">
        <p14:creationId xmlns:p14="http://schemas.microsoft.com/office/powerpoint/2010/main" val="280889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826787AE-19F5-5746-08AF-C5B44686EA60}"/>
            </a:ext>
          </a:extLst>
        </p:cNvPr>
        <p:cNvGrpSpPr/>
        <p:nvPr/>
      </p:nvGrpSpPr>
      <p:grpSpPr>
        <a:xfrm>
          <a:off x="0" y="0"/>
          <a:ext cx="0" cy="0"/>
          <a:chOff x="0" y="0"/>
          <a:chExt cx="0" cy="0"/>
        </a:xfrm>
      </p:grpSpPr>
      <p:sp>
        <p:nvSpPr>
          <p:cNvPr id="116" name="Google Shape;116;g27a9fdd1bc7_0_876:notes">
            <a:extLst>
              <a:ext uri="{FF2B5EF4-FFF2-40B4-BE49-F238E27FC236}">
                <a16:creationId xmlns:a16="http://schemas.microsoft.com/office/drawing/2014/main" id="{C4C84C9F-2387-3FFB-DFC8-35D8359594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7a9fdd1bc7_0_876:notes">
            <a:extLst>
              <a:ext uri="{FF2B5EF4-FFF2-40B4-BE49-F238E27FC236}">
                <a16:creationId xmlns:a16="http://schemas.microsoft.com/office/drawing/2014/main" id="{53547994-D7AA-651B-6FEF-F7D3FCB5FD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a:p>
        </p:txBody>
      </p:sp>
    </p:spTree>
    <p:extLst>
      <p:ext uri="{BB962C8B-B14F-4D97-AF65-F5344CB8AC3E}">
        <p14:creationId xmlns:p14="http://schemas.microsoft.com/office/powerpoint/2010/main" val="107295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922e89d3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27922e89d3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22F74ED-746A-3582-B1B7-2203278592D7}"/>
            </a:ext>
          </a:extLst>
        </p:cNvPr>
        <p:cNvGrpSpPr/>
        <p:nvPr/>
      </p:nvGrpSpPr>
      <p:grpSpPr>
        <a:xfrm>
          <a:off x="0" y="0"/>
          <a:ext cx="0" cy="0"/>
          <a:chOff x="0" y="0"/>
          <a:chExt cx="0" cy="0"/>
        </a:xfrm>
      </p:grpSpPr>
      <p:sp>
        <p:nvSpPr>
          <p:cNvPr id="156" name="Google Shape;156;g27a9fdd1bc7_0_1014:notes">
            <a:extLst>
              <a:ext uri="{FF2B5EF4-FFF2-40B4-BE49-F238E27FC236}">
                <a16:creationId xmlns:a16="http://schemas.microsoft.com/office/drawing/2014/main" id="{934E4192-7621-4878-FFE3-68BF25AC8C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7a9fdd1bc7_0_1014:notes">
            <a:extLst>
              <a:ext uri="{FF2B5EF4-FFF2-40B4-BE49-F238E27FC236}">
                <a16:creationId xmlns:a16="http://schemas.microsoft.com/office/drawing/2014/main" id="{AF69F21F-6EEB-AFC7-607A-1F1D0FC2EA3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333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7a9fdd1bc7_0_1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27a9fdd1bc7_0_10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There is less on sexual consent in international human rights agreements, but here you can see a summary of the positions taken by the CRC on this and related topics.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922e89d3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27922e89d3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a9fdd1bc7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7a9fdd1bc7_0_10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a9fdd1bc7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7a9fdd1bc7_0_10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f0ed74def2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f0ed74def2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Lara or Laia?</a:t>
            </a:r>
          </a:p>
          <a:p>
            <a:pPr marL="171450" indent="-171450">
              <a:buFont typeface="Arial" panose="020B0604020202020204" pitchFamily="34" charset="0"/>
              <a:buChar char="•"/>
            </a:pPr>
            <a:r>
              <a:rPr lang="en-GB"/>
              <a:t>Please write in the chat box (preferably in Port, Fr, </a:t>
            </a:r>
            <a:r>
              <a:rPr lang="en-GB" err="1"/>
              <a:t>Sp</a:t>
            </a:r>
            <a:r>
              <a:rPr lang="en-GB"/>
              <a:t>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a:t>
            </a:fld>
            <a:endParaRPr lang="en-GB"/>
          </a:p>
        </p:txBody>
      </p:sp>
    </p:spTree>
    <p:extLst>
      <p:ext uri="{BB962C8B-B14F-4D97-AF65-F5344CB8AC3E}">
        <p14:creationId xmlns:p14="http://schemas.microsoft.com/office/powerpoint/2010/main" val="35220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a9fdd1bc7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7a9fdd1bc7_0_10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922e89d3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27922e89d3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0ed74def2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1f0ed74def2_2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7a9fdd1bc7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7a9fdd1bc7_0_10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7a9fdd1bc7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7a9fdd1bc7_0_1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a9fdd1bc7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7a9fdd1bc7_0_1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Add references here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894c7e6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2b894c7e6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922e89d3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27922e89d3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894c7e6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b894c7e62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894c7e62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2b894c7e62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1669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a9fdd1bc7_0_1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27a9fdd1bc7_0_1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7a9fdd1bc7_0_1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27a9fdd1bc7_0_1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solidFill>
                  <a:srgbClr val="304048"/>
                </a:solidFill>
              </a:rPr>
              <a:t>And adolescents’ realities, desires and rights</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894c7e62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2b894c7e62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a:solidFill>
                  <a:srgbClr val="304048"/>
                </a:solidFill>
              </a:rPr>
              <a:t>Without the requirement for parental involvement</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509E0-F4DB-4511-ABA0-E51BEA8747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863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Child marriage prevalence </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Prevalence of child marriage in Nepal has declined over the last 10 years, from 46% in 2009 to 33% in 2019 when the last national data was collected.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33% is the national average. There are 7 provinces in Nepal, and significant differences in levels of child marriage ranging from 20% in province no. 3 to 46% in province no 2.  As elsewhere, UNICEF’s data profile for the country shows that girls in Nepal who married or formed union before the age of 18 are most likely: in rural areas (39% compared to 30% in urban areas); from the poorest households (45% compared to 18% in the richest), and without education (66% compared to 26.5% who had secondary or higher education).</a:t>
            </a:r>
          </a:p>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The law and child marriage</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National Civil Code and the National Penal Code set 20 as the legal minimum age for marriage and informal union for women and men. The age of sexual consent is 18.  All forms of marriage below the age of 20 are considered ‘forced’ as consent given by an individual below the legal age of marriage is considered ‘void’ ab initio. Under Nepalese law all child marriages are considered forced punishable by fines and /or imprisonment. </a:t>
            </a:r>
            <a:r>
              <a:rPr lang="en-GB" sz="2800"/>
              <a:t>The Constitution of Nepal guarantees children’s fundamental right to be protected from violence, abuse, trafficking and early and forced marriages.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Age-related laws in Nepal </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Calibri" panose="020F0502020204030204" pitchFamily="34" charset="0"/>
                <a:ea typeface="Times New Roman" panose="02020603050405020304" pitchFamily="18" charset="0"/>
              </a:rPr>
              <a:t>Sex with a girl or woman under the age of 18 under the law is considered rape.</a:t>
            </a:r>
          </a:p>
          <a:p>
            <a:pPr>
              <a:lnSpc>
                <a:spcPct val="107000"/>
              </a:lnSpc>
              <a:spcAft>
                <a:spcPts val="800"/>
              </a:spcAft>
            </a:pPr>
            <a:r>
              <a:rPr lang="en-GB" sz="2800"/>
              <a:t>Raping of a girl age 10-14 carries a prison sentence of 18-20 years.</a:t>
            </a:r>
            <a:endParaRPr lang="en-GB" sz="1800" b="1" kern="100">
              <a:effectLst/>
              <a:latin typeface="Calibri" panose="020F0502020204030204" pitchFamily="34" charset="0"/>
              <a:ea typeface="Calibri" panose="020F0502020204030204" pitchFamily="34" charset="0"/>
              <a:cs typeface="Times New Roman" panose="02020603050405020304" pitchFamily="18" charset="0"/>
            </a:endParaRPr>
          </a:p>
          <a:p>
            <a:r>
              <a:rPr lang="en-GB" b="1"/>
              <a:t>Drivers of child marriage</a:t>
            </a:r>
          </a:p>
          <a:p>
            <a:r>
              <a:rPr lang="en-GB" sz="1800">
                <a:solidFill>
                  <a:srgbClr val="FF0000"/>
                </a:solidFill>
                <a:effectLst/>
                <a:latin typeface="Calibri" panose="020F0502020204030204" pitchFamily="34" charset="0"/>
                <a:ea typeface="Calibri" panose="020F0502020204030204" pitchFamily="34" charset="0"/>
                <a:cs typeface="Calibri" panose="020F0502020204030204" pitchFamily="34" charset="0"/>
              </a:rPr>
              <a:t>UNICEF data shows that girls most likely to marry early live in a rural area (39% compared to 30% in urban areas); come from the poorest households (45% compared to 18% in the richest),and have no education (66% compared to 26.5% who had secondary or higher education).</a:t>
            </a:r>
            <a:endParaRPr lang="en-GB"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Palatino Linotype" panose="02040502050505030304" pitchFamily="18" charset="0"/>
                <a:cs typeface="Calibri" panose="020F0502020204030204" pitchFamily="34" charset="0"/>
              </a:rPr>
              <a:t>The country is socio‐culturally diverse, with different castes, ethnicities and religions.</a:t>
            </a:r>
            <a:r>
              <a:rPr lang="en-US" sz="1800">
                <a:effectLst/>
                <a:latin typeface="Calibri" panose="020F0502020204030204" pitchFamily="34" charset="0"/>
                <a:ea typeface="Calibri" panose="020F0502020204030204" pitchFamily="34" charset="0"/>
                <a:cs typeface="Calibri" panose="020F0502020204030204" pitchFamily="34" charset="0"/>
              </a:rPr>
              <a:t> The caste </a:t>
            </a:r>
            <a:r>
              <a:rPr lang="en-US" sz="1800">
                <a:effectLst/>
                <a:latin typeface="Calibri" panose="020F0502020204030204" pitchFamily="34" charset="0"/>
                <a:ea typeface="Calibri" panose="020F0502020204030204" pitchFamily="34" charset="0"/>
                <a:cs typeface="Times New Roman" panose="02020603050405020304" pitchFamily="18" charset="0"/>
              </a:rPr>
              <a:t>system divides everybody in society from birth into a particular caste or class which traditionally pre-determines their social status, their occupation and who they can marry.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Calibri" panose="020F0502020204030204" pitchFamily="34" charset="0"/>
              </a:rPr>
              <a:t>Nepal is a country with deep-rooted cultural norms of patriarchy which value daughters less than sons and this leads to discrimination against girls in every sphere of life. Girls receive less care and support at every level of society. Typically, in poor households, daughters are not supported to continue their education, and their early marriage is often seen as a way to reduce costs.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Times New Roman" panose="02020603050405020304" pitchFamily="18" charset="0"/>
                <a:cs typeface="Calibri" panose="020F0502020204030204" pitchFamily="34" charset="0"/>
              </a:rPr>
              <a:t>The root causes are many, deep and intertwined.</a:t>
            </a:r>
          </a:p>
          <a:p>
            <a:r>
              <a:rPr lang="en-US" sz="1800">
                <a:effectLst/>
                <a:latin typeface="Calibri" panose="020F0502020204030204" pitchFamily="34" charset="0"/>
                <a:ea typeface="Times New Roman" panose="02020603050405020304" pitchFamily="18" charset="0"/>
                <a:cs typeface="Calibri" panose="020F0502020204030204" pitchFamily="34" charset="0"/>
              </a:rPr>
              <a:t>Gender inequality and multiple forms of discrimination and norms related to </a:t>
            </a:r>
            <a:r>
              <a:rPr lang="en-US" sz="1800">
                <a:effectLst/>
                <a:latin typeface="Calibri" panose="020F0502020204030204" pitchFamily="34" charset="0"/>
                <a:ea typeface="Calibri" panose="020F0502020204030204" pitchFamily="34" charset="0"/>
                <a:cs typeface="Calibri" panose="020F0502020204030204" pitchFamily="34" charset="0"/>
              </a:rPr>
              <a:t>gender, sexuality, age, ethnicity, caste, sexuality, disability and citizenship all of which intersect with each other place girls at considerable risk of child marriage.  Poverty, insecurity and crisis compound these risk factors.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800">
                <a:effectLst/>
                <a:latin typeface="Calibri" panose="020F0502020204030204" pitchFamily="34" charset="0"/>
                <a:ea typeface="Calibri" panose="020F0502020204030204" pitchFamily="34" charset="0"/>
              </a:rPr>
              <a:t>Children and adolescents particularly in rural communities are not well-informed about the age of sexual consent. Sexuality and sex is not discussed in the family. In schools XXXX </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rPr>
              <a:t>. Sex before marriage is a taboo. Adolescent pregnancy and/or parental fear that it will happen is a very powerful driver for self-initiated and arranged marriages.  </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GB">
                <a:effectLst/>
              </a:rPr>
              <a:t> </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b="1"/>
          </a:p>
        </p:txBody>
      </p:sp>
      <p:sp>
        <p:nvSpPr>
          <p:cNvPr id="4" name="Slide Number Placeholder 3"/>
          <p:cNvSpPr>
            <a:spLocks noGrp="1"/>
          </p:cNvSpPr>
          <p:nvPr>
            <p:ph type="sldNum" sz="quarter" idx="5"/>
          </p:nvPr>
        </p:nvSpPr>
        <p:spPr/>
        <p:txBody>
          <a:bodyPr/>
          <a:lstStyle/>
          <a:p>
            <a:fld id="{3DFD572A-4224-804C-B028-9BA1F7DBA7E1}" type="slidenum">
              <a:rPr lang="en-US" smtClean="0"/>
              <a:t>39</a:t>
            </a:fld>
            <a:endParaRPr lang="en-US"/>
          </a:p>
        </p:txBody>
      </p:sp>
    </p:spTree>
    <p:extLst>
      <p:ext uri="{BB962C8B-B14F-4D97-AF65-F5344CB8AC3E}">
        <p14:creationId xmlns:p14="http://schemas.microsoft.com/office/powerpoint/2010/main" val="3839436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AF69D-5D85-625B-D711-87FD63DD8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A1708-DB10-9530-CB42-33C51A9FD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0F865-4736-8611-6D2A-E199AE311ED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4D53F1-A617-D925-E90A-98C54BA5CC73}"/>
              </a:ext>
            </a:extLst>
          </p:cNvPr>
          <p:cNvSpPr>
            <a:spLocks noGrp="1"/>
          </p:cNvSpPr>
          <p:nvPr>
            <p:ph type="sldNum" sz="quarter" idx="5"/>
          </p:nvPr>
        </p:nvSpPr>
        <p:spPr/>
        <p:txBody>
          <a:bodyPr/>
          <a:lstStyle/>
          <a:p>
            <a:fld id="{3DFD572A-4224-804C-B028-9BA1F7DBA7E1}" type="slidenum">
              <a:rPr lang="en-US" smtClean="0"/>
              <a:t>40</a:t>
            </a:fld>
            <a:endParaRPr lang="en-US"/>
          </a:p>
        </p:txBody>
      </p:sp>
    </p:spTree>
    <p:extLst>
      <p:ext uri="{BB962C8B-B14F-4D97-AF65-F5344CB8AC3E}">
        <p14:creationId xmlns:p14="http://schemas.microsoft.com/office/powerpoint/2010/main" val="574354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Ample evidence of parents using the law to break up marriages they disapprove of, including where they are inter-caste (Pandey and Shrestha, 2020)</a:t>
            </a:r>
          </a:p>
          <a:p>
            <a:endParaRPr lang="en-GB"/>
          </a:p>
        </p:txBody>
      </p:sp>
      <p:sp>
        <p:nvSpPr>
          <p:cNvPr id="4" name="Slide Number Placeholder 3"/>
          <p:cNvSpPr>
            <a:spLocks noGrp="1"/>
          </p:cNvSpPr>
          <p:nvPr>
            <p:ph type="sldNum" sz="quarter" idx="5"/>
          </p:nvPr>
        </p:nvSpPr>
        <p:spPr/>
        <p:txBody>
          <a:bodyPr/>
          <a:lstStyle/>
          <a:p>
            <a:fld id="{3DFD572A-4224-804C-B028-9BA1F7DBA7E1}" type="slidenum">
              <a:rPr lang="en-US" smtClean="0"/>
              <a:t>41</a:t>
            </a:fld>
            <a:endParaRPr lang="en-US"/>
          </a:p>
        </p:txBody>
      </p:sp>
    </p:spTree>
    <p:extLst>
      <p:ext uri="{BB962C8B-B14F-4D97-AF65-F5344CB8AC3E}">
        <p14:creationId xmlns:p14="http://schemas.microsoft.com/office/powerpoint/2010/main" val="1666695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00000"/>
                </a:solidFill>
                <a:effectLst/>
                <a:latin typeface="Calibri" panose="020F0502020204030204" pitchFamily="34" charset="0"/>
                <a:ea typeface="Calibri" panose="020F0502020204030204" pitchFamily="34" charset="0"/>
              </a:rPr>
              <a:t>Ewa </a:t>
            </a:r>
            <a:r>
              <a:rPr lang="en-GB" sz="1800" err="1">
                <a:solidFill>
                  <a:srgbClr val="000000"/>
                </a:solidFill>
                <a:effectLst/>
                <a:latin typeface="Calibri" panose="020F0502020204030204" pitchFamily="34" charset="0"/>
                <a:ea typeface="Calibri" panose="020F0502020204030204" pitchFamily="34" charset="0"/>
              </a:rPr>
              <a:t>Batyra</a:t>
            </a:r>
            <a:r>
              <a:rPr lang="en-GB" sz="1800">
                <a:solidFill>
                  <a:srgbClr val="000000"/>
                </a:solidFill>
                <a:effectLst/>
                <a:latin typeface="Calibri" panose="020F0502020204030204" pitchFamily="34" charset="0"/>
                <a:ea typeface="Calibri" panose="020F0502020204030204" pitchFamily="34" charset="0"/>
              </a:rPr>
              <a:t> and Luca Maria </a:t>
            </a:r>
            <a:r>
              <a:rPr lang="en-GB" sz="1800" err="1">
                <a:solidFill>
                  <a:srgbClr val="000000"/>
                </a:solidFill>
                <a:effectLst/>
                <a:latin typeface="Calibri" panose="020F0502020204030204" pitchFamily="34" charset="0"/>
                <a:ea typeface="Calibri" panose="020F0502020204030204" pitchFamily="34" charset="0"/>
              </a:rPr>
              <a:t>Pesando</a:t>
            </a:r>
            <a:r>
              <a:rPr lang="en-GB" sz="1800">
                <a:solidFill>
                  <a:srgbClr val="000000"/>
                </a:solidFill>
                <a:effectLst/>
                <a:latin typeface="Calibri" panose="020F0502020204030204" pitchFamily="34" charset="0"/>
                <a:ea typeface="Calibri" panose="020F0502020204030204" pitchFamily="34" charset="0"/>
              </a:rPr>
              <a:t>, 2021, Trends in child marriage and new evidence on the selective impact of changes in age-at-marriage laws on early marriage (re no causal link </a:t>
            </a:r>
            <a:r>
              <a:rPr lang="en-GB" sz="1800" err="1">
                <a:solidFill>
                  <a:srgbClr val="000000"/>
                </a:solidFill>
                <a:effectLst/>
                <a:latin typeface="Calibri" panose="020F0502020204030204" pitchFamily="34" charset="0"/>
                <a:ea typeface="Calibri" panose="020F0502020204030204" pitchFamily="34" charset="0"/>
              </a:rPr>
              <a:t>btwn</a:t>
            </a:r>
            <a:r>
              <a:rPr lang="en-GB" sz="1800">
                <a:solidFill>
                  <a:srgbClr val="000000"/>
                </a:solidFill>
                <a:effectLst/>
                <a:latin typeface="Calibri" panose="020F0502020204030204" pitchFamily="34" charset="0"/>
                <a:ea typeface="Calibri" panose="020F0502020204030204" pitchFamily="34" charset="0"/>
              </a:rPr>
              <a:t> sexual consent law and increased CEFMU prevalence amongst Nepali </a:t>
            </a:r>
            <a:r>
              <a:rPr lang="en-GB" sz="1800" err="1">
                <a:solidFill>
                  <a:srgbClr val="000000"/>
                </a:solidFill>
                <a:effectLst/>
                <a:latin typeface="Calibri" panose="020F0502020204030204" pitchFamily="34" charset="0"/>
                <a:ea typeface="Calibri" panose="020F0502020204030204" pitchFamily="34" charset="0"/>
              </a:rPr>
              <a:t>adols</a:t>
            </a:r>
            <a:r>
              <a:rPr lang="en-GB" sz="1800">
                <a:solidFill>
                  <a:srgbClr val="000000"/>
                </a:solidFill>
                <a:effectLst/>
                <a:latin typeface="Calibri" panose="020F0502020204030204" pitchFamily="34" charset="0"/>
                <a:ea typeface="Calibri" panose="020F0502020204030204" pitchFamily="34" charset="0"/>
              </a:rPr>
              <a:t>)</a:t>
            </a:r>
          </a:p>
          <a:p>
            <a:r>
              <a:rPr lang="en-GB" sz="1800">
                <a:solidFill>
                  <a:srgbClr val="000000"/>
                </a:solidFill>
                <a:effectLst/>
                <a:latin typeface="Calibri" panose="020F0502020204030204" pitchFamily="34" charset="0"/>
                <a:ea typeface="Calibri" panose="020F0502020204030204" pitchFamily="34" charset="0"/>
              </a:rPr>
              <a:t>Binita Pandey and </a:t>
            </a:r>
            <a:r>
              <a:rPr lang="en-GB" sz="1800" err="1">
                <a:solidFill>
                  <a:srgbClr val="000000"/>
                </a:solidFill>
                <a:effectLst/>
                <a:latin typeface="Calibri" panose="020F0502020204030204" pitchFamily="34" charset="0"/>
                <a:ea typeface="Calibri" panose="020F0502020204030204" pitchFamily="34" charset="0"/>
              </a:rPr>
              <a:t>Sumeera</a:t>
            </a:r>
            <a:r>
              <a:rPr lang="en-GB" sz="1800">
                <a:solidFill>
                  <a:srgbClr val="000000"/>
                </a:solidFill>
                <a:effectLst/>
                <a:latin typeface="Calibri" panose="020F0502020204030204" pitchFamily="34" charset="0"/>
                <a:ea typeface="Calibri" panose="020F0502020204030204" pitchFamily="34" charset="0"/>
              </a:rPr>
              <a:t> Shrestha, 2020, Redefining the early and child marriage and reconsidering its elimination in Nepal, through absolute criminalisation (re findings from qualitative research to show that self-initiated marriages are on the rise and one reason is stigmatisation of </a:t>
            </a:r>
            <a:r>
              <a:rPr lang="en-GB" sz="1800" err="1">
                <a:solidFill>
                  <a:srgbClr val="000000"/>
                </a:solidFill>
                <a:effectLst/>
                <a:latin typeface="Calibri" panose="020F0502020204030204" pitchFamily="34" charset="0"/>
                <a:ea typeface="Calibri" panose="020F0502020204030204" pitchFamily="34" charset="0"/>
              </a:rPr>
              <a:t>adol</a:t>
            </a:r>
            <a:r>
              <a:rPr lang="en-GB" sz="1800">
                <a:solidFill>
                  <a:srgbClr val="000000"/>
                </a:solidFill>
                <a:effectLst/>
                <a:latin typeface="Calibri" panose="020F0502020204030204" pitchFamily="34" charset="0"/>
                <a:ea typeface="Calibri" panose="020F0502020204030204" pitchFamily="34" charset="0"/>
              </a:rPr>
              <a:t> relationships)</a:t>
            </a:r>
          </a:p>
        </p:txBody>
      </p:sp>
      <p:sp>
        <p:nvSpPr>
          <p:cNvPr id="4" name="Slide Number Placeholder 3"/>
          <p:cNvSpPr>
            <a:spLocks noGrp="1"/>
          </p:cNvSpPr>
          <p:nvPr>
            <p:ph type="sldNum" sz="quarter" idx="5"/>
          </p:nvPr>
        </p:nvSpPr>
        <p:spPr/>
        <p:txBody>
          <a:bodyPr/>
          <a:lstStyle/>
          <a:p>
            <a:fld id="{3DFD572A-4224-804C-B028-9BA1F7DBA7E1}" type="slidenum">
              <a:rPr lang="en-US" smtClean="0"/>
              <a:t>42</a:t>
            </a:fld>
            <a:endParaRPr lang="en-US"/>
          </a:p>
        </p:txBody>
      </p:sp>
    </p:spTree>
    <p:extLst>
      <p:ext uri="{BB962C8B-B14F-4D97-AF65-F5344CB8AC3E}">
        <p14:creationId xmlns:p14="http://schemas.microsoft.com/office/powerpoint/2010/main" val="1026125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67641-B2D2-68D5-4DDD-F33CEEDEA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D43A1-1399-95A1-2EC0-CEF01B90E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E5A55-13C2-DF78-065C-016B40DADF08}"/>
              </a:ext>
            </a:extLst>
          </p:cNvPr>
          <p:cNvSpPr>
            <a:spLocks noGrp="1"/>
          </p:cNvSpPr>
          <p:nvPr>
            <p:ph type="body" idx="1"/>
          </p:nvPr>
        </p:nvSpPr>
        <p:spPr/>
        <p:txBody>
          <a:bodyPr/>
          <a:lstStyle/>
          <a:p>
            <a:endParaRPr lang="en-GB" sz="1800">
              <a:solidFill>
                <a:srgbClr val="000000"/>
              </a:solidFill>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FC89E03-D6C9-8217-F4D0-6E5CE9253F1A}"/>
              </a:ext>
            </a:extLst>
          </p:cNvPr>
          <p:cNvSpPr>
            <a:spLocks noGrp="1"/>
          </p:cNvSpPr>
          <p:nvPr>
            <p:ph type="sldNum" sz="quarter" idx="5"/>
          </p:nvPr>
        </p:nvSpPr>
        <p:spPr/>
        <p:txBody>
          <a:bodyPr/>
          <a:lstStyle/>
          <a:p>
            <a:fld id="{3DFD572A-4224-804C-B028-9BA1F7DBA7E1}" type="slidenum">
              <a:rPr lang="en-US" smtClean="0"/>
              <a:t>43</a:t>
            </a:fld>
            <a:endParaRPr lang="en-US"/>
          </a:p>
        </p:txBody>
      </p:sp>
    </p:spTree>
    <p:extLst>
      <p:ext uri="{BB962C8B-B14F-4D97-AF65-F5344CB8AC3E}">
        <p14:creationId xmlns:p14="http://schemas.microsoft.com/office/powerpoint/2010/main" val="310202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22F74ED-746A-3582-B1B7-2203278592D7}"/>
            </a:ext>
          </a:extLst>
        </p:cNvPr>
        <p:cNvGrpSpPr/>
        <p:nvPr/>
      </p:nvGrpSpPr>
      <p:grpSpPr>
        <a:xfrm>
          <a:off x="0" y="0"/>
          <a:ext cx="0" cy="0"/>
          <a:chOff x="0" y="0"/>
          <a:chExt cx="0" cy="0"/>
        </a:xfrm>
      </p:grpSpPr>
      <p:sp>
        <p:nvSpPr>
          <p:cNvPr id="156" name="Google Shape;156;g27a9fdd1bc7_0_1014:notes">
            <a:extLst>
              <a:ext uri="{FF2B5EF4-FFF2-40B4-BE49-F238E27FC236}">
                <a16:creationId xmlns:a16="http://schemas.microsoft.com/office/drawing/2014/main" id="{934E4192-7621-4878-FFE3-68BF25AC8C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7a9fdd1bc7_0_1014:notes">
            <a:extLst>
              <a:ext uri="{FF2B5EF4-FFF2-40B4-BE49-F238E27FC236}">
                <a16:creationId xmlns:a16="http://schemas.microsoft.com/office/drawing/2014/main" id="{AF69F21F-6EEB-AFC7-607A-1F1D0FC2EA3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3334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00754-0D91-BE66-D3C5-18AE79258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88B42-8F36-DDD5-04BE-191999FD0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CC91D-C182-035C-4DFD-58FF905A6F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Calibri" panose="020F0502020204030204" pitchFamily="34" charset="0"/>
                <a:ea typeface="Calibri" panose="020F0502020204030204" pitchFamily="34" charset="0"/>
              </a:rPr>
              <a:t>Pandey and Shrestha : A “conditional criminalisation” approach in Nepal that determines the forms of CEFMU that should be punished through criminal law and those that should not</a:t>
            </a:r>
            <a:endParaRPr lang="en-GB" sz="1800"/>
          </a:p>
          <a:p>
            <a:endParaRPr lang="en-GB" sz="1800">
              <a:solidFill>
                <a:srgbClr val="000000"/>
              </a:solidFill>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6EC23E8-DCC9-A5CA-AD89-030D6F9917B7}"/>
              </a:ext>
            </a:extLst>
          </p:cNvPr>
          <p:cNvSpPr>
            <a:spLocks noGrp="1"/>
          </p:cNvSpPr>
          <p:nvPr>
            <p:ph type="sldNum" sz="quarter" idx="5"/>
          </p:nvPr>
        </p:nvSpPr>
        <p:spPr/>
        <p:txBody>
          <a:bodyPr/>
          <a:lstStyle/>
          <a:p>
            <a:fld id="{3DFD572A-4224-804C-B028-9BA1F7DBA7E1}" type="slidenum">
              <a:rPr lang="en-US" smtClean="0"/>
              <a:t>44</a:t>
            </a:fld>
            <a:endParaRPr lang="en-US"/>
          </a:p>
        </p:txBody>
      </p:sp>
    </p:spTree>
    <p:extLst>
      <p:ext uri="{BB962C8B-B14F-4D97-AF65-F5344CB8AC3E}">
        <p14:creationId xmlns:p14="http://schemas.microsoft.com/office/powerpoint/2010/main" val="3126982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FD572A-4224-804C-B028-9BA1F7DBA7E1}" type="slidenum">
              <a:rPr lang="en-US" smtClean="0"/>
              <a:t>45</a:t>
            </a:fld>
            <a:endParaRPr lang="en-US"/>
          </a:p>
        </p:txBody>
      </p:sp>
    </p:spTree>
    <p:extLst>
      <p:ext uri="{BB962C8B-B14F-4D97-AF65-F5344CB8AC3E}">
        <p14:creationId xmlns:p14="http://schemas.microsoft.com/office/powerpoint/2010/main" val="1187926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DD811-7F85-E73E-0FC2-E0F46631C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81F05-50B3-0C13-4DA5-9373424FB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99EF8-F759-F3FE-1F8C-7DDC7A3087E4}"/>
              </a:ext>
            </a:extLst>
          </p:cNvPr>
          <p:cNvSpPr>
            <a:spLocks noGrp="1"/>
          </p:cNvSpPr>
          <p:nvPr>
            <p:ph type="body" idx="1"/>
          </p:nvPr>
        </p:nvSpPr>
        <p:spPr/>
        <p:txBody>
          <a:bodyPr/>
          <a:lstStyle/>
          <a:p>
            <a:pPr marL="0" lvl="0" indent="0">
              <a:lnSpc>
                <a:spcPct val="107000"/>
              </a:lnSpc>
              <a:buFont typeface="Symbol" panose="05050102010706020507" pitchFamily="18" charset="2"/>
              <a:buNone/>
            </a:pPr>
            <a:r>
              <a:rPr lang="en-GB" sz="1800" b="1" u="none">
                <a:solidFill>
                  <a:srgbClr val="0563C1"/>
                </a:solidFill>
                <a:effectLst/>
                <a:latin typeface="Calibri" panose="020F0502020204030204" pitchFamily="34" charset="0"/>
                <a:ea typeface="Calibri" panose="020F0502020204030204" pitchFamily="34" charset="0"/>
                <a:cs typeface="Calibri" panose="020F0502020204030204" pitchFamily="34" charset="0"/>
              </a:rPr>
              <a:t>Drivers and consequences of child marriage</a:t>
            </a:r>
          </a:p>
          <a:p>
            <a:pPr>
              <a:lnSpc>
                <a:spcPct val="107000"/>
              </a:lnSpc>
              <a:spcAft>
                <a:spcPts val="800"/>
              </a:spcAft>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Girls who are </a:t>
            </a: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poorest, least educated and living in rural areas are the most likely to marry early in </a:t>
            </a:r>
            <a:r>
              <a:rPr lang="en-US" sz="1800" u="sng">
                <a:solidFill>
                  <a:srgbClr val="000000"/>
                </a:solidFill>
                <a:effectLst/>
                <a:latin typeface="Calibri" panose="020F0502020204030204" pitchFamily="34" charset="0"/>
                <a:ea typeface="Calibri" panose="020F0502020204030204" pitchFamily="34" charset="0"/>
                <a:cs typeface="Calibri" panose="020F0502020204030204" pitchFamily="34" charset="0"/>
              </a:rPr>
              <a:t>Malawi</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15-17 year old married girls are not in school</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unlike their unmarried peers - although there are also unmarried girls who are not in school.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61 % of secondary school dropouts were girls in 2021/2022. Nearly 16 % of girls who discontinued their schooling said it was due to </a:t>
            </a:r>
            <a:r>
              <a:rPr lang="en-GB" sz="1800" b="1"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pregnancy</a:t>
            </a: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a:t>
            </a:r>
            <a:r>
              <a:rPr lang="en-GB" sz="18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rates of adolescent pregnancy </a:t>
            </a: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an unmet need for contraception.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than 60% of girls who married before 18 had their first child before 18</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compared to around 10% of girls who married after 18.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Discriminatory attitudes, social norms, high rates of </a:t>
            </a: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poverty</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gender-based violence</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are all drivers of child </a:t>
            </a:r>
            <a:r>
              <a:rPr lang="en-GB" sz="18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marriage</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compounded by the impact of climate crisis.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03200">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‘Nobody forced me to get married, but I felt I needed to because I needed help with the basic necessities of life’. Married at 13.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18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Possibly for PPT.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800">
                <a:effectLst/>
                <a:latin typeface="Calibri" panose="020F0502020204030204" pitchFamily="34" charset="0"/>
                <a:ea typeface="Calibri" panose="020F0502020204030204" pitchFamily="34" charset="0"/>
                <a:cs typeface="Calibri" panose="020F0502020204030204" pitchFamily="34" charset="0"/>
              </a:rPr>
              <a:t>2023 </a:t>
            </a:r>
            <a:r>
              <a:rPr lang="en-GB"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Penal Code Amendment Act No 8, new Section 138</a:t>
            </a: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GB" sz="1800" b="1" u="none">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u="sng">
                <a:solidFill>
                  <a:srgbClr val="0563C1"/>
                </a:solidFill>
                <a:effectLst/>
                <a:latin typeface="Calibri" panose="020F0502020204030204" pitchFamily="34" charset="0"/>
                <a:ea typeface="Calibri" panose="020F0502020204030204" pitchFamily="34" charset="0"/>
                <a:cs typeface="Calibri" panose="020F0502020204030204" pitchFamily="34" charset="0"/>
              </a:rPr>
              <a:t>Age of sexual consent is 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The 2023 amendment decriminalises consensual sex between adolescents </a:t>
            </a:r>
            <a:r>
              <a:rPr lang="en-GB" sz="1800" i="1">
                <a:effectLst/>
                <a:latin typeface="Calibri" panose="020F0502020204030204" pitchFamily="34" charset="0"/>
                <a:ea typeface="Calibri" panose="020F0502020204030204" pitchFamily="34" charset="0"/>
                <a:cs typeface="Calibri" panose="020F0502020204030204" pitchFamily="34" charset="0"/>
              </a:rPr>
              <a:t>providing</a:t>
            </a:r>
            <a:r>
              <a:rPr lang="en-GB" sz="1800">
                <a:effectLst/>
                <a:latin typeface="Calibri" panose="020F0502020204030204" pitchFamily="34" charset="0"/>
                <a:ea typeface="Calibri" panose="020F0502020204030204" pitchFamily="34" charset="0"/>
                <a:cs typeface="Calibri" panose="020F0502020204030204" pitchFamily="34" charset="0"/>
              </a:rPr>
              <a:t> the age difference is less than 2 years and it is consensual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Calibri" panose="020F0502020204030204" pitchFamily="34" charset="0"/>
              </a:rPr>
              <a:t>But sex between an adult (over 18 years) and a child (anybody under 18 years) is </a:t>
            </a:r>
            <a:r>
              <a:rPr lang="en-GB" sz="1800" i="1">
                <a:effectLst/>
                <a:latin typeface="Calibri" panose="020F0502020204030204" pitchFamily="34" charset="0"/>
                <a:ea typeface="Calibri" panose="020F0502020204030204" pitchFamily="34" charset="0"/>
                <a:cs typeface="Calibri" panose="020F0502020204030204" pitchFamily="34" charset="0"/>
              </a:rPr>
              <a:t>always</a:t>
            </a:r>
            <a:r>
              <a:rPr lang="en-GB" sz="1800">
                <a:effectLst/>
                <a:latin typeface="Calibri" panose="020F0502020204030204" pitchFamily="34" charset="0"/>
                <a:ea typeface="Calibri" panose="020F0502020204030204" pitchFamily="34" charset="0"/>
                <a:cs typeface="Calibri" panose="020F0502020204030204" pitchFamily="34" charset="0"/>
              </a:rPr>
              <a:t> a criminal offence punishable by life imprisonment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b="1"/>
          </a:p>
        </p:txBody>
      </p:sp>
      <p:sp>
        <p:nvSpPr>
          <p:cNvPr id="4" name="Slide Number Placeholder 3">
            <a:extLst>
              <a:ext uri="{FF2B5EF4-FFF2-40B4-BE49-F238E27FC236}">
                <a16:creationId xmlns:a16="http://schemas.microsoft.com/office/drawing/2014/main" id="{5FDD8D24-FD46-0E44-2E8F-EDEC23952D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D572A-4224-804C-B028-9BA1F7DBA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605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55000-C84B-AD44-012A-1BCFF09ED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579A8-C7FE-DA7F-3B88-5E9201057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44304-BA85-8F50-BEED-A175FB9885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7A4FF-7AA9-12C1-5CC4-7766E8DF1D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D572A-4224-804C-B028-9BA1F7DBA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947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18D55-9C3E-77C7-0890-7E9C3ADD2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1284B-E7E9-B56F-6CA2-D8AB958C4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25519-9821-49C6-3367-ACEB3BEE255E}"/>
              </a:ext>
            </a:extLst>
          </p:cNvPr>
          <p:cNvSpPr>
            <a:spLocks noGrp="1"/>
          </p:cNvSpPr>
          <p:nvPr>
            <p:ph type="body" idx="1"/>
          </p:nvPr>
        </p:nvSpPr>
        <p:spPr/>
        <p:txBody>
          <a:bodyPr/>
          <a:lstStyle/>
          <a:p>
            <a:r>
              <a:rPr lang="en-GB" i="1"/>
              <a:t>Evidence 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1155CC"/>
                </a:solidFill>
                <a:effectLst/>
                <a:latin typeface="Calibri" panose="020F0502020204030204" pitchFamily="34" charset="0"/>
              </a:rPr>
              <a:t>Contradictions in laws – Equality Now</a:t>
            </a:r>
          </a:p>
          <a:p>
            <a:r>
              <a:rPr lang="en-GB"/>
              <a:t>Laws relating to sexuality and marriage - </a:t>
            </a:r>
            <a:r>
              <a:rPr lang="en-GB" sz="1800">
                <a:solidFill>
                  <a:srgbClr val="000000"/>
                </a:solidFill>
                <a:effectLst/>
                <a:latin typeface="Calibri" panose="020F0502020204030204" pitchFamily="34" charset="0"/>
                <a:ea typeface="Calibri" panose="020F0502020204030204" pitchFamily="34" charset="0"/>
              </a:rPr>
              <a:t>Yarrow et al. See also country studies completed in Senegal, El Salvador, UK, Malaysia, Philippines, India, Nepal, and Sri Lanka </a:t>
            </a:r>
          </a:p>
          <a:p>
            <a:endParaRPr lang="en-GB"/>
          </a:p>
        </p:txBody>
      </p:sp>
      <p:sp>
        <p:nvSpPr>
          <p:cNvPr id="4" name="Slide Number Placeholder 3">
            <a:extLst>
              <a:ext uri="{FF2B5EF4-FFF2-40B4-BE49-F238E27FC236}">
                <a16:creationId xmlns:a16="http://schemas.microsoft.com/office/drawing/2014/main" id="{B1E506C4-62DB-88B3-3C79-8C5542054D9D}"/>
              </a:ext>
            </a:extLst>
          </p:cNvPr>
          <p:cNvSpPr>
            <a:spLocks noGrp="1"/>
          </p:cNvSpPr>
          <p:nvPr>
            <p:ph type="sldNum" sz="quarter" idx="5"/>
          </p:nvPr>
        </p:nvSpPr>
        <p:spPr/>
        <p:txBody>
          <a:bodyPr/>
          <a:lstStyle/>
          <a:p>
            <a:fld id="{3DFD572A-4224-804C-B028-9BA1F7DBA7E1}" type="slidenum">
              <a:rPr lang="en-US" smtClean="0"/>
              <a:t>48</a:t>
            </a:fld>
            <a:endParaRPr lang="en-US"/>
          </a:p>
        </p:txBody>
      </p:sp>
    </p:spTree>
    <p:extLst>
      <p:ext uri="{BB962C8B-B14F-4D97-AF65-F5344CB8AC3E}">
        <p14:creationId xmlns:p14="http://schemas.microsoft.com/office/powerpoint/2010/main" val="614478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A128C-0A55-D596-15AD-2E39D3158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47004-7481-346E-5098-F5F8AEFD3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2954B-03F4-03BB-5BE3-1E906209E5B2}"/>
              </a:ext>
            </a:extLst>
          </p:cNvPr>
          <p:cNvSpPr>
            <a:spLocks noGrp="1"/>
          </p:cNvSpPr>
          <p:nvPr>
            <p:ph type="body" idx="1"/>
          </p:nvPr>
        </p:nvSpPr>
        <p:spPr/>
        <p:txBody>
          <a:bodyPr/>
          <a:lstStyle/>
          <a:p>
            <a:r>
              <a:rPr lang="en-GB" i="1"/>
              <a:t>Evidence 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Driving the practice underground - </a:t>
            </a:r>
            <a:r>
              <a:rPr lang="en-GB" sz="1800">
                <a:solidFill>
                  <a:srgbClr val="000000"/>
                </a:solidFill>
                <a:effectLst/>
                <a:latin typeface="Calibri" panose="020F0502020204030204" pitchFamily="34" charset="0"/>
                <a:ea typeface="Calibri" panose="020F0502020204030204" pitchFamily="34" charset="0"/>
              </a:rPr>
              <a:t>Perceptions of minimum age at marriage laws and their enforcement: qualitative evidence from Malawi.</a:t>
            </a:r>
            <a:r>
              <a:rPr lang="en-GB" sz="1800" i="1">
                <a:solidFill>
                  <a:srgbClr val="000000"/>
                </a:solidFill>
                <a:effectLst/>
                <a:latin typeface="Calibri" panose="020F0502020204030204" pitchFamily="34" charset="0"/>
                <a:ea typeface="Calibri" panose="020F0502020204030204" pitchFamily="34" charset="0"/>
              </a:rPr>
              <a:t> BMC Public Health, </a:t>
            </a:r>
            <a:r>
              <a:rPr lang="en-GB" sz="1800">
                <a:solidFill>
                  <a:srgbClr val="000000"/>
                </a:solidFill>
                <a:effectLst/>
                <a:latin typeface="Calibri" panose="020F0502020204030204" pitchFamily="34" charset="0"/>
                <a:ea typeface="Calibri" panose="020F0502020204030204" pitchFamily="34" charset="0"/>
              </a:rPr>
              <a:t>Vol 21, p 1350. </a:t>
            </a:r>
            <a:r>
              <a:rPr lang="en-GB" sz="1800">
                <a:solidFill>
                  <a:srgbClr val="1155CC"/>
                </a:solidFill>
                <a:effectLst/>
                <a:latin typeface="Calibri" panose="020F0502020204030204" pitchFamily="34" charset="0"/>
                <a:ea typeface="Calibri" panose="020F0502020204030204" pitchFamily="34" charset="0"/>
                <a:hlinkClick r:id="rId3"/>
              </a:rPr>
              <a:t>https://doi.org/10.1186/s12889-021-11434-z</a:t>
            </a:r>
            <a:r>
              <a:rPr lang="en-GB" sz="1800">
                <a:solidFill>
                  <a:srgbClr val="1155CC"/>
                </a:solidFill>
                <a:effectLst/>
                <a:latin typeface="Calibri" panose="020F0502020204030204" pitchFamily="34" charset="0"/>
                <a:ea typeface="Calibri" panose="020F0502020204030204" pitchFamily="34" charset="0"/>
              </a:rPr>
              <a:t>, </a:t>
            </a:r>
            <a:r>
              <a:rPr lang="en-GB" sz="1800" err="1">
                <a:solidFill>
                  <a:srgbClr val="000000"/>
                </a:solidFill>
                <a:effectLst/>
                <a:latin typeface="Calibri" panose="020F0502020204030204" pitchFamily="34" charset="0"/>
                <a:ea typeface="Calibri" panose="020F0502020204030204" pitchFamily="34" charset="0"/>
              </a:rPr>
              <a:t>Melnikas</a:t>
            </a:r>
            <a:r>
              <a:rPr lang="en-GB" sz="1800">
                <a:solidFill>
                  <a:srgbClr val="000000"/>
                </a:solidFill>
                <a:effectLst/>
                <a:latin typeface="Calibri" panose="020F0502020204030204" pitchFamily="34" charset="0"/>
                <a:ea typeface="Calibri" panose="020F0502020204030204" pitchFamily="34" charset="0"/>
              </a:rPr>
              <a:t>, A.J., </a:t>
            </a:r>
            <a:r>
              <a:rPr lang="en-GB" sz="1800" err="1">
                <a:solidFill>
                  <a:srgbClr val="000000"/>
                </a:solidFill>
                <a:effectLst/>
                <a:latin typeface="Calibri" panose="020F0502020204030204" pitchFamily="34" charset="0"/>
                <a:ea typeface="Calibri" panose="020F0502020204030204" pitchFamily="34" charset="0"/>
              </a:rPr>
              <a:t>Mulauzi</a:t>
            </a:r>
            <a:r>
              <a:rPr lang="en-GB" sz="1800">
                <a:solidFill>
                  <a:srgbClr val="000000"/>
                </a:solidFill>
                <a:effectLst/>
                <a:latin typeface="Calibri" panose="020F0502020204030204" pitchFamily="34" charset="0"/>
                <a:ea typeface="Calibri" panose="020F0502020204030204" pitchFamily="34" charset="0"/>
              </a:rPr>
              <a:t>, N., Mkandawire, J. et al., 2021, </a:t>
            </a:r>
            <a:endParaRPr lang="en-GB" sz="1800">
              <a:solidFill>
                <a:srgbClr val="1155CC"/>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1155CC"/>
                </a:solidFill>
                <a:effectLst/>
                <a:latin typeface="Calibri" panose="020F0502020204030204" pitchFamily="34" charset="0"/>
                <a:ea typeface="Calibri" panose="020F0502020204030204" pitchFamily="34" charset="0"/>
              </a:rPr>
              <a:t>Marriage withdrawal – (as above) </a:t>
            </a:r>
            <a:r>
              <a:rPr lang="en-GB" sz="1800" err="1">
                <a:solidFill>
                  <a:srgbClr val="1155CC"/>
                </a:solidFill>
                <a:effectLst/>
                <a:latin typeface="Calibri" panose="020F0502020204030204" pitchFamily="34" charset="0"/>
                <a:ea typeface="Calibri" panose="020F0502020204030204" pitchFamily="34" charset="0"/>
              </a:rPr>
              <a:t>Melnikas</a:t>
            </a:r>
            <a:r>
              <a:rPr lang="en-GB" sz="1800">
                <a:solidFill>
                  <a:srgbClr val="1155CC"/>
                </a:solidFill>
                <a:effectLst/>
                <a:latin typeface="Calibri" panose="020F0502020204030204" pitchFamily="34" charset="0"/>
                <a:ea typeface="Calibri" panose="020F0502020204030204" pitchFamily="34" charset="0"/>
              </a:rPr>
              <a:t> et al for More than Brides Alliance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1155CC"/>
                </a:solidFill>
                <a:effectLst/>
                <a:latin typeface="Calibri" panose="020F0502020204030204" pitchFamily="34" charset="0"/>
              </a:rPr>
              <a:t>West, Central, ESA – sexual debut </a:t>
            </a:r>
            <a:r>
              <a:rPr lang="en-GB" sz="1800" err="1">
                <a:solidFill>
                  <a:srgbClr val="000000"/>
                </a:solidFill>
                <a:effectLst/>
                <a:latin typeface="Calibri" panose="020F0502020204030204" pitchFamily="34" charset="0"/>
                <a:ea typeface="Calibri" panose="020F0502020204030204" pitchFamily="34" charset="0"/>
              </a:rPr>
              <a:t>Melesse</a:t>
            </a:r>
            <a:r>
              <a:rPr lang="en-GB" sz="1800">
                <a:solidFill>
                  <a:srgbClr val="000000"/>
                </a:solidFill>
                <a:effectLst/>
                <a:latin typeface="Calibri" panose="020F0502020204030204" pitchFamily="34" charset="0"/>
                <a:ea typeface="Calibri" panose="020F0502020204030204" pitchFamily="34" charset="0"/>
              </a:rPr>
              <a:t>, D.Y., Cane, R.M., </a:t>
            </a:r>
            <a:r>
              <a:rPr lang="en-GB" sz="1800" err="1">
                <a:solidFill>
                  <a:srgbClr val="000000"/>
                </a:solidFill>
                <a:effectLst/>
                <a:latin typeface="Calibri" panose="020F0502020204030204" pitchFamily="34" charset="0"/>
                <a:ea typeface="Calibri" panose="020F0502020204030204" pitchFamily="34" charset="0"/>
              </a:rPr>
              <a:t>Mangombe</a:t>
            </a:r>
            <a:r>
              <a:rPr lang="en-GB" sz="1800">
                <a:solidFill>
                  <a:srgbClr val="000000"/>
                </a:solidFill>
                <a:effectLst/>
                <a:latin typeface="Calibri" panose="020F0502020204030204" pitchFamily="34" charset="0"/>
                <a:ea typeface="Calibri" panose="020F0502020204030204" pitchFamily="34" charset="0"/>
              </a:rPr>
              <a:t>, A. et al., 2021, Inequalities in early marriage, childbearing and sexual debut among adolescents in sub-Saharan Africa. </a:t>
            </a:r>
            <a:r>
              <a:rPr lang="en-GB" sz="1800" i="1">
                <a:solidFill>
                  <a:srgbClr val="000000"/>
                </a:solidFill>
                <a:effectLst/>
                <a:latin typeface="Calibri" panose="020F0502020204030204" pitchFamily="34" charset="0"/>
                <a:ea typeface="Calibri" panose="020F0502020204030204" pitchFamily="34" charset="0"/>
              </a:rPr>
              <a:t>Reproductive Health</a:t>
            </a:r>
            <a:r>
              <a:rPr lang="en-GB" sz="1800">
                <a:solidFill>
                  <a:srgbClr val="000000"/>
                </a:solidFill>
                <a:effectLst/>
                <a:latin typeface="Calibri" panose="020F0502020204030204" pitchFamily="34" charset="0"/>
                <a:ea typeface="Calibri" panose="020F0502020204030204" pitchFamily="34" charset="0"/>
              </a:rPr>
              <a:t>, Vol 18 (</a:t>
            </a:r>
            <a:r>
              <a:rPr lang="en-GB" sz="1800" err="1">
                <a:solidFill>
                  <a:srgbClr val="000000"/>
                </a:solidFill>
                <a:effectLst/>
                <a:latin typeface="Calibri" panose="020F0502020204030204" pitchFamily="34" charset="0"/>
                <a:ea typeface="Calibri" panose="020F0502020204030204" pitchFamily="34" charset="0"/>
              </a:rPr>
              <a:t>Suppl</a:t>
            </a:r>
            <a:r>
              <a:rPr lang="en-GB" sz="1800">
                <a:solidFill>
                  <a:srgbClr val="000000"/>
                </a:solidFill>
                <a:effectLst/>
                <a:latin typeface="Calibri" panose="020F0502020204030204" pitchFamily="34" charset="0"/>
                <a:ea typeface="Calibri" panose="020F0502020204030204" pitchFamily="34" charset="0"/>
              </a:rPr>
              <a:t> 1), p 117. </a:t>
            </a:r>
            <a:r>
              <a:rPr lang="en-GB" sz="1800">
                <a:solidFill>
                  <a:srgbClr val="1155CC"/>
                </a:solidFill>
                <a:effectLst/>
                <a:latin typeface="Calibri" panose="020F0502020204030204" pitchFamily="34" charset="0"/>
                <a:ea typeface="Calibri" panose="020F0502020204030204" pitchFamily="34" charset="0"/>
                <a:hlinkClick r:id="rId4"/>
              </a:rPr>
              <a:t>https://doi.org/10.1186/s12978-021-01125-8</a:t>
            </a:r>
            <a:endParaRPr lang="en-GB"/>
          </a:p>
          <a:p>
            <a:endParaRPr lang="en-GB"/>
          </a:p>
        </p:txBody>
      </p:sp>
      <p:sp>
        <p:nvSpPr>
          <p:cNvPr id="4" name="Slide Number Placeholder 3">
            <a:extLst>
              <a:ext uri="{FF2B5EF4-FFF2-40B4-BE49-F238E27FC236}">
                <a16:creationId xmlns:a16="http://schemas.microsoft.com/office/drawing/2014/main" id="{0B49B485-7434-DCD1-0065-61CC7988B37A}"/>
              </a:ext>
            </a:extLst>
          </p:cNvPr>
          <p:cNvSpPr>
            <a:spLocks noGrp="1"/>
          </p:cNvSpPr>
          <p:nvPr>
            <p:ph type="sldNum" sz="quarter" idx="5"/>
          </p:nvPr>
        </p:nvSpPr>
        <p:spPr/>
        <p:txBody>
          <a:bodyPr/>
          <a:lstStyle/>
          <a:p>
            <a:fld id="{3DFD572A-4224-804C-B028-9BA1F7DBA7E1}" type="slidenum">
              <a:rPr lang="en-US" smtClean="0"/>
              <a:t>49</a:t>
            </a:fld>
            <a:endParaRPr lang="en-US"/>
          </a:p>
        </p:txBody>
      </p:sp>
    </p:spTree>
    <p:extLst>
      <p:ext uri="{BB962C8B-B14F-4D97-AF65-F5344CB8AC3E}">
        <p14:creationId xmlns:p14="http://schemas.microsoft.com/office/powerpoint/2010/main" val="2740481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D06E-F0E3-BB2A-50D0-4BD7DBF5A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F74FB-D532-6795-1ACC-7CF22E68F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58A44-F977-CAC6-DE54-27248ED36256}"/>
              </a:ext>
            </a:extLst>
          </p:cNvPr>
          <p:cNvSpPr>
            <a:spLocks noGrp="1"/>
          </p:cNvSpPr>
          <p:nvPr>
            <p:ph type="body" idx="1"/>
          </p:nvPr>
        </p:nvSpPr>
        <p:spPr/>
        <p:txBody>
          <a:bodyPr/>
          <a:lstStyle/>
          <a:p>
            <a:endParaRPr lang="en-GB" sz="1800">
              <a:solidFill>
                <a:srgbClr val="000000"/>
              </a:solidFill>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70E53581-7AFD-F121-6712-50D10BDBCE6E}"/>
              </a:ext>
            </a:extLst>
          </p:cNvPr>
          <p:cNvSpPr>
            <a:spLocks noGrp="1"/>
          </p:cNvSpPr>
          <p:nvPr>
            <p:ph type="sldNum" sz="quarter" idx="5"/>
          </p:nvPr>
        </p:nvSpPr>
        <p:spPr/>
        <p:txBody>
          <a:bodyPr/>
          <a:lstStyle/>
          <a:p>
            <a:fld id="{3DFD572A-4224-804C-B028-9BA1F7DBA7E1}" type="slidenum">
              <a:rPr lang="en-US" smtClean="0"/>
              <a:t>50</a:t>
            </a:fld>
            <a:endParaRPr lang="en-US"/>
          </a:p>
        </p:txBody>
      </p:sp>
    </p:spTree>
    <p:extLst>
      <p:ext uri="{BB962C8B-B14F-4D97-AF65-F5344CB8AC3E}">
        <p14:creationId xmlns:p14="http://schemas.microsoft.com/office/powerpoint/2010/main" val="3526524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5B20A-3F11-7EC6-B7DD-F64FFB832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AE47D-BFF0-68D6-0F2E-55043D5D4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BBB79-EBC4-DAB4-5438-087BEB74D287}"/>
              </a:ext>
            </a:extLst>
          </p:cNvPr>
          <p:cNvSpPr>
            <a:spLocks noGrp="1"/>
          </p:cNvSpPr>
          <p:nvPr>
            <p:ph type="body" idx="1"/>
          </p:nvPr>
        </p:nvSpPr>
        <p:spPr/>
        <p:txBody>
          <a:bodyPr/>
          <a:lstStyle/>
          <a:p>
            <a:endParaRPr lang="en-GB" sz="1800">
              <a:solidFill>
                <a:srgbClr val="000000"/>
              </a:solidFill>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DB587E7-FA5C-57E3-62E2-606B96059973}"/>
              </a:ext>
            </a:extLst>
          </p:cNvPr>
          <p:cNvSpPr>
            <a:spLocks noGrp="1"/>
          </p:cNvSpPr>
          <p:nvPr>
            <p:ph type="sldNum" sz="quarter" idx="5"/>
          </p:nvPr>
        </p:nvSpPr>
        <p:spPr/>
        <p:txBody>
          <a:bodyPr/>
          <a:lstStyle/>
          <a:p>
            <a:fld id="{3DFD572A-4224-804C-B028-9BA1F7DBA7E1}" type="slidenum">
              <a:rPr lang="en-US" smtClean="0"/>
              <a:t>51</a:t>
            </a:fld>
            <a:endParaRPr lang="en-US"/>
          </a:p>
        </p:txBody>
      </p:sp>
    </p:spTree>
    <p:extLst>
      <p:ext uri="{BB962C8B-B14F-4D97-AF65-F5344CB8AC3E}">
        <p14:creationId xmlns:p14="http://schemas.microsoft.com/office/powerpoint/2010/main" val="1957479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Kola</a:t>
            </a:r>
          </a:p>
        </p:txBody>
      </p:sp>
      <p:sp>
        <p:nvSpPr>
          <p:cNvPr id="4" name="Slide Number Placeholder 3"/>
          <p:cNvSpPr>
            <a:spLocks noGrp="1"/>
          </p:cNvSpPr>
          <p:nvPr>
            <p:ph type="sldNum" sz="quarter" idx="5"/>
          </p:nvPr>
        </p:nvSpPr>
        <p:spPr/>
        <p:txBody>
          <a:bodyPr/>
          <a:lstStyle/>
          <a:p>
            <a:fld id="{1BD7776B-E7D7-4D58-8998-0583436867E4}" type="slidenum">
              <a:rPr lang="en-GB" smtClean="0"/>
              <a:t>52</a:t>
            </a:fld>
            <a:endParaRPr lang="en-GB"/>
          </a:p>
        </p:txBody>
      </p:sp>
    </p:spTree>
    <p:extLst>
      <p:ext uri="{BB962C8B-B14F-4D97-AF65-F5344CB8AC3E}">
        <p14:creationId xmlns:p14="http://schemas.microsoft.com/office/powerpoint/2010/main" val="3568034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22F74ED-746A-3582-B1B7-2203278592D7}"/>
            </a:ext>
          </a:extLst>
        </p:cNvPr>
        <p:cNvGrpSpPr/>
        <p:nvPr/>
      </p:nvGrpSpPr>
      <p:grpSpPr>
        <a:xfrm>
          <a:off x="0" y="0"/>
          <a:ext cx="0" cy="0"/>
          <a:chOff x="0" y="0"/>
          <a:chExt cx="0" cy="0"/>
        </a:xfrm>
      </p:grpSpPr>
      <p:sp>
        <p:nvSpPr>
          <p:cNvPr id="156" name="Google Shape;156;g27a9fdd1bc7_0_1014:notes">
            <a:extLst>
              <a:ext uri="{FF2B5EF4-FFF2-40B4-BE49-F238E27FC236}">
                <a16:creationId xmlns:a16="http://schemas.microsoft.com/office/drawing/2014/main" id="{934E4192-7621-4878-FFE3-68BF25AC8C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7a9fdd1bc7_0_1014:notes">
            <a:extLst>
              <a:ext uri="{FF2B5EF4-FFF2-40B4-BE49-F238E27FC236}">
                <a16:creationId xmlns:a16="http://schemas.microsoft.com/office/drawing/2014/main" id="{AF69F21F-6EEB-AFC7-607A-1F1D0FC2EA3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333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BB8613A-CB39-B94F-E8A3-C973C80823AE}"/>
            </a:ext>
          </a:extLst>
        </p:cNvPr>
        <p:cNvGrpSpPr/>
        <p:nvPr/>
      </p:nvGrpSpPr>
      <p:grpSpPr>
        <a:xfrm>
          <a:off x="0" y="0"/>
          <a:ext cx="0" cy="0"/>
          <a:chOff x="0" y="0"/>
          <a:chExt cx="0" cy="0"/>
        </a:xfrm>
      </p:grpSpPr>
      <p:sp>
        <p:nvSpPr>
          <p:cNvPr id="174" name="Google Shape;174;g27a9fdd1bc7_0_1038:notes">
            <a:extLst>
              <a:ext uri="{FF2B5EF4-FFF2-40B4-BE49-F238E27FC236}">
                <a16:creationId xmlns:a16="http://schemas.microsoft.com/office/drawing/2014/main" id="{5AC432EF-A8B2-87F4-D123-490C70F3B1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7a9fdd1bc7_0_1038:notes">
            <a:extLst>
              <a:ext uri="{FF2B5EF4-FFF2-40B4-BE49-F238E27FC236}">
                <a16:creationId xmlns:a16="http://schemas.microsoft.com/office/drawing/2014/main" id="{26F553E2-1317-7A5D-64EB-1078B323C0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Tree>
    <p:extLst>
      <p:ext uri="{BB962C8B-B14F-4D97-AF65-F5344CB8AC3E}">
        <p14:creationId xmlns:p14="http://schemas.microsoft.com/office/powerpoint/2010/main" val="86434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52FE3D78-1113-005E-C896-69F805FD03D9}"/>
            </a:ext>
          </a:extLst>
        </p:cNvPr>
        <p:cNvGrpSpPr/>
        <p:nvPr/>
      </p:nvGrpSpPr>
      <p:grpSpPr>
        <a:xfrm>
          <a:off x="0" y="0"/>
          <a:ext cx="0" cy="0"/>
          <a:chOff x="0" y="0"/>
          <a:chExt cx="0" cy="0"/>
        </a:xfrm>
      </p:grpSpPr>
      <p:sp>
        <p:nvSpPr>
          <p:cNvPr id="174" name="Google Shape;174;g27a9fdd1bc7_0_1038:notes">
            <a:extLst>
              <a:ext uri="{FF2B5EF4-FFF2-40B4-BE49-F238E27FC236}">
                <a16:creationId xmlns:a16="http://schemas.microsoft.com/office/drawing/2014/main" id="{B4B0D452-A02F-C0FA-0CEB-2248803BBC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7a9fdd1bc7_0_1038:notes">
            <a:extLst>
              <a:ext uri="{FF2B5EF4-FFF2-40B4-BE49-F238E27FC236}">
                <a16:creationId xmlns:a16="http://schemas.microsoft.com/office/drawing/2014/main" id="{83A9406A-93DB-D968-6D1D-4414133C87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Tree>
    <p:extLst>
      <p:ext uri="{BB962C8B-B14F-4D97-AF65-F5344CB8AC3E}">
        <p14:creationId xmlns:p14="http://schemas.microsoft.com/office/powerpoint/2010/main" val="321028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a:extLst>
            <a:ext uri="{FF2B5EF4-FFF2-40B4-BE49-F238E27FC236}">
              <a16:creationId xmlns:a16="http://schemas.microsoft.com/office/drawing/2014/main" id="{5D38CF5B-14DA-56B4-5327-A3F1EBFD5403}"/>
            </a:ext>
          </a:extLst>
        </p:cNvPr>
        <p:cNvGrpSpPr/>
        <p:nvPr/>
      </p:nvGrpSpPr>
      <p:grpSpPr>
        <a:xfrm>
          <a:off x="0" y="0"/>
          <a:ext cx="0" cy="0"/>
          <a:chOff x="0" y="0"/>
          <a:chExt cx="0" cy="0"/>
        </a:xfrm>
      </p:grpSpPr>
      <p:sp>
        <p:nvSpPr>
          <p:cNvPr id="53" name="Google Shape;53;p3:notes">
            <a:extLst>
              <a:ext uri="{FF2B5EF4-FFF2-40B4-BE49-F238E27FC236}">
                <a16:creationId xmlns:a16="http://schemas.microsoft.com/office/drawing/2014/main" id="{D9AEB06B-9DF1-0469-67D1-6F3D38C73A8F}"/>
              </a:ext>
            </a:extLst>
          </p:cNvPr>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p3:notes">
            <a:extLst>
              <a:ext uri="{FF2B5EF4-FFF2-40B4-BE49-F238E27FC236}">
                <a16:creationId xmlns:a16="http://schemas.microsoft.com/office/drawing/2014/main" id="{D3C5660B-9EBA-27D9-9F9A-65A6D2552EC1}"/>
              </a:ext>
            </a:extLst>
          </p:cNvPr>
          <p:cNvSpPr>
            <a:spLocks noGrp="1" noRot="1" noChangeAspect="1"/>
          </p:cNvSpPr>
          <p:nvPr>
            <p:ph type="sldImg" idx="2"/>
          </p:nvPr>
        </p:nvSpPr>
        <p:spPr>
          <a:xfrm>
            <a:off x="3811588" y="514350"/>
            <a:ext cx="4570412"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025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1669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12192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676400"/>
            <a:ext cx="12192000" cy="3989070"/>
          </a:xfrm>
          <a:prstGeom prst="rect">
            <a:avLst/>
          </a:prstGeom>
        </p:spPr>
      </p:pic>
      <p:sp>
        <p:nvSpPr>
          <p:cNvPr id="2" name="Title 1"/>
          <p:cNvSpPr>
            <a:spLocks noGrp="1"/>
          </p:cNvSpPr>
          <p:nvPr>
            <p:ph type="ctrTitle"/>
          </p:nvPr>
        </p:nvSpPr>
        <p:spPr>
          <a:xfrm>
            <a:off x="609600" y="1752604"/>
            <a:ext cx="109728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9600" y="4267200"/>
            <a:ext cx="109728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27/02/2024</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4400" y="533403"/>
            <a:ext cx="6096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3"/>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6096000" y="0"/>
            <a:ext cx="6096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189" y="4724400"/>
            <a:ext cx="12216191" cy="2133600"/>
          </a:xfrm>
          <a:prstGeom prst="rect">
            <a:avLst/>
          </a:prstGeom>
        </p:spPr>
      </p:pic>
      <p:sp>
        <p:nvSpPr>
          <p:cNvPr id="2" name="Title 1"/>
          <p:cNvSpPr>
            <a:spLocks noGrp="1"/>
          </p:cNvSpPr>
          <p:nvPr>
            <p:ph type="title"/>
          </p:nvPr>
        </p:nvSpPr>
        <p:spPr>
          <a:xfrm>
            <a:off x="609600" y="5029200"/>
            <a:ext cx="11011504" cy="566738"/>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609600" y="5715000"/>
            <a:ext cx="109728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12192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b="-4829"/>
          <a:stretch/>
        </p:blipFill>
        <p:spPr>
          <a:xfrm>
            <a:off x="2" y="1295403"/>
            <a:ext cx="12192001" cy="3663043"/>
          </a:xfrm>
          <a:prstGeom prst="rect">
            <a:avLst/>
          </a:prstGeom>
        </p:spPr>
      </p:pic>
      <p:sp>
        <p:nvSpPr>
          <p:cNvPr id="2" name="Title 1"/>
          <p:cNvSpPr>
            <a:spLocks noGrp="1"/>
          </p:cNvSpPr>
          <p:nvPr>
            <p:ph type="ctrTitle" hasCustomPrompt="1"/>
          </p:nvPr>
        </p:nvSpPr>
        <p:spPr>
          <a:xfrm>
            <a:off x="609600" y="1295404"/>
            <a:ext cx="10972800" cy="2133599"/>
          </a:xfrm>
        </p:spPr>
        <p:txBody>
          <a:bodyPr>
            <a:noAutofit/>
          </a:bodyPr>
          <a:lstStyle>
            <a:lvl1pPr>
              <a:defRPr sz="115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609600" y="3429000"/>
            <a:ext cx="109728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914400" y="4958446"/>
            <a:ext cx="28448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27/02/2024</a:t>
            </a:fld>
            <a:endParaRPr lang="en-GB"/>
          </a:p>
        </p:txBody>
      </p:sp>
      <p:sp>
        <p:nvSpPr>
          <p:cNvPr id="5" name="Footer Placeholder 4"/>
          <p:cNvSpPr>
            <a:spLocks noGrp="1"/>
          </p:cNvSpPr>
          <p:nvPr>
            <p:ph type="ftr" sz="quarter" idx="11"/>
          </p:nvPr>
        </p:nvSpPr>
        <p:spPr>
          <a:xfrm>
            <a:off x="4470400" y="4958446"/>
            <a:ext cx="38608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8432800" y="4958446"/>
            <a:ext cx="28448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4400" y="533403"/>
            <a:ext cx="6096000" cy="501015"/>
          </a:xfrm>
          <a:prstGeom prst="rect">
            <a:avLst/>
          </a:prstGeom>
        </p:spPr>
      </p:pic>
      <p:sp>
        <p:nvSpPr>
          <p:cNvPr id="10" name="Date Placeholder 3"/>
          <p:cNvSpPr txBox="1">
            <a:spLocks/>
          </p:cNvSpPr>
          <p:nvPr userDrawn="1"/>
        </p:nvSpPr>
        <p:spPr>
          <a:xfrm>
            <a:off x="904724" y="6096003"/>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3943048" y="6110517"/>
            <a:ext cx="2965752"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6604002" y="6096003"/>
            <a:ext cx="466392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2_Title Slide">
    <p:bg>
      <p:bgPr>
        <a:solidFill>
          <a:srgbClr val="FFFFFF"/>
        </a:solidFill>
        <a:effectLst/>
      </p:bgPr>
    </p:bg>
    <p:spTree>
      <p:nvGrpSpPr>
        <p:cNvPr id="1" name="Shape 85"/>
        <p:cNvGrpSpPr/>
        <p:nvPr/>
      </p:nvGrpSpPr>
      <p:grpSpPr>
        <a:xfrm>
          <a:off x="0" y="0"/>
          <a:ext cx="0" cy="0"/>
          <a:chOff x="0" y="0"/>
          <a:chExt cx="0" cy="0"/>
        </a:xfrm>
      </p:grpSpPr>
      <p:sp>
        <p:nvSpPr>
          <p:cNvPr id="86" name="Google Shape;86;p29"/>
          <p:cNvSpPr/>
          <p:nvPr/>
        </p:nvSpPr>
        <p:spPr>
          <a:xfrm>
            <a:off x="0" y="1295400"/>
            <a:ext cx="12192000" cy="426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7" name="Google Shape;87;p29"/>
          <p:cNvPicPr preferRelativeResize="0"/>
          <p:nvPr/>
        </p:nvPicPr>
        <p:blipFill rotWithShape="1">
          <a:blip r:embed="rId2">
            <a:alphaModFix/>
          </a:blip>
          <a:srcRect l="39721" t="7575" r="13783" b="-4463"/>
          <a:stretch/>
        </p:blipFill>
        <p:spPr>
          <a:xfrm>
            <a:off x="1" y="1295401"/>
            <a:ext cx="12192001" cy="3663043"/>
          </a:xfrm>
          <a:prstGeom prst="rect">
            <a:avLst/>
          </a:prstGeom>
          <a:noFill/>
          <a:ln>
            <a:noFill/>
          </a:ln>
        </p:spPr>
      </p:pic>
      <p:sp>
        <p:nvSpPr>
          <p:cNvPr id="88" name="Google Shape;88;p29"/>
          <p:cNvSpPr txBox="1">
            <a:spLocks noGrp="1"/>
          </p:cNvSpPr>
          <p:nvPr>
            <p:ph type="ctrTitle"/>
          </p:nvPr>
        </p:nvSpPr>
        <p:spPr>
          <a:xfrm>
            <a:off x="609600" y="1295402"/>
            <a:ext cx="10972800" cy="2133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1500"/>
              <a:buFont typeface="Arial"/>
              <a:buNone/>
              <a:defRPr sz="115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txBox="1">
            <a:spLocks noGrp="1"/>
          </p:cNvSpPr>
          <p:nvPr>
            <p:ph type="subTitle" idx="1"/>
          </p:nvPr>
        </p:nvSpPr>
        <p:spPr>
          <a:xfrm>
            <a:off x="609600" y="3429000"/>
            <a:ext cx="10972800" cy="609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560"/>
              </a:spcBef>
              <a:spcAft>
                <a:spcPts val="0"/>
              </a:spcAft>
              <a:buClr>
                <a:schemeClr val="lt1"/>
              </a:buClr>
              <a:buSzPts val="2800"/>
              <a:buNone/>
              <a:defRPr sz="2800" cap="none">
                <a:solidFill>
                  <a:schemeClr val="lt1"/>
                </a:solidFill>
                <a:latin typeface="Arial"/>
                <a:ea typeface="Arial"/>
                <a:cs typeface="Arial"/>
                <a:sym typeface="Arial"/>
              </a:defRPr>
            </a:lvl1pPr>
            <a:lvl2pPr lvl="1" algn="ctr">
              <a:lnSpc>
                <a:spcPct val="100000"/>
              </a:lnSpc>
              <a:spcBef>
                <a:spcPts val="560"/>
              </a:spcBef>
              <a:spcAft>
                <a:spcPts val="0"/>
              </a:spcAft>
              <a:buClr>
                <a:srgbClr val="8C9093"/>
              </a:buClr>
              <a:buSzPts val="2800"/>
              <a:buNone/>
              <a:defRPr>
                <a:solidFill>
                  <a:srgbClr val="8C9093"/>
                </a:solidFill>
              </a:defRPr>
            </a:lvl2pPr>
            <a:lvl3pPr lvl="2" algn="ctr">
              <a:lnSpc>
                <a:spcPct val="100000"/>
              </a:lnSpc>
              <a:spcBef>
                <a:spcPts val="480"/>
              </a:spcBef>
              <a:spcAft>
                <a:spcPts val="0"/>
              </a:spcAft>
              <a:buClr>
                <a:srgbClr val="8C9093"/>
              </a:buClr>
              <a:buSzPts val="2400"/>
              <a:buNone/>
              <a:defRPr>
                <a:solidFill>
                  <a:srgbClr val="8C9093"/>
                </a:solidFill>
              </a:defRPr>
            </a:lvl3pPr>
            <a:lvl4pPr lvl="3" algn="ctr">
              <a:lnSpc>
                <a:spcPct val="100000"/>
              </a:lnSpc>
              <a:spcBef>
                <a:spcPts val="400"/>
              </a:spcBef>
              <a:spcAft>
                <a:spcPts val="0"/>
              </a:spcAft>
              <a:buClr>
                <a:srgbClr val="8C9093"/>
              </a:buClr>
              <a:buSzPts val="2000"/>
              <a:buNone/>
              <a:defRPr>
                <a:solidFill>
                  <a:srgbClr val="8C9093"/>
                </a:solidFill>
              </a:defRPr>
            </a:lvl4pPr>
            <a:lvl5pPr lvl="4" algn="ctr">
              <a:lnSpc>
                <a:spcPct val="100000"/>
              </a:lnSpc>
              <a:spcBef>
                <a:spcPts val="400"/>
              </a:spcBef>
              <a:spcAft>
                <a:spcPts val="0"/>
              </a:spcAft>
              <a:buClr>
                <a:srgbClr val="8C9093"/>
              </a:buClr>
              <a:buSzPts val="2000"/>
              <a:buNone/>
              <a:defRPr>
                <a:solidFill>
                  <a:srgbClr val="8C9093"/>
                </a:solidFill>
              </a:defRPr>
            </a:lvl5pPr>
            <a:lvl6pPr lvl="5" algn="ctr">
              <a:lnSpc>
                <a:spcPct val="100000"/>
              </a:lnSpc>
              <a:spcBef>
                <a:spcPts val="400"/>
              </a:spcBef>
              <a:spcAft>
                <a:spcPts val="0"/>
              </a:spcAft>
              <a:buClr>
                <a:srgbClr val="8C9093"/>
              </a:buClr>
              <a:buSzPts val="2000"/>
              <a:buNone/>
              <a:defRPr>
                <a:solidFill>
                  <a:srgbClr val="8C9093"/>
                </a:solidFill>
              </a:defRPr>
            </a:lvl6pPr>
            <a:lvl7pPr lvl="6" algn="ctr">
              <a:lnSpc>
                <a:spcPct val="100000"/>
              </a:lnSpc>
              <a:spcBef>
                <a:spcPts val="400"/>
              </a:spcBef>
              <a:spcAft>
                <a:spcPts val="0"/>
              </a:spcAft>
              <a:buClr>
                <a:srgbClr val="8C9093"/>
              </a:buClr>
              <a:buSzPts val="2000"/>
              <a:buNone/>
              <a:defRPr>
                <a:solidFill>
                  <a:srgbClr val="8C9093"/>
                </a:solidFill>
              </a:defRPr>
            </a:lvl7pPr>
            <a:lvl8pPr lvl="7" algn="ctr">
              <a:lnSpc>
                <a:spcPct val="100000"/>
              </a:lnSpc>
              <a:spcBef>
                <a:spcPts val="400"/>
              </a:spcBef>
              <a:spcAft>
                <a:spcPts val="0"/>
              </a:spcAft>
              <a:buClr>
                <a:srgbClr val="8C9093"/>
              </a:buClr>
              <a:buSzPts val="2000"/>
              <a:buNone/>
              <a:defRPr>
                <a:solidFill>
                  <a:srgbClr val="8C9093"/>
                </a:solidFill>
              </a:defRPr>
            </a:lvl8pPr>
            <a:lvl9pPr lvl="8" algn="ctr">
              <a:lnSpc>
                <a:spcPct val="100000"/>
              </a:lnSpc>
              <a:spcBef>
                <a:spcPts val="400"/>
              </a:spcBef>
              <a:spcAft>
                <a:spcPts val="0"/>
              </a:spcAft>
              <a:buClr>
                <a:srgbClr val="8C9093"/>
              </a:buClr>
              <a:buSzPts val="2000"/>
              <a:buNone/>
              <a:defRPr>
                <a:solidFill>
                  <a:srgbClr val="8C9093"/>
                </a:solidFill>
              </a:defRPr>
            </a:lvl9pPr>
          </a:lstStyle>
          <a:p>
            <a:endParaRPr/>
          </a:p>
        </p:txBody>
      </p:sp>
      <p:sp>
        <p:nvSpPr>
          <p:cNvPr id="90" name="Google Shape;90;p29"/>
          <p:cNvSpPr txBox="1">
            <a:spLocks noGrp="1"/>
          </p:cNvSpPr>
          <p:nvPr>
            <p:ph type="dt" idx="10"/>
          </p:nvPr>
        </p:nvSpPr>
        <p:spPr>
          <a:xfrm>
            <a:off x="914400" y="4958444"/>
            <a:ext cx="284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4470400" y="4958444"/>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8432800" y="4958444"/>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9pPr>
          </a:lstStyle>
          <a:p>
            <a:fld id="{00000000-1234-1234-1234-123412341234}" type="slidenum">
              <a:rPr lang="en-GB" smtClean="0"/>
              <a:pPr/>
              <a:t>‹#›</a:t>
            </a:fld>
            <a:endParaRPr lang="en-GB"/>
          </a:p>
        </p:txBody>
      </p:sp>
      <p:pic>
        <p:nvPicPr>
          <p:cNvPr id="93" name="Google Shape;93;p29"/>
          <p:cNvPicPr preferRelativeResize="0"/>
          <p:nvPr/>
        </p:nvPicPr>
        <p:blipFill rotWithShape="1">
          <a:blip r:embed="rId3">
            <a:alphaModFix/>
          </a:blip>
          <a:srcRect/>
          <a:stretch/>
        </p:blipFill>
        <p:spPr>
          <a:xfrm>
            <a:off x="914400" y="533401"/>
            <a:ext cx="6096000" cy="501015"/>
          </a:xfrm>
          <a:prstGeom prst="rect">
            <a:avLst/>
          </a:prstGeom>
          <a:noFill/>
          <a:ln>
            <a:noFill/>
          </a:ln>
        </p:spPr>
      </p:pic>
      <p:sp>
        <p:nvSpPr>
          <p:cNvPr id="94" name="Google Shape;94;p29"/>
          <p:cNvSpPr txBox="1"/>
          <p:nvPr/>
        </p:nvSpPr>
        <p:spPr>
          <a:xfrm>
            <a:off x="904724" y="6096001"/>
            <a:ext cx="284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SzPts val="3200"/>
              <a:buFont typeface="Arial"/>
              <a:buNone/>
            </a:pPr>
            <a:r>
              <a:rPr lang="en-GB" sz="3200" b="0" i="0" u="none" strike="noStrike" cap="none" baseline="30000">
                <a:solidFill>
                  <a:schemeClr val="accent2"/>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GirlsNotBrides</a:t>
            </a:r>
            <a:endParaRPr sz="1400" b="0" i="0" u="none" strike="noStrike" cap="none">
              <a:solidFill>
                <a:srgbClr val="000000"/>
              </a:solidFill>
              <a:latin typeface="Arial"/>
              <a:ea typeface="Arial"/>
              <a:cs typeface="Arial"/>
              <a:sym typeface="Arial"/>
            </a:endParaRPr>
          </a:p>
        </p:txBody>
      </p:sp>
      <p:sp>
        <p:nvSpPr>
          <p:cNvPr id="95" name="Google Shape;95;p29"/>
          <p:cNvSpPr txBox="1"/>
          <p:nvPr/>
        </p:nvSpPr>
        <p:spPr>
          <a:xfrm>
            <a:off x="3943048" y="6110515"/>
            <a:ext cx="296575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AA819"/>
              </a:buClr>
              <a:buSzPts val="3200"/>
              <a:buFont typeface="Arial"/>
              <a:buNone/>
            </a:pPr>
            <a:r>
              <a:rPr lang="en-GB" sz="3200" b="0" i="0" u="none" strike="noStrike" cap="none" baseline="30000">
                <a:solidFill>
                  <a:srgbClr val="FAA819"/>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GirlsNotBrides</a:t>
            </a:r>
            <a:endParaRPr sz="1400" b="0" i="0" u="none" strike="noStrike" cap="none">
              <a:solidFill>
                <a:srgbClr val="000000"/>
              </a:solidFill>
              <a:latin typeface="Arial"/>
              <a:ea typeface="Arial"/>
              <a:cs typeface="Arial"/>
              <a:sym typeface="Arial"/>
            </a:endParaRPr>
          </a:p>
        </p:txBody>
      </p:sp>
      <p:sp>
        <p:nvSpPr>
          <p:cNvPr id="96" name="Google Shape;96;p29"/>
          <p:cNvSpPr txBox="1"/>
          <p:nvPr/>
        </p:nvSpPr>
        <p:spPr>
          <a:xfrm>
            <a:off x="6604001" y="6096001"/>
            <a:ext cx="466392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AA819"/>
              </a:buClr>
              <a:buSzPts val="3200"/>
              <a:buFont typeface="Arial"/>
              <a:buNone/>
            </a:pPr>
            <a:r>
              <a:rPr lang="en-GB" sz="3200" b="0" i="0" u="none" strike="noStrike" cap="none" baseline="30000">
                <a:solidFill>
                  <a:srgbClr val="FAA819"/>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0044 (0)20 1234 5678</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637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11"/>
        <p:cNvGrpSpPr/>
        <p:nvPr/>
      </p:nvGrpSpPr>
      <p:grpSpPr>
        <a:xfrm>
          <a:off x="0" y="0"/>
          <a:ext cx="0" cy="0"/>
          <a:chOff x="0" y="0"/>
          <a:chExt cx="0" cy="0"/>
        </a:xfrm>
      </p:grpSpPr>
      <p:sp>
        <p:nvSpPr>
          <p:cNvPr id="12" name="Google Shape;12;p12"/>
          <p:cNvSpPr txBox="1">
            <a:spLocks noGrp="1"/>
          </p:cNvSpPr>
          <p:nvPr>
            <p:ph type="ftr" idx="11"/>
          </p:nvPr>
        </p:nvSpPr>
        <p:spPr>
          <a:xfrm>
            <a:off x="4147439" y="6377943"/>
            <a:ext cx="3903472"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dt" idx="10"/>
          </p:nvPr>
        </p:nvSpPr>
        <p:spPr>
          <a:xfrm>
            <a:off x="609919" y="6377943"/>
            <a:ext cx="280562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8782814" y="6377944"/>
            <a:ext cx="280562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683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15"/>
          <p:cNvSpPr txBox="1">
            <a:spLocks noGrp="1"/>
          </p:cNvSpPr>
          <p:nvPr>
            <p:ph type="ctrTitle"/>
          </p:nvPr>
        </p:nvSpPr>
        <p:spPr>
          <a:xfrm>
            <a:off x="914878" y="2125980"/>
            <a:ext cx="10368599" cy="4154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ubTitle" idx="1"/>
          </p:nvPr>
        </p:nvSpPr>
        <p:spPr>
          <a:xfrm>
            <a:off x="1829752" y="3840480"/>
            <a:ext cx="8538845" cy="40780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4147439" y="6377943"/>
            <a:ext cx="3903472"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dt" idx="10"/>
          </p:nvPr>
        </p:nvSpPr>
        <p:spPr>
          <a:xfrm>
            <a:off x="609919" y="6377943"/>
            <a:ext cx="280562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782814" y="6377944"/>
            <a:ext cx="280562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328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429026" y="1184058"/>
            <a:ext cx="3340300" cy="31162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025" b="1" i="0">
                <a:solidFill>
                  <a:srgbClr val="511B4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609917" y="1577340"/>
            <a:ext cx="5306283" cy="407804"/>
          </a:xfrm>
          <a:prstGeom prst="rect">
            <a:avLst/>
          </a:prstGeom>
          <a:noFill/>
          <a:ln>
            <a:noFill/>
          </a:ln>
        </p:spPr>
        <p:txBody>
          <a:bodyPr spcFirstLastPara="1" wrap="square" lIns="0" tIns="0" rIns="0" bIns="0" anchor="t" anchorCtr="0">
            <a:spAutoFit/>
          </a:bodyPr>
          <a:lstStyle>
            <a:lvl1pPr marL="342900" lvl="0" indent="-171450" algn="l">
              <a:lnSpc>
                <a:spcPct val="100000"/>
              </a:lnSpc>
              <a:spcBef>
                <a:spcPts val="0"/>
              </a:spcBef>
              <a:spcAft>
                <a:spcPts val="0"/>
              </a:spcAft>
              <a:buSzPts val="1400"/>
              <a:buNone/>
              <a:defRPr/>
            </a:lvl1pPr>
            <a:lvl2pPr marL="685800" lvl="1" indent="-171450" algn="l">
              <a:lnSpc>
                <a:spcPct val="100000"/>
              </a:lnSpc>
              <a:spcBef>
                <a:spcPts val="0"/>
              </a:spcBef>
              <a:spcAft>
                <a:spcPts val="0"/>
              </a:spcAft>
              <a:buSzPts val="1400"/>
              <a:buNone/>
              <a:defRPr/>
            </a:lvl2pPr>
            <a:lvl3pPr marL="1028700" lvl="2" indent="-171450" algn="l">
              <a:lnSpc>
                <a:spcPct val="100000"/>
              </a:lnSpc>
              <a:spcBef>
                <a:spcPts val="0"/>
              </a:spcBef>
              <a:spcAft>
                <a:spcPts val="0"/>
              </a:spcAft>
              <a:buSzPts val="1400"/>
              <a:buNone/>
              <a:defRPr/>
            </a:lvl3pPr>
            <a:lvl4pPr marL="1371600" lvl="3" indent="-171450" algn="l">
              <a:lnSpc>
                <a:spcPct val="100000"/>
              </a:lnSpc>
              <a:spcBef>
                <a:spcPts val="0"/>
              </a:spcBef>
              <a:spcAft>
                <a:spcPts val="0"/>
              </a:spcAft>
              <a:buSzPts val="1400"/>
              <a:buNone/>
              <a:defRPr/>
            </a:lvl4pPr>
            <a:lvl5pPr marL="1714500" lvl="4" indent="-171450" algn="l">
              <a:lnSpc>
                <a:spcPct val="100000"/>
              </a:lnSpc>
              <a:spcBef>
                <a:spcPts val="0"/>
              </a:spcBef>
              <a:spcAft>
                <a:spcPts val="0"/>
              </a:spcAft>
              <a:buSzPts val="1400"/>
              <a:buNone/>
              <a:defRPr/>
            </a:lvl5pPr>
            <a:lvl6pPr marL="2057400" lvl="5" indent="-171450" algn="l">
              <a:lnSpc>
                <a:spcPct val="100000"/>
              </a:lnSpc>
              <a:spcBef>
                <a:spcPts val="0"/>
              </a:spcBef>
              <a:spcAft>
                <a:spcPts val="0"/>
              </a:spcAft>
              <a:buSzPts val="1400"/>
              <a:buNone/>
              <a:defRPr/>
            </a:lvl6pPr>
            <a:lvl7pPr marL="2400300" lvl="6" indent="-171450" algn="l">
              <a:lnSpc>
                <a:spcPct val="100000"/>
              </a:lnSpc>
              <a:spcBef>
                <a:spcPts val="0"/>
              </a:spcBef>
              <a:spcAft>
                <a:spcPts val="0"/>
              </a:spcAft>
              <a:buSzPts val="1400"/>
              <a:buNone/>
              <a:defRPr/>
            </a:lvl7pPr>
            <a:lvl8pPr marL="2743200" lvl="7" indent="-171450" algn="l">
              <a:lnSpc>
                <a:spcPct val="100000"/>
              </a:lnSpc>
              <a:spcBef>
                <a:spcPts val="0"/>
              </a:spcBef>
              <a:spcAft>
                <a:spcPts val="0"/>
              </a:spcAft>
              <a:buSzPts val="1400"/>
              <a:buNone/>
              <a:defRPr/>
            </a:lvl8pPr>
            <a:lvl9pPr marL="3086100" lvl="8" indent="-171450"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2"/>
          </p:nvPr>
        </p:nvSpPr>
        <p:spPr>
          <a:xfrm>
            <a:off x="6282149" y="1577340"/>
            <a:ext cx="5306283" cy="407804"/>
          </a:xfrm>
          <a:prstGeom prst="rect">
            <a:avLst/>
          </a:prstGeom>
          <a:noFill/>
          <a:ln>
            <a:noFill/>
          </a:ln>
        </p:spPr>
        <p:txBody>
          <a:bodyPr spcFirstLastPara="1" wrap="square" lIns="0" tIns="0" rIns="0" bIns="0" anchor="t" anchorCtr="0">
            <a:spAutoFit/>
          </a:bodyPr>
          <a:lstStyle>
            <a:lvl1pPr marL="342900" lvl="0" indent="-171450" algn="l">
              <a:lnSpc>
                <a:spcPct val="100000"/>
              </a:lnSpc>
              <a:spcBef>
                <a:spcPts val="0"/>
              </a:spcBef>
              <a:spcAft>
                <a:spcPts val="0"/>
              </a:spcAft>
              <a:buSzPts val="1400"/>
              <a:buNone/>
              <a:defRPr/>
            </a:lvl1pPr>
            <a:lvl2pPr marL="685800" lvl="1" indent="-171450" algn="l">
              <a:lnSpc>
                <a:spcPct val="100000"/>
              </a:lnSpc>
              <a:spcBef>
                <a:spcPts val="0"/>
              </a:spcBef>
              <a:spcAft>
                <a:spcPts val="0"/>
              </a:spcAft>
              <a:buSzPts val="1400"/>
              <a:buNone/>
              <a:defRPr/>
            </a:lvl2pPr>
            <a:lvl3pPr marL="1028700" lvl="2" indent="-171450" algn="l">
              <a:lnSpc>
                <a:spcPct val="100000"/>
              </a:lnSpc>
              <a:spcBef>
                <a:spcPts val="0"/>
              </a:spcBef>
              <a:spcAft>
                <a:spcPts val="0"/>
              </a:spcAft>
              <a:buSzPts val="1400"/>
              <a:buNone/>
              <a:defRPr/>
            </a:lvl3pPr>
            <a:lvl4pPr marL="1371600" lvl="3" indent="-171450" algn="l">
              <a:lnSpc>
                <a:spcPct val="100000"/>
              </a:lnSpc>
              <a:spcBef>
                <a:spcPts val="0"/>
              </a:spcBef>
              <a:spcAft>
                <a:spcPts val="0"/>
              </a:spcAft>
              <a:buSzPts val="1400"/>
              <a:buNone/>
              <a:defRPr/>
            </a:lvl4pPr>
            <a:lvl5pPr marL="1714500" lvl="4" indent="-171450" algn="l">
              <a:lnSpc>
                <a:spcPct val="100000"/>
              </a:lnSpc>
              <a:spcBef>
                <a:spcPts val="0"/>
              </a:spcBef>
              <a:spcAft>
                <a:spcPts val="0"/>
              </a:spcAft>
              <a:buSzPts val="1400"/>
              <a:buNone/>
              <a:defRPr/>
            </a:lvl5pPr>
            <a:lvl6pPr marL="2057400" lvl="5" indent="-171450" algn="l">
              <a:lnSpc>
                <a:spcPct val="100000"/>
              </a:lnSpc>
              <a:spcBef>
                <a:spcPts val="0"/>
              </a:spcBef>
              <a:spcAft>
                <a:spcPts val="0"/>
              </a:spcAft>
              <a:buSzPts val="1400"/>
              <a:buNone/>
              <a:defRPr/>
            </a:lvl6pPr>
            <a:lvl7pPr marL="2400300" lvl="6" indent="-171450" algn="l">
              <a:lnSpc>
                <a:spcPct val="100000"/>
              </a:lnSpc>
              <a:spcBef>
                <a:spcPts val="0"/>
              </a:spcBef>
              <a:spcAft>
                <a:spcPts val="0"/>
              </a:spcAft>
              <a:buSzPts val="1400"/>
              <a:buNone/>
              <a:defRPr/>
            </a:lvl7pPr>
            <a:lvl8pPr marL="2743200" lvl="7" indent="-171450" algn="l">
              <a:lnSpc>
                <a:spcPct val="100000"/>
              </a:lnSpc>
              <a:spcBef>
                <a:spcPts val="0"/>
              </a:spcBef>
              <a:spcAft>
                <a:spcPts val="0"/>
              </a:spcAft>
              <a:buSzPts val="1400"/>
              <a:buNone/>
              <a:defRPr/>
            </a:lvl8pPr>
            <a:lvl9pPr marL="3086100" lvl="8" indent="-171450"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147439" y="6377943"/>
            <a:ext cx="3903472" cy="20774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dt" idx="10"/>
          </p:nvPr>
        </p:nvSpPr>
        <p:spPr>
          <a:xfrm>
            <a:off x="609919" y="6377943"/>
            <a:ext cx="2805620" cy="20774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8782814" y="6377944"/>
            <a:ext cx="2805620" cy="20774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78548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12192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4631" t="6144" r="43566"/>
          <a:stretch/>
        </p:blipFill>
        <p:spPr>
          <a:xfrm>
            <a:off x="0" y="1295401"/>
            <a:ext cx="12192000" cy="3986721"/>
          </a:xfrm>
          <a:prstGeom prst="rect">
            <a:avLst/>
          </a:prstGeom>
        </p:spPr>
      </p:pic>
      <p:sp>
        <p:nvSpPr>
          <p:cNvPr id="2" name="Title 1"/>
          <p:cNvSpPr>
            <a:spLocks noGrp="1"/>
          </p:cNvSpPr>
          <p:nvPr>
            <p:ph type="ctrTitle"/>
          </p:nvPr>
        </p:nvSpPr>
        <p:spPr>
          <a:xfrm>
            <a:off x="609600" y="1752602"/>
            <a:ext cx="10972800" cy="2514599"/>
          </a:xfrm>
        </p:spPr>
        <p:txBody>
          <a:bodyPr>
            <a:noAutofit/>
          </a:bodyPr>
          <a:lstStyle>
            <a:lvl1pPr>
              <a:defRPr sz="96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9600" y="4267200"/>
            <a:ext cx="10972800" cy="1066800"/>
          </a:xfrm>
        </p:spPr>
        <p:txBody>
          <a:bodyPr anchor="ctr">
            <a:normAutofit/>
          </a:bodyPr>
          <a:lstStyle>
            <a:lvl1pPr marL="0" indent="0" algn="ctr">
              <a:buNone/>
              <a:defRPr sz="3733" cap="all" baseline="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2400">
                <a:solidFill>
                  <a:schemeClr val="tx1">
                    <a:lumMod val="50000"/>
                  </a:schemeClr>
                </a:solidFill>
                <a:latin typeface="+mj-lt"/>
              </a:defRPr>
            </a:lvl1pPr>
          </a:lstStyle>
          <a:p>
            <a:fld id="{44CDA988-E53B-4089-86E7-AD5042731DD3}" type="datetimeFigureOut">
              <a:rPr lang="en-GB" smtClean="0"/>
              <a:pPr/>
              <a:t>27/02/2024</a:t>
            </a:fld>
            <a:endParaRPr lang="en-GB"/>
          </a:p>
        </p:txBody>
      </p:sp>
      <p:sp>
        <p:nvSpPr>
          <p:cNvPr id="5" name="Footer Placeholder 4"/>
          <p:cNvSpPr>
            <a:spLocks noGrp="1"/>
          </p:cNvSpPr>
          <p:nvPr>
            <p:ph type="ftr" sz="quarter" idx="11"/>
          </p:nvPr>
        </p:nvSpPr>
        <p:spPr/>
        <p:txBody>
          <a:bodyPr/>
          <a:lstStyle>
            <a:lvl1pPr algn="ctr">
              <a:defRPr sz="24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24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381000"/>
            <a:ext cx="6096293" cy="670592"/>
          </a:xfrm>
          <a:prstGeom prst="rect">
            <a:avLst/>
          </a:prstGeom>
        </p:spPr>
      </p:pic>
    </p:spTree>
    <p:extLst>
      <p:ext uri="{BB962C8B-B14F-4D97-AF65-F5344CB8AC3E}">
        <p14:creationId xmlns:p14="http://schemas.microsoft.com/office/powerpoint/2010/main" val="105166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601677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2499361"/>
            <a:ext cx="12192000" cy="4358640"/>
          </a:xfrm>
          <a:prstGeom prst="rect">
            <a:avLst/>
          </a:prstGeom>
        </p:spPr>
      </p:pic>
      <p:sp>
        <p:nvSpPr>
          <p:cNvPr id="2" name="Title 1"/>
          <p:cNvSpPr>
            <a:spLocks noGrp="1"/>
          </p:cNvSpPr>
          <p:nvPr>
            <p:ph type="title" hasCustomPrompt="1"/>
          </p:nvPr>
        </p:nvSpPr>
        <p:spPr>
          <a:xfrm>
            <a:off x="963084" y="4406901"/>
            <a:ext cx="10363200" cy="1362075"/>
          </a:xfrm>
        </p:spPr>
        <p:txBody>
          <a:bodyPr anchor="t"/>
          <a:lstStyle>
            <a:lvl1pPr algn="ctr">
              <a:defRPr sz="5333"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963084" y="457202"/>
            <a:ext cx="10363200" cy="533399"/>
          </a:xfrm>
        </p:spPr>
        <p:txBody>
          <a:bodyPr anchor="b"/>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2133">
                <a:solidFill>
                  <a:schemeClr val="tx1"/>
                </a:solidFill>
                <a:latin typeface="+mj-lt"/>
              </a:defRPr>
            </a:lvl1pPr>
          </a:lstStyle>
          <a:p>
            <a:fld id="{44CDA988-E53B-4089-86E7-AD5042731DD3}" type="datetimeFigureOut">
              <a:rPr lang="en-GB" smtClean="0"/>
              <a:pPr/>
              <a:t>27/02/2024</a:t>
            </a:fld>
            <a:endParaRPr lang="en-GB"/>
          </a:p>
        </p:txBody>
      </p:sp>
      <p:sp>
        <p:nvSpPr>
          <p:cNvPr id="5" name="Footer Placeholder 4"/>
          <p:cNvSpPr>
            <a:spLocks noGrp="1"/>
          </p:cNvSpPr>
          <p:nvPr>
            <p:ph type="ftr" sz="quarter" idx="11"/>
          </p:nvPr>
        </p:nvSpPr>
        <p:spPr/>
        <p:txBody>
          <a:bodyPr/>
          <a:lstStyle>
            <a:lvl1pPr algn="ctr">
              <a:defRPr sz="2133">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2133">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501576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9692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2018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7"/>
            <a:ext cx="10972800" cy="5821363"/>
          </a:xfrm>
        </p:spPr>
        <p:txBody>
          <a:bodyPr>
            <a:normAutofit/>
          </a:bodyPr>
          <a:lstStyle>
            <a:lvl1pPr>
              <a:defRPr sz="96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70847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096000" y="2"/>
            <a:ext cx="6096000" cy="685799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
        <p:nvSpPr>
          <p:cNvPr id="2" name="Title 1"/>
          <p:cNvSpPr>
            <a:spLocks noGrp="1"/>
          </p:cNvSpPr>
          <p:nvPr>
            <p:ph type="title" hasCustomPrompt="1"/>
          </p:nvPr>
        </p:nvSpPr>
        <p:spPr>
          <a:xfrm>
            <a:off x="0" y="0"/>
            <a:ext cx="6096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135656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6096000" cy="685799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
        <p:nvSpPr>
          <p:cNvPr id="2" name="Title 1"/>
          <p:cNvSpPr>
            <a:spLocks noGrp="1"/>
          </p:cNvSpPr>
          <p:nvPr>
            <p:ph type="title" hasCustomPrompt="1"/>
          </p:nvPr>
        </p:nvSpPr>
        <p:spPr>
          <a:xfrm>
            <a:off x="6076648" y="0"/>
            <a:ext cx="6096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763553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096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2"/>
            <a:ext cx="12192000" cy="685799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Tree>
    <p:extLst>
      <p:ext uri="{BB962C8B-B14F-4D97-AF65-F5344CB8AC3E}">
        <p14:creationId xmlns:p14="http://schemas.microsoft.com/office/powerpoint/2010/main" val="3818353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2"/>
            <a:ext cx="12192000" cy="685799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
        <p:nvSpPr>
          <p:cNvPr id="3" name="Title 1"/>
          <p:cNvSpPr>
            <a:spLocks noGrp="1"/>
          </p:cNvSpPr>
          <p:nvPr>
            <p:ph type="title" hasCustomPrompt="1"/>
          </p:nvPr>
        </p:nvSpPr>
        <p:spPr>
          <a:xfrm>
            <a:off x="6096000" y="0"/>
            <a:ext cx="6096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47429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93078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t="-11848" b="-5493"/>
          <a:stretch/>
        </p:blipFill>
        <p:spPr>
          <a:xfrm>
            <a:off x="0" y="3614059"/>
            <a:ext cx="12192000" cy="3018973"/>
          </a:xfrm>
          <a:prstGeom prst="rect">
            <a:avLst/>
          </a:prstGeom>
        </p:spPr>
      </p:pic>
      <p:sp>
        <p:nvSpPr>
          <p:cNvPr id="2" name="Title 1"/>
          <p:cNvSpPr>
            <a:spLocks noGrp="1"/>
          </p:cNvSpPr>
          <p:nvPr>
            <p:ph type="title" hasCustomPrompt="1"/>
          </p:nvPr>
        </p:nvSpPr>
        <p:spPr>
          <a:xfrm>
            <a:off x="963084" y="4406903"/>
            <a:ext cx="103632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963084" y="457204"/>
            <a:ext cx="103632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27/02/2024</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579416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12192000" cy="685799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805" t="-139777" r="13647" b="15642"/>
          <a:stretch/>
        </p:blipFill>
        <p:spPr>
          <a:xfrm>
            <a:off x="0" y="1"/>
            <a:ext cx="12192000" cy="6858000"/>
          </a:xfrm>
          <a:prstGeom prst="rect">
            <a:avLst/>
          </a:prstGeom>
        </p:spPr>
      </p:pic>
      <p:sp>
        <p:nvSpPr>
          <p:cNvPr id="2" name="Title 1"/>
          <p:cNvSpPr>
            <a:spLocks noGrp="1"/>
          </p:cNvSpPr>
          <p:nvPr>
            <p:ph type="title"/>
          </p:nvPr>
        </p:nvSpPr>
        <p:spPr>
          <a:xfrm>
            <a:off x="609600" y="5029200"/>
            <a:ext cx="11011504" cy="566739"/>
          </a:xfrm>
        </p:spPr>
        <p:txBody>
          <a:bodyPr anchor="b">
            <a:normAutofit/>
          </a:bodyPr>
          <a:lstStyle>
            <a:lvl1pPr algn="l">
              <a:defRPr sz="32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609600" y="5715000"/>
            <a:ext cx="10972800" cy="533400"/>
          </a:xfrm>
        </p:spPr>
        <p:txBody>
          <a:bodyP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664720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hank you_closing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12192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1092200"/>
            <a:ext cx="12192000" cy="4358640"/>
          </a:xfrm>
          <a:prstGeom prst="rect">
            <a:avLst/>
          </a:prstGeom>
        </p:spPr>
      </p:pic>
      <p:sp>
        <p:nvSpPr>
          <p:cNvPr id="2" name="Title 1"/>
          <p:cNvSpPr>
            <a:spLocks noGrp="1"/>
          </p:cNvSpPr>
          <p:nvPr>
            <p:ph type="ctrTitle" hasCustomPrompt="1"/>
          </p:nvPr>
        </p:nvSpPr>
        <p:spPr>
          <a:xfrm>
            <a:off x="609600" y="1295402"/>
            <a:ext cx="10972800" cy="2133599"/>
          </a:xfrm>
        </p:spPr>
        <p:txBody>
          <a:bodyPr>
            <a:noAutofit/>
          </a:bodyPr>
          <a:lstStyle>
            <a:lvl1pPr>
              <a:defRPr sz="96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609600" y="3429000"/>
            <a:ext cx="10972800" cy="609599"/>
          </a:xfrm>
        </p:spPr>
        <p:txBody>
          <a:bodyPr anchor="ctr">
            <a:normAutofit/>
          </a:bodyPr>
          <a:lstStyle>
            <a:lvl1pPr marL="0" indent="0" algn="ctr">
              <a:buNone/>
              <a:defRPr sz="3733" cap="all" baseline="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914400" y="4958444"/>
            <a:ext cx="2844800" cy="365125"/>
          </a:xfrm>
        </p:spPr>
        <p:txBody>
          <a:bodyPr/>
          <a:lstStyle>
            <a:lvl1pPr algn="ctr">
              <a:defRPr sz="2400">
                <a:solidFill>
                  <a:schemeClr val="tx1">
                    <a:lumMod val="50000"/>
                  </a:schemeClr>
                </a:solidFill>
                <a:latin typeface="+mj-lt"/>
              </a:defRPr>
            </a:lvl1pPr>
          </a:lstStyle>
          <a:p>
            <a:fld id="{44CDA988-E53B-4089-86E7-AD5042731DD3}" type="datetimeFigureOut">
              <a:rPr lang="en-GB" smtClean="0"/>
              <a:pPr/>
              <a:t>27/02/2024</a:t>
            </a:fld>
            <a:endParaRPr lang="en-GB"/>
          </a:p>
        </p:txBody>
      </p:sp>
      <p:sp>
        <p:nvSpPr>
          <p:cNvPr id="5" name="Footer Placeholder 4"/>
          <p:cNvSpPr>
            <a:spLocks noGrp="1"/>
          </p:cNvSpPr>
          <p:nvPr>
            <p:ph type="ftr" sz="quarter" idx="11"/>
          </p:nvPr>
        </p:nvSpPr>
        <p:spPr>
          <a:xfrm>
            <a:off x="4470400" y="4958444"/>
            <a:ext cx="3860800" cy="365125"/>
          </a:xfrm>
        </p:spPr>
        <p:txBody>
          <a:bodyPr/>
          <a:lstStyle>
            <a:lvl1pPr algn="ctr">
              <a:defRPr sz="24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8432800" y="4958444"/>
            <a:ext cx="2844800" cy="365125"/>
          </a:xfrm>
        </p:spPr>
        <p:txBody>
          <a:bodyPr/>
          <a:lstStyle>
            <a:lvl1pPr algn="ctr">
              <a:defRPr sz="24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381000"/>
            <a:ext cx="6096293" cy="670592"/>
          </a:xfrm>
          <a:prstGeom prst="rect">
            <a:avLst/>
          </a:prstGeom>
        </p:spPr>
      </p:pic>
      <p:sp>
        <p:nvSpPr>
          <p:cNvPr id="10" name="Date Placeholder 3"/>
          <p:cNvSpPr txBox="1">
            <a:spLocks/>
          </p:cNvSpPr>
          <p:nvPr userDrawn="1"/>
        </p:nvSpPr>
        <p:spPr>
          <a:xfrm>
            <a:off x="904724" y="6096000"/>
            <a:ext cx="2844800" cy="365125"/>
          </a:xfrm>
          <a:prstGeom prst="rect">
            <a:avLst/>
          </a:prstGeom>
        </p:spPr>
        <p:txBody>
          <a:bodyPr vert="horz" lIns="121920" tIns="60960" rIns="121920" bIns="6096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1219170" rtl="0" eaLnBrk="1" fontAlgn="auto" latinLnBrk="0" hangingPunct="1">
              <a:lnSpc>
                <a:spcPct val="100000"/>
              </a:lnSpc>
              <a:spcBef>
                <a:spcPts val="0"/>
              </a:spcBef>
              <a:spcAft>
                <a:spcPts val="0"/>
              </a:spcAft>
              <a:buClrTx/>
              <a:buSzTx/>
              <a:buFontTx/>
              <a:buNone/>
              <a:tabLst/>
              <a:defRPr/>
            </a:pPr>
            <a:r>
              <a:rPr lang="en-GB" sz="4267" b="0" i="0" u="none" strike="noStrike" kern="1200" baseline="30000">
                <a:solidFill>
                  <a:schemeClr val="accent2"/>
                </a:solidFill>
                <a:latin typeface="FontAwesome" pitchFamily="50" charset="0"/>
                <a:ea typeface="+mn-ea"/>
                <a:cs typeface="+mn-cs"/>
              </a:rPr>
              <a:t></a:t>
            </a:r>
            <a:r>
              <a:rPr lang="en-GB" sz="4267" b="0" i="0" u="none" strike="noStrike" kern="1200" baseline="30000" err="1">
                <a:solidFill>
                  <a:schemeClr val="tx1">
                    <a:lumMod val="50000"/>
                  </a:schemeClr>
                </a:solidFill>
                <a:latin typeface="+mj-lt"/>
                <a:ea typeface="+mn-ea"/>
                <a:cs typeface="+mn-cs"/>
              </a:rPr>
              <a:t>GirlsNotBrides</a:t>
            </a:r>
            <a:endParaRPr lang="en-GB" sz="4267"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3943048" y="6110515"/>
            <a:ext cx="2651275" cy="365125"/>
          </a:xfrm>
          <a:prstGeom prst="rect">
            <a:avLst/>
          </a:prstGeom>
        </p:spPr>
        <p:txBody>
          <a:bodyPr vert="horz" lIns="121920" tIns="60960" rIns="121920" bIns="6096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4267"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4267" b="0" i="0" u="none" strike="noStrike" kern="1200" cap="none" spc="0" normalizeH="0" baseline="30000" noProof="0">
              <a:ln>
                <a:noFill/>
              </a:ln>
              <a:solidFill>
                <a:srgbClr val="304048">
                  <a:lumMod val="50000"/>
                </a:srgbClr>
              </a:solidFill>
              <a:effectLst/>
              <a:uLnTx/>
              <a:uFillTx/>
              <a:latin typeface="+mj-lt"/>
              <a:ea typeface="+mn-ea"/>
              <a:cs typeface="+mn-cs"/>
            </a:endParaRPr>
          </a:p>
        </p:txBody>
      </p:sp>
    </p:spTree>
    <p:extLst>
      <p:ext uri="{BB962C8B-B14F-4D97-AF65-F5344CB8AC3E}">
        <p14:creationId xmlns:p14="http://schemas.microsoft.com/office/powerpoint/2010/main" val="155642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1459-0656-692D-4D25-4794C0D5C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92C06F-AA69-50BB-AAD1-4BBEC78EFD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88A311-D1CA-F82B-4DBA-AA74CDD76732}"/>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5" name="Footer Placeholder 4">
            <a:extLst>
              <a:ext uri="{FF2B5EF4-FFF2-40B4-BE49-F238E27FC236}">
                <a16:creationId xmlns:a16="http://schemas.microsoft.com/office/drawing/2014/main" id="{2B09C965-4CB2-4079-663B-037F60958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8683E6-4CEB-8F67-D8BE-5EA993117313}"/>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79363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C5A0-E5D2-171C-BB8B-548403E1D4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A6D23B-60AC-6816-5D42-69812BBC1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304A8-1643-AFCD-591A-2461F641FAA2}"/>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5" name="Footer Placeholder 4">
            <a:extLst>
              <a:ext uri="{FF2B5EF4-FFF2-40B4-BE49-F238E27FC236}">
                <a16:creationId xmlns:a16="http://schemas.microsoft.com/office/drawing/2014/main" id="{D84BF3DA-6D0F-6A7C-99AC-4FC4A347C7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E6E22-3875-F7C8-D20B-11AB15835154}"/>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1089577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BE24-1C86-EAD9-F6B8-3B233F19E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CA6ED0-C89C-13F9-4605-07801FCAD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A8AEB6-1871-89E5-22CD-D35813F6AF95}"/>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5" name="Footer Placeholder 4">
            <a:extLst>
              <a:ext uri="{FF2B5EF4-FFF2-40B4-BE49-F238E27FC236}">
                <a16:creationId xmlns:a16="http://schemas.microsoft.com/office/drawing/2014/main" id="{7F3F096F-EF2A-A898-61F3-608CE0E15D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626718-ACC2-1C49-6163-62092C8E17C3}"/>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2818488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142C-F3A8-DA8B-12BD-FBBE79D18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D00955-CCD8-1EF6-24AE-57DE21948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CC2CBC-2FAF-B4F9-D005-A0230B16E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CA22B6-A981-F6ED-D50F-CD26A198B282}"/>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6" name="Footer Placeholder 5">
            <a:extLst>
              <a:ext uri="{FF2B5EF4-FFF2-40B4-BE49-F238E27FC236}">
                <a16:creationId xmlns:a16="http://schemas.microsoft.com/office/drawing/2014/main" id="{C3E155A3-F97C-40B6-A979-68B2C09112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B9A42C-7663-4FDA-94DC-0F40C3D33D04}"/>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1524636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EED1-909F-7982-6AF5-F97A22213D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1B60A3-71C1-F1DA-BBF2-653275D02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8B0348-4337-8301-7759-7FC072CC6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B8CF6D-0932-3B6C-FC4F-FB987769C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195A9-E9F1-6CF6-7512-5DA7A3F8C6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0E6365-CA1C-18F2-5AAF-7F78D06440B9}"/>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8" name="Footer Placeholder 7">
            <a:extLst>
              <a:ext uri="{FF2B5EF4-FFF2-40B4-BE49-F238E27FC236}">
                <a16:creationId xmlns:a16="http://schemas.microsoft.com/office/drawing/2014/main" id="{AE6259F2-53AD-E70F-90DB-899C6FCA78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865AC0-5302-8A3F-F7B6-9582C28CD3DE}"/>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382657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6752-24F8-A892-9F4E-A6516589C9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93787D-51EA-92B4-30CF-302E69334D22}"/>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4" name="Footer Placeholder 3">
            <a:extLst>
              <a:ext uri="{FF2B5EF4-FFF2-40B4-BE49-F238E27FC236}">
                <a16:creationId xmlns:a16="http://schemas.microsoft.com/office/drawing/2014/main" id="{17A402DD-CC34-8121-5791-8D77AF1CB5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510D23-D6B2-AE42-C797-2D404CAC6DEB}"/>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1808544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38029-E55C-C689-AD9A-75D6EC54584F}"/>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3" name="Footer Placeholder 2">
            <a:extLst>
              <a:ext uri="{FF2B5EF4-FFF2-40B4-BE49-F238E27FC236}">
                <a16:creationId xmlns:a16="http://schemas.microsoft.com/office/drawing/2014/main" id="{16C21C92-6EB3-0C4B-B6F7-40EA8D03D6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7CDCDF-2687-39C7-D4DE-56B45121D7EF}"/>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82960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E728-E1D6-00C6-0D66-178CCED0C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727224-0397-2999-EFE7-46F92B29B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8D4224-FAB9-40F7-E8DF-8490B3375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619C3-3756-D297-8779-21E304767A67}"/>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6" name="Footer Placeholder 5">
            <a:extLst>
              <a:ext uri="{FF2B5EF4-FFF2-40B4-BE49-F238E27FC236}">
                <a16:creationId xmlns:a16="http://schemas.microsoft.com/office/drawing/2014/main" id="{05C72534-B015-A262-48E6-A8D56094CC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75063-DFF4-0DBB-01A3-1B4DB0CC3D25}"/>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3132919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7061-47D7-4079-0C1C-1E2358087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41933D-B5B3-C3DC-4343-4FBDEB255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2F79D6-3C91-EE99-AFA7-E4EBB816D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F577B-52F5-8F60-D28A-CDFC62B0544A}"/>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6" name="Footer Placeholder 5">
            <a:extLst>
              <a:ext uri="{FF2B5EF4-FFF2-40B4-BE49-F238E27FC236}">
                <a16:creationId xmlns:a16="http://schemas.microsoft.com/office/drawing/2014/main" id="{09FE2604-0171-A077-AFCC-3BB1320876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68244C-335C-D274-039B-940E483CA322}"/>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2712586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0018-DF1B-AC1B-6F53-CEDED3C931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322BC7-2E6B-5A2D-C1CB-6BD1FD1902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2CC01-258F-37FB-3690-67E34D18B383}"/>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5" name="Footer Placeholder 4">
            <a:extLst>
              <a:ext uri="{FF2B5EF4-FFF2-40B4-BE49-F238E27FC236}">
                <a16:creationId xmlns:a16="http://schemas.microsoft.com/office/drawing/2014/main" id="{C57C14E8-AE8B-80D9-283C-473B66E821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121E2-8D51-A327-2528-474526FA433C}"/>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1744945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4CFF1-A9D6-DDDC-019B-0F4842A8C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3170D4-4A49-8AEB-5C30-8AA49D27AE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2FD1D-5593-40E0-2541-E5B3F4E699F8}"/>
              </a:ext>
            </a:extLst>
          </p:cNvPr>
          <p:cNvSpPr>
            <a:spLocks noGrp="1"/>
          </p:cNvSpPr>
          <p:nvPr>
            <p:ph type="dt" sz="half" idx="10"/>
          </p:nvPr>
        </p:nvSpPr>
        <p:spPr/>
        <p:txBody>
          <a:bodyPr/>
          <a:lstStyle/>
          <a:p>
            <a:fld id="{5D2A6B6F-9026-4B6A-B364-B440BD0CCEEA}" type="datetimeFigureOut">
              <a:rPr lang="en-GB" smtClean="0"/>
              <a:t>27/02/2024</a:t>
            </a:fld>
            <a:endParaRPr lang="en-GB"/>
          </a:p>
        </p:txBody>
      </p:sp>
      <p:sp>
        <p:nvSpPr>
          <p:cNvPr id="5" name="Footer Placeholder 4">
            <a:extLst>
              <a:ext uri="{FF2B5EF4-FFF2-40B4-BE49-F238E27FC236}">
                <a16:creationId xmlns:a16="http://schemas.microsoft.com/office/drawing/2014/main" id="{998EE2D3-1A75-6DCE-DE9D-E6C881B51D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689F36-5385-DC3D-9756-384960370C6A}"/>
              </a:ext>
            </a:extLst>
          </p:cNvPr>
          <p:cNvSpPr>
            <a:spLocks noGrp="1"/>
          </p:cNvSpPr>
          <p:nvPr>
            <p:ph type="sldNum" sz="quarter" idx="12"/>
          </p:nvPr>
        </p:nvSpPr>
        <p:spPr/>
        <p:txBody>
          <a:bodyPr/>
          <a:lstStyle/>
          <a:p>
            <a:fld id="{1DF65B17-CD62-49DD-8833-19F56B3654E4}" type="slidenum">
              <a:rPr lang="en-GB" smtClean="0"/>
              <a:t>‹#›</a:t>
            </a:fld>
            <a:endParaRPr lang="en-GB"/>
          </a:p>
        </p:txBody>
      </p:sp>
    </p:spTree>
    <p:extLst>
      <p:ext uri="{BB962C8B-B14F-4D97-AF65-F5344CB8AC3E}">
        <p14:creationId xmlns:p14="http://schemas.microsoft.com/office/powerpoint/2010/main" val="496152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9"/>
            <a:ext cx="12192000" cy="3018973"/>
          </a:xfrm>
          <a:prstGeom prst="rect">
            <a:avLst/>
          </a:prstGeom>
        </p:spPr>
      </p:pic>
      <p:sp>
        <p:nvSpPr>
          <p:cNvPr id="2" name="Title 1"/>
          <p:cNvSpPr>
            <a:spLocks noGrp="1"/>
          </p:cNvSpPr>
          <p:nvPr>
            <p:ph type="title" hasCustomPrompt="1"/>
          </p:nvPr>
        </p:nvSpPr>
        <p:spPr>
          <a:xfrm>
            <a:off x="963084" y="4406902"/>
            <a:ext cx="10363200" cy="1362076"/>
          </a:xfrm>
        </p:spPr>
        <p:txBody>
          <a:bodyPr anchor="t"/>
          <a:lstStyle>
            <a:lvl1pPr algn="ctr">
              <a:defRPr sz="36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963084" y="457203"/>
            <a:ext cx="10363200" cy="533399"/>
          </a:xfrm>
        </p:spPr>
        <p:txBody>
          <a:bodyPr anchor="b"/>
          <a:lstStyle>
            <a:lvl1pPr marL="0" indent="0" algn="ctr">
              <a:buNone/>
              <a:defRPr sz="1800">
                <a:solidFill>
                  <a:schemeClr val="tx1"/>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440">
                <a:solidFill>
                  <a:schemeClr val="tx1"/>
                </a:solidFill>
                <a:latin typeface="+mj-lt"/>
              </a:defRPr>
            </a:lvl1pPr>
          </a:lstStyle>
          <a:p>
            <a:fld id="{44CDA988-E53B-4089-86E7-AD5042731DD3}" type="datetimeFigureOut">
              <a:rPr lang="en-GB" smtClean="0">
                <a:solidFill>
                  <a:srgbClr val="304048"/>
                </a:solidFill>
              </a:rPr>
              <a:pPr/>
              <a:t>27/02/2024</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44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44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1248997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295400"/>
            <a:ext cx="12192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2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1"/>
            <a:ext cx="12192000" cy="3989070"/>
          </a:xfrm>
          <a:prstGeom prst="rect">
            <a:avLst/>
          </a:prstGeom>
        </p:spPr>
      </p:pic>
      <p:sp>
        <p:nvSpPr>
          <p:cNvPr id="2" name="Title 1"/>
          <p:cNvSpPr>
            <a:spLocks noGrp="1"/>
          </p:cNvSpPr>
          <p:nvPr>
            <p:ph type="ctrTitle"/>
          </p:nvPr>
        </p:nvSpPr>
        <p:spPr>
          <a:xfrm>
            <a:off x="609600" y="1752603"/>
            <a:ext cx="10972800" cy="2514599"/>
          </a:xfrm>
        </p:spPr>
        <p:txBody>
          <a:bodyPr>
            <a:noAutofit/>
          </a:bodyPr>
          <a:lstStyle>
            <a:lvl1pPr>
              <a:defRPr sz="648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9600" y="4267200"/>
            <a:ext cx="10972800" cy="1066800"/>
          </a:xfrm>
        </p:spPr>
        <p:txBody>
          <a:bodyPr anchor="ctr">
            <a:normAutofit/>
          </a:bodyPr>
          <a:lstStyle>
            <a:lvl1pPr marL="0" indent="0" algn="ctr">
              <a:buNone/>
              <a:defRPr sz="2520" cap="all" baseline="0">
                <a:solidFill>
                  <a:schemeClr val="bg1"/>
                </a:solidFill>
                <a:latin typeface="+mj-lt"/>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62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27/02/2024</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62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62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533402"/>
            <a:ext cx="6096000" cy="501016"/>
          </a:xfrm>
          <a:prstGeom prst="rect">
            <a:avLst/>
          </a:prstGeom>
        </p:spPr>
      </p:pic>
    </p:spTree>
    <p:extLst>
      <p:ext uri="{BB962C8B-B14F-4D97-AF65-F5344CB8AC3E}">
        <p14:creationId xmlns:p14="http://schemas.microsoft.com/office/powerpoint/2010/main" val="4104651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934733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718624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911048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FFFF"/>
        </a:solidFill>
        <a:effectLst/>
      </p:bgPr>
    </p:bg>
    <p:spTree>
      <p:nvGrpSpPr>
        <p:cNvPr id="1" name="Shape 11"/>
        <p:cNvGrpSpPr/>
        <p:nvPr/>
      </p:nvGrpSpPr>
      <p:grpSpPr>
        <a:xfrm>
          <a:off x="0" y="0"/>
          <a:ext cx="0" cy="0"/>
          <a:chOff x="0" y="0"/>
          <a:chExt cx="0" cy="0"/>
        </a:xfrm>
      </p:grpSpPr>
      <p:sp>
        <p:nvSpPr>
          <p:cNvPr id="12" name="Google Shape;12;p16"/>
          <p:cNvSpPr/>
          <p:nvPr/>
        </p:nvSpPr>
        <p:spPr>
          <a:xfrm>
            <a:off x="0" y="1295400"/>
            <a:ext cx="12192000" cy="5562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 name="Google Shape;13;p16"/>
          <p:cNvPicPr preferRelativeResize="0"/>
          <p:nvPr/>
        </p:nvPicPr>
        <p:blipFill rotWithShape="1">
          <a:blip r:embed="rId2">
            <a:alphaModFix/>
          </a:blip>
          <a:srcRect l="3145" r="49670"/>
          <a:stretch/>
        </p:blipFill>
        <p:spPr>
          <a:xfrm>
            <a:off x="0" y="1676400"/>
            <a:ext cx="12192000" cy="3989070"/>
          </a:xfrm>
          <a:prstGeom prst="rect">
            <a:avLst/>
          </a:prstGeom>
          <a:noFill/>
          <a:ln>
            <a:noFill/>
          </a:ln>
        </p:spPr>
      </p:pic>
      <p:sp>
        <p:nvSpPr>
          <p:cNvPr id="14" name="Google Shape;14;p16"/>
          <p:cNvSpPr txBox="1">
            <a:spLocks noGrp="1"/>
          </p:cNvSpPr>
          <p:nvPr>
            <p:ph type="ctrTitle"/>
          </p:nvPr>
        </p:nvSpPr>
        <p:spPr>
          <a:xfrm>
            <a:off x="609600" y="1752602"/>
            <a:ext cx="10972800" cy="2514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7200"/>
              <a:buFont typeface="Arial"/>
              <a:buNone/>
              <a:defRPr sz="7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subTitle" idx="1"/>
          </p:nvPr>
        </p:nvSpPr>
        <p:spPr>
          <a:xfrm>
            <a:off x="609600" y="4267200"/>
            <a:ext cx="10972800" cy="10668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560"/>
              </a:spcBef>
              <a:spcAft>
                <a:spcPts val="0"/>
              </a:spcAft>
              <a:buClr>
                <a:schemeClr val="lt1"/>
              </a:buClr>
              <a:buSzPts val="2800"/>
              <a:buNone/>
              <a:defRPr sz="2800" cap="none">
                <a:solidFill>
                  <a:schemeClr val="lt1"/>
                </a:solidFill>
                <a:latin typeface="Arial"/>
                <a:ea typeface="Arial"/>
                <a:cs typeface="Arial"/>
                <a:sym typeface="Arial"/>
              </a:defRPr>
            </a:lvl1pPr>
            <a:lvl2pPr lvl="1" algn="ctr">
              <a:lnSpc>
                <a:spcPct val="100000"/>
              </a:lnSpc>
              <a:spcBef>
                <a:spcPts val="560"/>
              </a:spcBef>
              <a:spcAft>
                <a:spcPts val="0"/>
              </a:spcAft>
              <a:buClr>
                <a:srgbClr val="8C9093"/>
              </a:buClr>
              <a:buSzPts val="2800"/>
              <a:buNone/>
              <a:defRPr>
                <a:solidFill>
                  <a:srgbClr val="8C9093"/>
                </a:solidFill>
              </a:defRPr>
            </a:lvl2pPr>
            <a:lvl3pPr lvl="2" algn="ctr">
              <a:lnSpc>
                <a:spcPct val="100000"/>
              </a:lnSpc>
              <a:spcBef>
                <a:spcPts val="480"/>
              </a:spcBef>
              <a:spcAft>
                <a:spcPts val="0"/>
              </a:spcAft>
              <a:buClr>
                <a:srgbClr val="8C9093"/>
              </a:buClr>
              <a:buSzPts val="2400"/>
              <a:buNone/>
              <a:defRPr>
                <a:solidFill>
                  <a:srgbClr val="8C9093"/>
                </a:solidFill>
              </a:defRPr>
            </a:lvl3pPr>
            <a:lvl4pPr lvl="3" algn="ctr">
              <a:lnSpc>
                <a:spcPct val="100000"/>
              </a:lnSpc>
              <a:spcBef>
                <a:spcPts val="400"/>
              </a:spcBef>
              <a:spcAft>
                <a:spcPts val="0"/>
              </a:spcAft>
              <a:buClr>
                <a:srgbClr val="8C9093"/>
              </a:buClr>
              <a:buSzPts val="2000"/>
              <a:buNone/>
              <a:defRPr>
                <a:solidFill>
                  <a:srgbClr val="8C9093"/>
                </a:solidFill>
              </a:defRPr>
            </a:lvl4pPr>
            <a:lvl5pPr lvl="4" algn="ctr">
              <a:lnSpc>
                <a:spcPct val="100000"/>
              </a:lnSpc>
              <a:spcBef>
                <a:spcPts val="400"/>
              </a:spcBef>
              <a:spcAft>
                <a:spcPts val="0"/>
              </a:spcAft>
              <a:buClr>
                <a:srgbClr val="8C9093"/>
              </a:buClr>
              <a:buSzPts val="2000"/>
              <a:buNone/>
              <a:defRPr>
                <a:solidFill>
                  <a:srgbClr val="8C9093"/>
                </a:solidFill>
              </a:defRPr>
            </a:lvl5pPr>
            <a:lvl6pPr lvl="5" algn="ctr">
              <a:lnSpc>
                <a:spcPct val="100000"/>
              </a:lnSpc>
              <a:spcBef>
                <a:spcPts val="400"/>
              </a:spcBef>
              <a:spcAft>
                <a:spcPts val="0"/>
              </a:spcAft>
              <a:buClr>
                <a:srgbClr val="8C9093"/>
              </a:buClr>
              <a:buSzPts val="2000"/>
              <a:buNone/>
              <a:defRPr>
                <a:solidFill>
                  <a:srgbClr val="8C9093"/>
                </a:solidFill>
              </a:defRPr>
            </a:lvl6pPr>
            <a:lvl7pPr lvl="6" algn="ctr">
              <a:lnSpc>
                <a:spcPct val="100000"/>
              </a:lnSpc>
              <a:spcBef>
                <a:spcPts val="400"/>
              </a:spcBef>
              <a:spcAft>
                <a:spcPts val="0"/>
              </a:spcAft>
              <a:buClr>
                <a:srgbClr val="8C9093"/>
              </a:buClr>
              <a:buSzPts val="2000"/>
              <a:buNone/>
              <a:defRPr>
                <a:solidFill>
                  <a:srgbClr val="8C9093"/>
                </a:solidFill>
              </a:defRPr>
            </a:lvl7pPr>
            <a:lvl8pPr lvl="7" algn="ctr">
              <a:lnSpc>
                <a:spcPct val="100000"/>
              </a:lnSpc>
              <a:spcBef>
                <a:spcPts val="400"/>
              </a:spcBef>
              <a:spcAft>
                <a:spcPts val="0"/>
              </a:spcAft>
              <a:buClr>
                <a:srgbClr val="8C9093"/>
              </a:buClr>
              <a:buSzPts val="2000"/>
              <a:buNone/>
              <a:defRPr>
                <a:solidFill>
                  <a:srgbClr val="8C9093"/>
                </a:solidFill>
              </a:defRPr>
            </a:lvl8pPr>
            <a:lvl9pPr lvl="8" algn="ctr">
              <a:lnSpc>
                <a:spcPct val="100000"/>
              </a:lnSpc>
              <a:spcBef>
                <a:spcPts val="400"/>
              </a:spcBef>
              <a:spcAft>
                <a:spcPts val="0"/>
              </a:spcAft>
              <a:buClr>
                <a:srgbClr val="8C9093"/>
              </a:buClr>
              <a:buSzPts val="2000"/>
              <a:buNone/>
              <a:defRPr>
                <a:solidFill>
                  <a:srgbClr val="8C9093"/>
                </a:solidFill>
              </a:defRPr>
            </a:lvl9pPr>
          </a:lstStyle>
          <a:p>
            <a:endParaRPr/>
          </a:p>
        </p:txBody>
      </p:sp>
      <p:sp>
        <p:nvSpPr>
          <p:cNvPr id="16" name="Google Shape;16;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9pPr>
          </a:lstStyle>
          <a:p>
            <a:fld id="{00000000-1234-1234-1234-123412341234}" type="slidenum">
              <a:rPr lang="en-GB" smtClean="0"/>
              <a:pPr/>
              <a:t>‹#›</a:t>
            </a:fld>
            <a:endParaRPr lang="en-GB"/>
          </a:p>
        </p:txBody>
      </p:sp>
      <p:pic>
        <p:nvPicPr>
          <p:cNvPr id="19" name="Google Shape;19;p16"/>
          <p:cNvPicPr preferRelativeResize="0"/>
          <p:nvPr/>
        </p:nvPicPr>
        <p:blipFill rotWithShape="1">
          <a:blip r:embed="rId3">
            <a:alphaModFix/>
          </a:blip>
          <a:srcRect/>
          <a:stretch/>
        </p:blipFill>
        <p:spPr>
          <a:xfrm>
            <a:off x="914400" y="533401"/>
            <a:ext cx="6096000" cy="501015"/>
          </a:xfrm>
          <a:prstGeom prst="rect">
            <a:avLst/>
          </a:prstGeom>
          <a:noFill/>
          <a:ln>
            <a:noFill/>
          </a:ln>
        </p:spPr>
      </p:pic>
    </p:spTree>
    <p:extLst>
      <p:ext uri="{BB962C8B-B14F-4D97-AF65-F5344CB8AC3E}">
        <p14:creationId xmlns:p14="http://schemas.microsoft.com/office/powerpoint/2010/main" val="275871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l="15332" t="-11848" r="12585" b="-5491"/>
          <a:stretch/>
        </p:blipFill>
        <p:spPr>
          <a:xfrm>
            <a:off x="0" y="3614057"/>
            <a:ext cx="12192000" cy="3018973"/>
          </a:xfrm>
          <a:prstGeom prst="rect">
            <a:avLst/>
          </a:prstGeom>
          <a:noFill/>
          <a:ln>
            <a:noFill/>
          </a:ln>
        </p:spPr>
      </p:pic>
      <p:sp>
        <p:nvSpPr>
          <p:cNvPr id="22" name="Google Shape;22;p1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4000"/>
              <a:buFont typeface="Arial"/>
              <a:buNone/>
              <a:defRPr sz="40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963084" y="457202"/>
            <a:ext cx="10363200" cy="533399"/>
          </a:xfrm>
          <a:prstGeom prst="rect">
            <a:avLst/>
          </a:prstGeom>
          <a:noFill/>
          <a:ln>
            <a:noFill/>
          </a:ln>
        </p:spPr>
        <p:txBody>
          <a:bodyPr spcFirstLastPara="1" wrap="square" lIns="91425" tIns="45700" rIns="91425" bIns="45700" anchor="b" anchorCtr="0">
            <a:normAutofit/>
          </a:bodyPr>
          <a:lstStyle>
            <a:lvl1pPr marL="457200" lvl="0" indent="-228600" algn="ctr">
              <a:lnSpc>
                <a:spcPct val="100000"/>
              </a:lnSpc>
              <a:spcBef>
                <a:spcPts val="400"/>
              </a:spcBef>
              <a:spcAft>
                <a:spcPts val="0"/>
              </a:spcAft>
              <a:buClr>
                <a:schemeClr val="dk1"/>
              </a:buClr>
              <a:buSzPts val="2000"/>
              <a:buNone/>
              <a:defRPr sz="2000">
                <a:solidFill>
                  <a:schemeClr val="dk1"/>
                </a:solidFill>
              </a:defRPr>
            </a:lvl1pPr>
            <a:lvl2pPr marL="914400" lvl="1" indent="-228600" algn="l">
              <a:lnSpc>
                <a:spcPct val="100000"/>
              </a:lnSpc>
              <a:spcBef>
                <a:spcPts val="360"/>
              </a:spcBef>
              <a:spcAft>
                <a:spcPts val="0"/>
              </a:spcAft>
              <a:buClr>
                <a:srgbClr val="8C9093"/>
              </a:buClr>
              <a:buSzPts val="1800"/>
              <a:buNone/>
              <a:defRPr sz="1800">
                <a:solidFill>
                  <a:srgbClr val="8C9093"/>
                </a:solidFill>
              </a:defRPr>
            </a:lvl2pPr>
            <a:lvl3pPr marL="1371600" lvl="2" indent="-228600" algn="l">
              <a:lnSpc>
                <a:spcPct val="100000"/>
              </a:lnSpc>
              <a:spcBef>
                <a:spcPts val="320"/>
              </a:spcBef>
              <a:spcAft>
                <a:spcPts val="0"/>
              </a:spcAft>
              <a:buClr>
                <a:srgbClr val="8C9093"/>
              </a:buClr>
              <a:buSzPts val="1600"/>
              <a:buNone/>
              <a:defRPr sz="1600">
                <a:solidFill>
                  <a:srgbClr val="8C9093"/>
                </a:solidFill>
              </a:defRPr>
            </a:lvl3pPr>
            <a:lvl4pPr marL="1828800" lvl="3" indent="-228600" algn="l">
              <a:lnSpc>
                <a:spcPct val="100000"/>
              </a:lnSpc>
              <a:spcBef>
                <a:spcPts val="280"/>
              </a:spcBef>
              <a:spcAft>
                <a:spcPts val="0"/>
              </a:spcAft>
              <a:buClr>
                <a:srgbClr val="8C9093"/>
              </a:buClr>
              <a:buSzPts val="1400"/>
              <a:buNone/>
              <a:defRPr sz="1400">
                <a:solidFill>
                  <a:srgbClr val="8C9093"/>
                </a:solidFill>
              </a:defRPr>
            </a:lvl4pPr>
            <a:lvl5pPr marL="2286000" lvl="4" indent="-228600" algn="l">
              <a:lnSpc>
                <a:spcPct val="100000"/>
              </a:lnSpc>
              <a:spcBef>
                <a:spcPts val="280"/>
              </a:spcBef>
              <a:spcAft>
                <a:spcPts val="0"/>
              </a:spcAft>
              <a:buClr>
                <a:srgbClr val="8C9093"/>
              </a:buClr>
              <a:buSzPts val="1400"/>
              <a:buNone/>
              <a:defRPr sz="1400">
                <a:solidFill>
                  <a:srgbClr val="8C9093"/>
                </a:solidFill>
              </a:defRPr>
            </a:lvl5pPr>
            <a:lvl6pPr marL="2743200" lvl="5" indent="-228600" algn="l">
              <a:lnSpc>
                <a:spcPct val="100000"/>
              </a:lnSpc>
              <a:spcBef>
                <a:spcPts val="280"/>
              </a:spcBef>
              <a:spcAft>
                <a:spcPts val="0"/>
              </a:spcAft>
              <a:buClr>
                <a:srgbClr val="8C9093"/>
              </a:buClr>
              <a:buSzPts val="1400"/>
              <a:buNone/>
              <a:defRPr sz="1400">
                <a:solidFill>
                  <a:srgbClr val="8C9093"/>
                </a:solidFill>
              </a:defRPr>
            </a:lvl6pPr>
            <a:lvl7pPr marL="3200400" lvl="6" indent="-228600" algn="l">
              <a:lnSpc>
                <a:spcPct val="100000"/>
              </a:lnSpc>
              <a:spcBef>
                <a:spcPts val="280"/>
              </a:spcBef>
              <a:spcAft>
                <a:spcPts val="0"/>
              </a:spcAft>
              <a:buClr>
                <a:srgbClr val="8C9093"/>
              </a:buClr>
              <a:buSzPts val="1400"/>
              <a:buNone/>
              <a:defRPr sz="1400">
                <a:solidFill>
                  <a:srgbClr val="8C9093"/>
                </a:solidFill>
              </a:defRPr>
            </a:lvl7pPr>
            <a:lvl8pPr marL="3657600" lvl="7" indent="-228600" algn="l">
              <a:lnSpc>
                <a:spcPct val="100000"/>
              </a:lnSpc>
              <a:spcBef>
                <a:spcPts val="280"/>
              </a:spcBef>
              <a:spcAft>
                <a:spcPts val="0"/>
              </a:spcAft>
              <a:buClr>
                <a:srgbClr val="8C9093"/>
              </a:buClr>
              <a:buSzPts val="1400"/>
              <a:buNone/>
              <a:defRPr sz="1400">
                <a:solidFill>
                  <a:srgbClr val="8C9093"/>
                </a:solidFill>
              </a:defRPr>
            </a:lvl8pPr>
            <a:lvl9pPr marL="4114800" lvl="8" indent="-228600" algn="l">
              <a:lnSpc>
                <a:spcPct val="100000"/>
              </a:lnSpc>
              <a:spcBef>
                <a:spcPts val="280"/>
              </a:spcBef>
              <a:spcAft>
                <a:spcPts val="0"/>
              </a:spcAft>
              <a:buClr>
                <a:srgbClr val="8C9093"/>
              </a:buClr>
              <a:buSzPts val="1400"/>
              <a:buNone/>
              <a:defRPr sz="1400">
                <a:solidFill>
                  <a:srgbClr val="8C9093"/>
                </a:solidFill>
              </a:defRPr>
            </a:lvl9pPr>
          </a:lstStyle>
          <a:p>
            <a:endParaRPr/>
          </a:p>
        </p:txBody>
      </p:sp>
      <p:sp>
        <p:nvSpPr>
          <p:cNvPr id="24" name="Google Shape;24;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84221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solidFill>
          <a:srgbClr val="FFFFFF"/>
        </a:solidFill>
        <a:effectLst/>
      </p:bgPr>
    </p:bg>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4400"/>
              <a:buFont typeface="Arial"/>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13736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
        <p:cNvGrpSpPr/>
        <p:nvPr/>
      </p:nvGrpSpPr>
      <p:grpSpPr>
        <a:xfrm>
          <a:off x="0" y="0"/>
          <a:ext cx="0" cy="0"/>
          <a:chOff x="0" y="0"/>
          <a:chExt cx="0" cy="0"/>
        </a:xfrm>
      </p:grpSpPr>
      <p:sp>
        <p:nvSpPr>
          <p:cNvPr id="34" name="Google Shape;34;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8515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09600" y="274638"/>
            <a:ext cx="10972800" cy="582136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7200"/>
              <a:buFont typeface="Arial"/>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43632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solidFill>
          <a:srgbClr val="FFFFFF"/>
        </a:solidFill>
        <a:effectLst/>
      </p:bgPr>
    </p:bg>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71903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solidFill>
          <a:srgbClr val="FFFFFF"/>
        </a:solidFill>
        <a:effectLst/>
      </p:bgPr>
    </p:bg>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2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2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2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53755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solidFill>
          <a:srgbClr val="FFFFFF"/>
        </a:solidFill>
        <a:effectLst/>
      </p:bgPr>
    </p:bg>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1084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solidFill>
          <a:srgbClr val="FFFFFF"/>
        </a:solidFill>
        <a:effectLst/>
      </p:bgPr>
    </p:bg>
    <p:spTree>
      <p:nvGrpSpPr>
        <p:cNvPr id="1" name="Shape 65"/>
        <p:cNvGrpSpPr/>
        <p:nvPr/>
      </p:nvGrpSpPr>
      <p:grpSpPr>
        <a:xfrm>
          <a:off x="0" y="0"/>
          <a:ext cx="0" cy="0"/>
          <a:chOff x="0" y="0"/>
          <a:chExt cx="0" cy="0"/>
        </a:xfrm>
      </p:grpSpPr>
      <p:sp>
        <p:nvSpPr>
          <p:cNvPr id="66" name="Google Shape;66;p24"/>
          <p:cNvSpPr>
            <a:spLocks noGrp="1"/>
          </p:cNvSpPr>
          <p:nvPr>
            <p:ph type="pic" idx="2"/>
          </p:nvPr>
        </p:nvSpPr>
        <p:spPr>
          <a:xfrm>
            <a:off x="0" y="1"/>
            <a:ext cx="12192000" cy="6857999"/>
          </a:xfrm>
          <a:prstGeom prst="rect">
            <a:avLst/>
          </a:prstGeom>
          <a:noFill/>
          <a:ln>
            <a:noFill/>
          </a:ln>
        </p:spPr>
      </p:sp>
      <p:pic>
        <p:nvPicPr>
          <p:cNvPr id="67" name="Google Shape;67;p24"/>
          <p:cNvPicPr preferRelativeResize="0"/>
          <p:nvPr/>
        </p:nvPicPr>
        <p:blipFill rotWithShape="1">
          <a:blip r:embed="rId2">
            <a:alphaModFix/>
          </a:blip>
          <a:srcRect l="3147" r="17019" b="9675"/>
          <a:stretch/>
        </p:blipFill>
        <p:spPr>
          <a:xfrm>
            <a:off x="-24190" y="4724400"/>
            <a:ext cx="12216191" cy="2133600"/>
          </a:xfrm>
          <a:prstGeom prst="rect">
            <a:avLst/>
          </a:prstGeom>
          <a:noFill/>
          <a:ln>
            <a:noFill/>
          </a:ln>
        </p:spPr>
      </p:pic>
      <p:sp>
        <p:nvSpPr>
          <p:cNvPr id="68" name="Google Shape;68;p24"/>
          <p:cNvSpPr txBox="1">
            <a:spLocks noGrp="1"/>
          </p:cNvSpPr>
          <p:nvPr>
            <p:ph type="title"/>
          </p:nvPr>
        </p:nvSpPr>
        <p:spPr>
          <a:xfrm>
            <a:off x="609600" y="5029200"/>
            <a:ext cx="11011504"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Arial"/>
              <a:buNone/>
              <a:defRPr sz="24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09600" y="5715000"/>
            <a:ext cx="10972800" cy="533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sz="18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50009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Header + Img - L">
  <p:cSld name="Header + Img - L">
    <p:bg>
      <p:bgPr>
        <a:solidFill>
          <a:srgbClr val="FFFFFF"/>
        </a:solidFill>
        <a:effectLst/>
      </p:bgPr>
    </p:bg>
    <p:spTree>
      <p:nvGrpSpPr>
        <p:cNvPr id="1" name="Shape 73"/>
        <p:cNvGrpSpPr/>
        <p:nvPr/>
      </p:nvGrpSpPr>
      <p:grpSpPr>
        <a:xfrm>
          <a:off x="0" y="0"/>
          <a:ext cx="0" cy="0"/>
          <a:chOff x="0" y="0"/>
          <a:chExt cx="0" cy="0"/>
        </a:xfrm>
      </p:grpSpPr>
      <p:sp>
        <p:nvSpPr>
          <p:cNvPr id="74" name="Google Shape;74;p25"/>
          <p:cNvSpPr>
            <a:spLocks noGrp="1"/>
          </p:cNvSpPr>
          <p:nvPr>
            <p:ph type="pic" idx="2"/>
          </p:nvPr>
        </p:nvSpPr>
        <p:spPr>
          <a:xfrm>
            <a:off x="6096000" y="1"/>
            <a:ext cx="6096000" cy="6857999"/>
          </a:xfrm>
          <a:prstGeom prst="rect">
            <a:avLst/>
          </a:prstGeom>
          <a:noFill/>
          <a:ln>
            <a:noFill/>
          </a:ln>
        </p:spPr>
      </p:sp>
      <p:sp>
        <p:nvSpPr>
          <p:cNvPr id="75" name="Google Shape;75;p25"/>
          <p:cNvSpPr txBox="1">
            <a:spLocks noGrp="1"/>
          </p:cNvSpPr>
          <p:nvPr>
            <p:ph type="title"/>
          </p:nvPr>
        </p:nvSpPr>
        <p:spPr>
          <a:xfrm>
            <a:off x="0" y="0"/>
            <a:ext cx="6096000" cy="6858000"/>
          </a:xfrm>
          <a:prstGeom prst="rect">
            <a:avLst/>
          </a:prstGeom>
          <a:solidFill>
            <a:srgbClr val="FFFFFF"/>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2953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Header + Img - L">
  <p:cSld name="1_Header + Img - L">
    <p:bg>
      <p:bgPr>
        <a:solidFill>
          <a:srgbClr val="FFFFFF"/>
        </a:solidFill>
        <a:effectLst/>
      </p:bgPr>
    </p:bg>
    <p:spTree>
      <p:nvGrpSpPr>
        <p:cNvPr id="1" name="Shape 76"/>
        <p:cNvGrpSpPr/>
        <p:nvPr/>
      </p:nvGrpSpPr>
      <p:grpSpPr>
        <a:xfrm>
          <a:off x="0" y="0"/>
          <a:ext cx="0" cy="0"/>
          <a:chOff x="0" y="0"/>
          <a:chExt cx="0" cy="0"/>
        </a:xfrm>
      </p:grpSpPr>
      <p:sp>
        <p:nvSpPr>
          <p:cNvPr id="77" name="Google Shape;77;p26"/>
          <p:cNvSpPr>
            <a:spLocks noGrp="1"/>
          </p:cNvSpPr>
          <p:nvPr>
            <p:ph type="pic" idx="2"/>
          </p:nvPr>
        </p:nvSpPr>
        <p:spPr>
          <a:xfrm>
            <a:off x="0" y="1"/>
            <a:ext cx="6096000" cy="6857999"/>
          </a:xfrm>
          <a:prstGeom prst="rect">
            <a:avLst/>
          </a:prstGeom>
          <a:noFill/>
          <a:ln>
            <a:noFill/>
          </a:ln>
        </p:spPr>
      </p:sp>
      <p:sp>
        <p:nvSpPr>
          <p:cNvPr id="78" name="Google Shape;78;p26"/>
          <p:cNvSpPr txBox="1">
            <a:spLocks noGrp="1"/>
          </p:cNvSpPr>
          <p:nvPr>
            <p:ph type="title"/>
          </p:nvPr>
        </p:nvSpPr>
        <p:spPr>
          <a:xfrm>
            <a:off x="6076648" y="0"/>
            <a:ext cx="6096000" cy="6858000"/>
          </a:xfrm>
          <a:prstGeom prst="rect">
            <a:avLst/>
          </a:prstGeom>
          <a:solidFill>
            <a:srgbClr val="FFFFFF"/>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dk1"/>
              </a:buClr>
              <a:buSzPts val="44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8232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582136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Header + Img - L">
  <p:cSld name="2_Header + Img - L">
    <p:bg>
      <p:bgPr>
        <a:solidFill>
          <a:srgbClr val="FFFFFF"/>
        </a:solidFill>
        <a:effectLst/>
      </p:bgPr>
    </p:bg>
    <p:spTree>
      <p:nvGrpSpPr>
        <p:cNvPr id="1" name="Shape 79"/>
        <p:cNvGrpSpPr/>
        <p:nvPr/>
      </p:nvGrpSpPr>
      <p:grpSpPr>
        <a:xfrm>
          <a:off x="0" y="0"/>
          <a:ext cx="0" cy="0"/>
          <a:chOff x="0" y="0"/>
          <a:chExt cx="0" cy="0"/>
        </a:xfrm>
      </p:grpSpPr>
      <p:sp>
        <p:nvSpPr>
          <p:cNvPr id="80" name="Google Shape;80;p27"/>
          <p:cNvSpPr>
            <a:spLocks noGrp="1"/>
          </p:cNvSpPr>
          <p:nvPr>
            <p:ph type="pic" idx="2"/>
          </p:nvPr>
        </p:nvSpPr>
        <p:spPr>
          <a:xfrm>
            <a:off x="0" y="1"/>
            <a:ext cx="12192000" cy="6857999"/>
          </a:xfrm>
          <a:prstGeom prst="rect">
            <a:avLst/>
          </a:prstGeom>
          <a:noFill/>
          <a:ln>
            <a:noFill/>
          </a:ln>
        </p:spPr>
      </p:sp>
      <p:sp>
        <p:nvSpPr>
          <p:cNvPr id="81" name="Google Shape;81;p27"/>
          <p:cNvSpPr txBox="1">
            <a:spLocks noGrp="1"/>
          </p:cNvSpPr>
          <p:nvPr>
            <p:ph type="title"/>
          </p:nvPr>
        </p:nvSpPr>
        <p:spPr>
          <a:xfrm>
            <a:off x="0" y="0"/>
            <a:ext cx="6096000" cy="6858000"/>
          </a:xfrm>
          <a:prstGeom prst="rect">
            <a:avLst/>
          </a:prstGeom>
          <a:solidFill>
            <a:schemeClr val="accent1">
              <a:alpha val="94509"/>
            </a:schemeClr>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3118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Header + Img - L">
  <p:cSld name="3_Header + Img - L">
    <p:bg>
      <p:bgPr>
        <a:solidFill>
          <a:srgbClr val="FFFFFF"/>
        </a:solidFill>
        <a:effectLst/>
      </p:bgPr>
    </p:bg>
    <p:spTree>
      <p:nvGrpSpPr>
        <p:cNvPr id="1" name="Shape 82"/>
        <p:cNvGrpSpPr/>
        <p:nvPr/>
      </p:nvGrpSpPr>
      <p:grpSpPr>
        <a:xfrm>
          <a:off x="0" y="0"/>
          <a:ext cx="0" cy="0"/>
          <a:chOff x="0" y="0"/>
          <a:chExt cx="0" cy="0"/>
        </a:xfrm>
      </p:grpSpPr>
      <p:sp>
        <p:nvSpPr>
          <p:cNvPr id="83" name="Google Shape;83;p28"/>
          <p:cNvSpPr>
            <a:spLocks noGrp="1"/>
          </p:cNvSpPr>
          <p:nvPr>
            <p:ph type="pic" idx="2"/>
          </p:nvPr>
        </p:nvSpPr>
        <p:spPr>
          <a:xfrm>
            <a:off x="0" y="1"/>
            <a:ext cx="12192000" cy="6857999"/>
          </a:xfrm>
          <a:prstGeom prst="rect">
            <a:avLst/>
          </a:prstGeom>
          <a:noFill/>
          <a:ln>
            <a:noFill/>
          </a:ln>
        </p:spPr>
      </p:sp>
      <p:sp>
        <p:nvSpPr>
          <p:cNvPr id="84" name="Google Shape;84;p28"/>
          <p:cNvSpPr txBox="1">
            <a:spLocks noGrp="1"/>
          </p:cNvSpPr>
          <p:nvPr>
            <p:ph type="title"/>
          </p:nvPr>
        </p:nvSpPr>
        <p:spPr>
          <a:xfrm>
            <a:off x="6096000" y="0"/>
            <a:ext cx="6096000" cy="6858000"/>
          </a:xfrm>
          <a:prstGeom prst="rect">
            <a:avLst/>
          </a:prstGeom>
          <a:solidFill>
            <a:schemeClr val="accent1">
              <a:alpha val="94509"/>
            </a:schemeClr>
          </a:solidFill>
          <a:ln>
            <a:noFill/>
          </a:ln>
        </p:spPr>
        <p:txBody>
          <a:bodyPr spcFirstLastPara="1" wrap="square" lIns="457200" tIns="457200" rIns="457200" bIns="457200" anchor="ctr" anchorCtr="0">
            <a:norm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3423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85"/>
        <p:cNvGrpSpPr/>
        <p:nvPr/>
      </p:nvGrpSpPr>
      <p:grpSpPr>
        <a:xfrm>
          <a:off x="0" y="0"/>
          <a:ext cx="0" cy="0"/>
          <a:chOff x="0" y="0"/>
          <a:chExt cx="0" cy="0"/>
        </a:xfrm>
      </p:grpSpPr>
      <p:sp>
        <p:nvSpPr>
          <p:cNvPr id="86" name="Google Shape;86;p29"/>
          <p:cNvSpPr/>
          <p:nvPr/>
        </p:nvSpPr>
        <p:spPr>
          <a:xfrm>
            <a:off x="0" y="1295400"/>
            <a:ext cx="12192000" cy="4267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7" name="Google Shape;87;p29"/>
          <p:cNvPicPr preferRelativeResize="0"/>
          <p:nvPr/>
        </p:nvPicPr>
        <p:blipFill rotWithShape="1">
          <a:blip r:embed="rId2">
            <a:alphaModFix/>
          </a:blip>
          <a:srcRect l="39721" t="7575" r="13783" b="-4463"/>
          <a:stretch/>
        </p:blipFill>
        <p:spPr>
          <a:xfrm>
            <a:off x="1" y="1295401"/>
            <a:ext cx="12192001" cy="3663043"/>
          </a:xfrm>
          <a:prstGeom prst="rect">
            <a:avLst/>
          </a:prstGeom>
          <a:noFill/>
          <a:ln>
            <a:noFill/>
          </a:ln>
        </p:spPr>
      </p:pic>
      <p:sp>
        <p:nvSpPr>
          <p:cNvPr id="88" name="Google Shape;88;p29"/>
          <p:cNvSpPr txBox="1">
            <a:spLocks noGrp="1"/>
          </p:cNvSpPr>
          <p:nvPr>
            <p:ph type="ctrTitle"/>
          </p:nvPr>
        </p:nvSpPr>
        <p:spPr>
          <a:xfrm>
            <a:off x="609600" y="1295402"/>
            <a:ext cx="10972800" cy="21335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1500"/>
              <a:buFont typeface="Arial"/>
              <a:buNone/>
              <a:defRPr sz="115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9"/>
          <p:cNvSpPr txBox="1">
            <a:spLocks noGrp="1"/>
          </p:cNvSpPr>
          <p:nvPr>
            <p:ph type="subTitle" idx="1"/>
          </p:nvPr>
        </p:nvSpPr>
        <p:spPr>
          <a:xfrm>
            <a:off x="609600" y="3429000"/>
            <a:ext cx="10972800" cy="60959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560"/>
              </a:spcBef>
              <a:spcAft>
                <a:spcPts val="0"/>
              </a:spcAft>
              <a:buClr>
                <a:schemeClr val="lt1"/>
              </a:buClr>
              <a:buSzPts val="2800"/>
              <a:buNone/>
              <a:defRPr sz="2800" cap="none">
                <a:solidFill>
                  <a:schemeClr val="lt1"/>
                </a:solidFill>
                <a:latin typeface="Arial"/>
                <a:ea typeface="Arial"/>
                <a:cs typeface="Arial"/>
                <a:sym typeface="Arial"/>
              </a:defRPr>
            </a:lvl1pPr>
            <a:lvl2pPr lvl="1" algn="ctr">
              <a:lnSpc>
                <a:spcPct val="100000"/>
              </a:lnSpc>
              <a:spcBef>
                <a:spcPts val="560"/>
              </a:spcBef>
              <a:spcAft>
                <a:spcPts val="0"/>
              </a:spcAft>
              <a:buClr>
                <a:srgbClr val="8C9093"/>
              </a:buClr>
              <a:buSzPts val="2800"/>
              <a:buNone/>
              <a:defRPr>
                <a:solidFill>
                  <a:srgbClr val="8C9093"/>
                </a:solidFill>
              </a:defRPr>
            </a:lvl2pPr>
            <a:lvl3pPr lvl="2" algn="ctr">
              <a:lnSpc>
                <a:spcPct val="100000"/>
              </a:lnSpc>
              <a:spcBef>
                <a:spcPts val="480"/>
              </a:spcBef>
              <a:spcAft>
                <a:spcPts val="0"/>
              </a:spcAft>
              <a:buClr>
                <a:srgbClr val="8C9093"/>
              </a:buClr>
              <a:buSzPts val="2400"/>
              <a:buNone/>
              <a:defRPr>
                <a:solidFill>
                  <a:srgbClr val="8C9093"/>
                </a:solidFill>
              </a:defRPr>
            </a:lvl3pPr>
            <a:lvl4pPr lvl="3" algn="ctr">
              <a:lnSpc>
                <a:spcPct val="100000"/>
              </a:lnSpc>
              <a:spcBef>
                <a:spcPts val="400"/>
              </a:spcBef>
              <a:spcAft>
                <a:spcPts val="0"/>
              </a:spcAft>
              <a:buClr>
                <a:srgbClr val="8C9093"/>
              </a:buClr>
              <a:buSzPts val="2000"/>
              <a:buNone/>
              <a:defRPr>
                <a:solidFill>
                  <a:srgbClr val="8C9093"/>
                </a:solidFill>
              </a:defRPr>
            </a:lvl4pPr>
            <a:lvl5pPr lvl="4" algn="ctr">
              <a:lnSpc>
                <a:spcPct val="100000"/>
              </a:lnSpc>
              <a:spcBef>
                <a:spcPts val="400"/>
              </a:spcBef>
              <a:spcAft>
                <a:spcPts val="0"/>
              </a:spcAft>
              <a:buClr>
                <a:srgbClr val="8C9093"/>
              </a:buClr>
              <a:buSzPts val="2000"/>
              <a:buNone/>
              <a:defRPr>
                <a:solidFill>
                  <a:srgbClr val="8C9093"/>
                </a:solidFill>
              </a:defRPr>
            </a:lvl5pPr>
            <a:lvl6pPr lvl="5" algn="ctr">
              <a:lnSpc>
                <a:spcPct val="100000"/>
              </a:lnSpc>
              <a:spcBef>
                <a:spcPts val="400"/>
              </a:spcBef>
              <a:spcAft>
                <a:spcPts val="0"/>
              </a:spcAft>
              <a:buClr>
                <a:srgbClr val="8C9093"/>
              </a:buClr>
              <a:buSzPts val="2000"/>
              <a:buNone/>
              <a:defRPr>
                <a:solidFill>
                  <a:srgbClr val="8C9093"/>
                </a:solidFill>
              </a:defRPr>
            </a:lvl6pPr>
            <a:lvl7pPr lvl="6" algn="ctr">
              <a:lnSpc>
                <a:spcPct val="100000"/>
              </a:lnSpc>
              <a:spcBef>
                <a:spcPts val="400"/>
              </a:spcBef>
              <a:spcAft>
                <a:spcPts val="0"/>
              </a:spcAft>
              <a:buClr>
                <a:srgbClr val="8C9093"/>
              </a:buClr>
              <a:buSzPts val="2000"/>
              <a:buNone/>
              <a:defRPr>
                <a:solidFill>
                  <a:srgbClr val="8C9093"/>
                </a:solidFill>
              </a:defRPr>
            </a:lvl7pPr>
            <a:lvl8pPr lvl="7" algn="ctr">
              <a:lnSpc>
                <a:spcPct val="100000"/>
              </a:lnSpc>
              <a:spcBef>
                <a:spcPts val="400"/>
              </a:spcBef>
              <a:spcAft>
                <a:spcPts val="0"/>
              </a:spcAft>
              <a:buClr>
                <a:srgbClr val="8C9093"/>
              </a:buClr>
              <a:buSzPts val="2000"/>
              <a:buNone/>
              <a:defRPr>
                <a:solidFill>
                  <a:srgbClr val="8C9093"/>
                </a:solidFill>
              </a:defRPr>
            </a:lvl8pPr>
            <a:lvl9pPr lvl="8" algn="ctr">
              <a:lnSpc>
                <a:spcPct val="100000"/>
              </a:lnSpc>
              <a:spcBef>
                <a:spcPts val="400"/>
              </a:spcBef>
              <a:spcAft>
                <a:spcPts val="0"/>
              </a:spcAft>
              <a:buClr>
                <a:srgbClr val="8C9093"/>
              </a:buClr>
              <a:buSzPts val="2000"/>
              <a:buNone/>
              <a:defRPr>
                <a:solidFill>
                  <a:srgbClr val="8C9093"/>
                </a:solidFill>
              </a:defRPr>
            </a:lvl9pPr>
          </a:lstStyle>
          <a:p>
            <a:endParaRPr/>
          </a:p>
        </p:txBody>
      </p:sp>
      <p:sp>
        <p:nvSpPr>
          <p:cNvPr id="90" name="Google Shape;90;p29"/>
          <p:cNvSpPr txBox="1">
            <a:spLocks noGrp="1"/>
          </p:cNvSpPr>
          <p:nvPr>
            <p:ph type="dt" idx="10"/>
          </p:nvPr>
        </p:nvSpPr>
        <p:spPr>
          <a:xfrm>
            <a:off x="914400" y="4958444"/>
            <a:ext cx="284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4470400" y="4958444"/>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800">
                <a:solidFill>
                  <a:srgbClr val="17202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8432800" y="4958444"/>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172024"/>
                </a:solidFill>
                <a:latin typeface="Arial"/>
                <a:ea typeface="Arial"/>
                <a:cs typeface="Arial"/>
                <a:sym typeface="Arial"/>
              </a:defRPr>
            </a:lvl9pPr>
          </a:lstStyle>
          <a:p>
            <a:fld id="{00000000-1234-1234-1234-123412341234}" type="slidenum">
              <a:rPr lang="en-GB" smtClean="0"/>
              <a:pPr/>
              <a:t>‹#›</a:t>
            </a:fld>
            <a:endParaRPr lang="en-GB"/>
          </a:p>
        </p:txBody>
      </p:sp>
      <p:pic>
        <p:nvPicPr>
          <p:cNvPr id="93" name="Google Shape;93;p29"/>
          <p:cNvPicPr preferRelativeResize="0"/>
          <p:nvPr/>
        </p:nvPicPr>
        <p:blipFill rotWithShape="1">
          <a:blip r:embed="rId3">
            <a:alphaModFix/>
          </a:blip>
          <a:srcRect/>
          <a:stretch/>
        </p:blipFill>
        <p:spPr>
          <a:xfrm>
            <a:off x="914400" y="533401"/>
            <a:ext cx="6096000" cy="501015"/>
          </a:xfrm>
          <a:prstGeom prst="rect">
            <a:avLst/>
          </a:prstGeom>
          <a:noFill/>
          <a:ln>
            <a:noFill/>
          </a:ln>
        </p:spPr>
      </p:pic>
      <p:sp>
        <p:nvSpPr>
          <p:cNvPr id="94" name="Google Shape;94;p29"/>
          <p:cNvSpPr txBox="1"/>
          <p:nvPr/>
        </p:nvSpPr>
        <p:spPr>
          <a:xfrm>
            <a:off x="904724" y="6096001"/>
            <a:ext cx="284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SzPts val="3200"/>
              <a:buFont typeface="Arial"/>
              <a:buNone/>
            </a:pPr>
            <a:r>
              <a:rPr lang="en-GB" sz="3200" b="0" i="0" u="none" strike="noStrike" cap="none" baseline="30000">
                <a:solidFill>
                  <a:schemeClr val="accent2"/>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GirlsNotBrides</a:t>
            </a:r>
            <a:endParaRPr sz="1400" b="0" i="0" u="none" strike="noStrike" cap="none">
              <a:solidFill>
                <a:srgbClr val="000000"/>
              </a:solidFill>
              <a:latin typeface="Arial"/>
              <a:ea typeface="Arial"/>
              <a:cs typeface="Arial"/>
              <a:sym typeface="Arial"/>
            </a:endParaRPr>
          </a:p>
        </p:txBody>
      </p:sp>
      <p:sp>
        <p:nvSpPr>
          <p:cNvPr id="95" name="Google Shape;95;p29"/>
          <p:cNvSpPr txBox="1"/>
          <p:nvPr/>
        </p:nvSpPr>
        <p:spPr>
          <a:xfrm>
            <a:off x="3943048" y="6110515"/>
            <a:ext cx="296575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AA819"/>
              </a:buClr>
              <a:buSzPts val="3200"/>
              <a:buFont typeface="Arial"/>
              <a:buNone/>
            </a:pPr>
            <a:r>
              <a:rPr lang="en-GB" sz="3200" b="0" i="0" u="none" strike="noStrike" cap="none" baseline="30000">
                <a:solidFill>
                  <a:srgbClr val="FAA819"/>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GirlsNotBrides</a:t>
            </a:r>
            <a:endParaRPr sz="1400" b="0" i="0" u="none" strike="noStrike" cap="none">
              <a:solidFill>
                <a:srgbClr val="000000"/>
              </a:solidFill>
              <a:latin typeface="Arial"/>
              <a:ea typeface="Arial"/>
              <a:cs typeface="Arial"/>
              <a:sym typeface="Arial"/>
            </a:endParaRPr>
          </a:p>
        </p:txBody>
      </p:sp>
      <p:sp>
        <p:nvSpPr>
          <p:cNvPr id="96" name="Google Shape;96;p29"/>
          <p:cNvSpPr txBox="1"/>
          <p:nvPr/>
        </p:nvSpPr>
        <p:spPr>
          <a:xfrm>
            <a:off x="6604001" y="6096001"/>
            <a:ext cx="466392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AA819"/>
              </a:buClr>
              <a:buSzPts val="3200"/>
              <a:buFont typeface="Arial"/>
              <a:buNone/>
            </a:pPr>
            <a:r>
              <a:rPr lang="en-GB" sz="3200" b="0" i="0" u="none" strike="noStrike" cap="none" baseline="30000">
                <a:solidFill>
                  <a:srgbClr val="FAA819"/>
                </a:solidFill>
                <a:latin typeface="Arial"/>
                <a:ea typeface="Arial"/>
                <a:cs typeface="Arial"/>
                <a:sym typeface="Arial"/>
              </a:rPr>
              <a:t> </a:t>
            </a:r>
            <a:r>
              <a:rPr lang="en-GB" sz="3200" b="0" i="0" u="none" strike="noStrike" cap="none" baseline="30000">
                <a:solidFill>
                  <a:srgbClr val="172024"/>
                </a:solidFill>
                <a:latin typeface="Arial"/>
                <a:ea typeface="Arial"/>
                <a:cs typeface="Arial"/>
                <a:sym typeface="Arial"/>
              </a:rPr>
              <a:t>0044 (0)20 1234 5678</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892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096000" y="3"/>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6096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6076648" y="0"/>
            <a:ext cx="6096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6096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6.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27/02/2024</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740" r:id="rId9"/>
    <p:sldLayoutId id="2147483741" r:id="rId10"/>
    <p:sldLayoutId id="2147483655" r:id="rId11"/>
    <p:sldLayoutId id="2147483656" r:id="rId12"/>
    <p:sldLayoutId id="2147483657" r:id="rId13"/>
    <p:sldLayoutId id="2147483662" r:id="rId14"/>
    <p:sldLayoutId id="2147483820" r:id="rId15"/>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429026" y="1184058"/>
            <a:ext cx="3340300" cy="41549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700" b="1" i="0" u="none" strike="noStrike" cap="none">
                <a:solidFill>
                  <a:srgbClr val="511B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05231" y="1892312"/>
            <a:ext cx="10587888" cy="40780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650" b="0" i="0" u="none" strike="noStrike" cap="none">
                <a:solidFill>
                  <a:srgbClr val="231F2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1"/>
          <p:cNvSpPr txBox="1">
            <a:spLocks noGrp="1"/>
          </p:cNvSpPr>
          <p:nvPr>
            <p:ph type="ftr" idx="11"/>
          </p:nvPr>
        </p:nvSpPr>
        <p:spPr>
          <a:xfrm>
            <a:off x="4147439" y="6377943"/>
            <a:ext cx="3903472" cy="20774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dt" idx="10"/>
          </p:nvPr>
        </p:nvSpPr>
        <p:spPr>
          <a:xfrm>
            <a:off x="609919" y="6377943"/>
            <a:ext cx="2805620" cy="20774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782814" y="6377944"/>
            <a:ext cx="2805620" cy="20774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1257338"/>
      </p:ext>
    </p:extLst>
  </p:cSld>
  <p:clrMap bg1="lt1" tx1="dk1" bg2="dk2" tx2="lt2" accent1="accent1" accent2="accent2" accent3="accent3" accent4="accent4" accent5="accent5" accent6="accent6" hlink="hlink" folHlink="folHlink"/>
  <p:sldLayoutIdLst>
    <p:sldLayoutId id="2147483743" r:id="rId1"/>
    <p:sldLayoutId id="2147483746" r:id="rId2"/>
    <p:sldLayoutId id="214748374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CDA988-E53B-4089-86E7-AD5042731DD3}" type="datetimeFigureOut">
              <a:rPr lang="en-GB" smtClean="0"/>
              <a:t>27/02/2024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50417874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xStyles>
    <p:titleStyle>
      <a:lvl1pPr algn="ctr" defTabSz="1219170" rtl="0" eaLnBrk="1" latinLnBrk="0" hangingPunct="1">
        <a:spcBef>
          <a:spcPct val="0"/>
        </a:spcBef>
        <a:buNone/>
        <a:defRPr sz="5867" kern="1200">
          <a:solidFill>
            <a:schemeClr val="accent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0F7DB-8E57-A61A-1C71-C6C667020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1F4A1E-5DC9-0B86-48DF-FAF2127F3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CCB57D-16A9-DCAE-12E3-7A9967620D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A6B6F-9026-4B6A-B364-B440BD0CCEEA}" type="datetimeFigureOut">
              <a:rPr lang="en-GB" smtClean="0"/>
              <a:t>27/02/2024</a:t>
            </a:fld>
            <a:endParaRPr lang="en-GB"/>
          </a:p>
        </p:txBody>
      </p:sp>
      <p:sp>
        <p:nvSpPr>
          <p:cNvPr id="5" name="Footer Placeholder 4">
            <a:extLst>
              <a:ext uri="{FF2B5EF4-FFF2-40B4-BE49-F238E27FC236}">
                <a16:creationId xmlns:a16="http://schemas.microsoft.com/office/drawing/2014/main" id="{14634519-3A07-8B66-B06D-146E8F364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DBD807-4D2C-09BF-AF72-48261E255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65B17-CD62-49DD-8833-19F56B3654E4}" type="slidenum">
              <a:rPr lang="en-GB" smtClean="0"/>
              <a:t>‹#›</a:t>
            </a:fld>
            <a:endParaRPr lang="en-GB"/>
          </a:p>
        </p:txBody>
      </p:sp>
    </p:spTree>
    <p:extLst>
      <p:ext uri="{BB962C8B-B14F-4D97-AF65-F5344CB8AC3E}">
        <p14:creationId xmlns:p14="http://schemas.microsoft.com/office/powerpoint/2010/main" val="75504338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44CDA988-E53B-4089-86E7-AD5042731DD3}" type="datetimeFigureOut">
              <a:rPr lang="en-GB" smtClean="0">
                <a:solidFill>
                  <a:srgbClr val="304048">
                    <a:tint val="75000"/>
                  </a:srgbClr>
                </a:solidFill>
              </a:rPr>
              <a:pPr/>
              <a:t>27/02/2024</a:t>
            </a:fld>
            <a:endParaRPr lang="en-GB">
              <a:solidFill>
                <a:srgbClr val="304048">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9729338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36" r:id="rId5"/>
  </p:sldLayoutIdLst>
  <p:txStyles>
    <p:titleStyle>
      <a:lvl1pPr algn="ctr" defTabSz="822960" rtl="0" eaLnBrk="1" latinLnBrk="0" hangingPunct="1">
        <a:spcBef>
          <a:spcPct val="0"/>
        </a:spcBef>
        <a:buNone/>
        <a:defRPr sz="3960" kern="1200">
          <a:solidFill>
            <a:schemeClr val="accent1"/>
          </a:solidFill>
          <a:latin typeface="+mj-lt"/>
          <a:ea typeface="+mj-ea"/>
          <a:cs typeface="+mj-cs"/>
        </a:defRPr>
      </a:lvl1pPr>
    </p:titleStyle>
    <p:bodyStyle>
      <a:lvl1pPr marL="308610" indent="-308610" algn="l" defTabSz="822960"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1pPr>
      <a:lvl2pPr marL="668656" indent="-257176" algn="l" defTabSz="822960"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2pPr>
      <a:lvl3pPr marL="1028700" indent="-205740" algn="l" defTabSz="822960" rtl="0" eaLnBrk="1" latinLnBrk="0" hangingPunct="1">
        <a:spcBef>
          <a:spcPct val="20000"/>
        </a:spcBef>
        <a:buFont typeface="Arial" panose="020B0604020202020204" pitchFamily="34" charset="0"/>
        <a:buChar char="•"/>
        <a:defRPr sz="2160" kern="1200">
          <a:solidFill>
            <a:schemeClr val="tx1"/>
          </a:solidFill>
          <a:latin typeface="+mn-lt"/>
          <a:ea typeface="+mn-ea"/>
          <a:cs typeface="+mn-cs"/>
        </a:defRPr>
      </a:lvl3pPr>
      <a:lvl4pPr marL="14401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5166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accent1"/>
              </a:buClr>
              <a:buSzPts val="4400"/>
              <a:buFont typeface="Arial"/>
              <a:buNone/>
              <a:defRPr sz="4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C909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C909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C9093"/>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34125364"/>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1.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customXml" Target="../ink/ink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2.sv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28.sv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60.sv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customXml" Target="../ink/ink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14.sv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28.sv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60.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8.svg"/><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hyperlink" Target="https://twitter.com/GirlsNotBrides" TargetMode="External"/><Relationship Id="rId1" Type="http://schemas.openxmlformats.org/officeDocument/2006/relationships/slideLayout" Target="../slideLayouts/slideLayout39.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hyperlink" Target="https://twitter.com/GNB_LAC" TargetMode="External"/><Relationship Id="rId4" Type="http://schemas.openxmlformats.org/officeDocument/2006/relationships/hyperlink" Target="https://www.facebook.com/GirlsNotBrides" TargetMode="External"/><Relationship Id="rId9" Type="http://schemas.openxmlformats.org/officeDocument/2006/relationships/image" Target="../media/image7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id="{6DB8A5DA-D877-482B-A409-CB5AA2B5D0E6}"/>
              </a:ext>
            </a:extLst>
          </p:cNvPr>
          <p:cNvSpPr txBox="1"/>
          <p:nvPr/>
        </p:nvSpPr>
        <p:spPr>
          <a:xfrm>
            <a:off x="5465145" y="3041640"/>
            <a:ext cx="1221358" cy="769552"/>
          </a:xfrm>
          <a:prstGeom prst="rect">
            <a:avLst/>
          </a:prstGeom>
          <a:noFill/>
        </p:spPr>
        <p:txBody>
          <a:bodyPr wrap="square" lIns="0" tIns="0" rIns="0" bIns="0">
            <a:noAutofit/>
          </a:bodyPr>
          <a:lstStyle/>
          <a:p>
            <a:pPr marL="0" marR="0" lvl="0" indent="0" algn="ctr" defTabSz="914378" rtl="0" eaLnBrk="1" fontAlgn="auto" latinLnBrk="0" hangingPunct="1">
              <a:lnSpc>
                <a:spcPct val="70000"/>
              </a:lnSpc>
              <a:spcBef>
                <a:spcPts val="0"/>
              </a:spcBef>
              <a:spcAft>
                <a:spcPts val="0"/>
              </a:spcAft>
              <a:buClrTx/>
              <a:buSzTx/>
              <a:buFontTx/>
              <a:buNone/>
              <a:tabLst/>
              <a:defRPr/>
            </a:pPr>
            <a:r>
              <a:rPr kumimoji="0" lang="en-GB" sz="2800" b="0" i="0" u="none" strike="noStrike" kern="1200" cap="none" spc="0" normalizeH="0" baseline="0" noProof="0">
                <a:ln>
                  <a:noFill/>
                </a:ln>
                <a:solidFill>
                  <a:srgbClr val="27414E"/>
                </a:solidFill>
                <a:effectLst/>
                <a:uLnTx/>
                <a:uFillTx/>
                <a:latin typeface="Platz"/>
                <a:ea typeface="+mn-ea"/>
                <a:cs typeface="+mn-cs"/>
              </a:rPr>
              <a:t>SIX </a:t>
            </a:r>
            <a:br>
              <a:rPr kumimoji="0" lang="en-GB" sz="2800" b="0" i="0" u="none" strike="noStrike" kern="1200" cap="none" spc="0" normalizeH="0" baseline="0" noProof="0">
                <a:ln>
                  <a:noFill/>
                </a:ln>
                <a:solidFill>
                  <a:srgbClr val="27414E"/>
                </a:solidFill>
                <a:effectLst/>
                <a:uLnTx/>
                <a:uFillTx/>
                <a:latin typeface="Platz"/>
                <a:ea typeface="+mn-ea"/>
                <a:cs typeface="+mn-cs"/>
              </a:rPr>
            </a:br>
            <a:r>
              <a:rPr kumimoji="0" lang="en-GB" sz="2800" b="0" i="0" u="none" strike="noStrike" kern="1200" cap="none" spc="0" normalizeH="0" baseline="0" noProof="0">
                <a:ln>
                  <a:noFill/>
                </a:ln>
                <a:solidFill>
                  <a:srgbClr val="27414E"/>
                </a:solidFill>
                <a:effectLst/>
                <a:uLnTx/>
                <a:uFillTx/>
                <a:latin typeface="Platz"/>
                <a:ea typeface="+mn-ea"/>
                <a:cs typeface="+mn-cs"/>
              </a:rPr>
              <a:t>SHARED </a:t>
            </a:r>
            <a:br>
              <a:rPr kumimoji="0" lang="en-GB" sz="2800" b="0" i="0" u="none" strike="noStrike" kern="1200" cap="none" spc="0" normalizeH="0" baseline="0" noProof="0">
                <a:ln>
                  <a:noFill/>
                </a:ln>
                <a:solidFill>
                  <a:srgbClr val="27414E"/>
                </a:solidFill>
                <a:effectLst/>
                <a:uLnTx/>
                <a:uFillTx/>
                <a:latin typeface="Platz"/>
                <a:ea typeface="+mn-ea"/>
                <a:cs typeface="+mn-cs"/>
              </a:rPr>
            </a:br>
            <a:r>
              <a:rPr kumimoji="0" lang="en-GB" sz="2800" b="0" i="0" u="none" strike="noStrike" kern="1200" cap="none" spc="0" normalizeH="0" baseline="0" noProof="0">
                <a:ln>
                  <a:noFill/>
                </a:ln>
                <a:solidFill>
                  <a:srgbClr val="27414E"/>
                </a:solidFill>
                <a:effectLst/>
                <a:uLnTx/>
                <a:uFillTx/>
                <a:latin typeface="Platz"/>
                <a:ea typeface="+mn-ea"/>
                <a:cs typeface="+mn-cs"/>
              </a:rPr>
              <a:t>GOALS</a:t>
            </a:r>
          </a:p>
        </p:txBody>
      </p:sp>
      <p:sp>
        <p:nvSpPr>
          <p:cNvPr id="126" name="Freeform: Shape 125">
            <a:extLst>
              <a:ext uri="{FF2B5EF4-FFF2-40B4-BE49-F238E27FC236}">
                <a16:creationId xmlns:a16="http://schemas.microsoft.com/office/drawing/2014/main" id="{594B036A-0C4E-4262-88E6-B37F6A85B0CF}"/>
              </a:ext>
            </a:extLst>
          </p:cNvPr>
          <p:cNvSpPr/>
          <p:nvPr/>
        </p:nvSpPr>
        <p:spPr>
          <a:xfrm>
            <a:off x="5167876" y="2520784"/>
            <a:ext cx="1815899" cy="1811262"/>
          </a:xfrm>
          <a:custGeom>
            <a:avLst/>
            <a:gdLst>
              <a:gd name="connsiteX0" fmla="*/ 1637151 w 1659631"/>
              <a:gd name="connsiteY0" fmla="*/ 945692 h 1655392"/>
              <a:gd name="connsiteX1" fmla="*/ 1612468 w 1659631"/>
              <a:gd name="connsiteY1" fmla="*/ 922675 h 1655392"/>
              <a:gd name="connsiteX2" fmla="*/ 1600642 w 1659631"/>
              <a:gd name="connsiteY2" fmla="*/ 867118 h 1655392"/>
              <a:gd name="connsiteX3" fmla="*/ 1590721 w 1659631"/>
              <a:gd name="connsiteY3" fmla="*/ 731320 h 1655392"/>
              <a:gd name="connsiteX4" fmla="*/ 1582784 w 1659631"/>
              <a:gd name="connsiteY4" fmla="*/ 674890 h 1655392"/>
              <a:gd name="connsiteX5" fmla="*/ 1541354 w 1659631"/>
              <a:gd name="connsiteY5" fmla="*/ 527901 h 1655392"/>
              <a:gd name="connsiteX6" fmla="*/ 1450558 w 1659631"/>
              <a:gd name="connsiteY6" fmla="*/ 345356 h 1655392"/>
              <a:gd name="connsiteX7" fmla="*/ 1291823 w 1659631"/>
              <a:gd name="connsiteY7" fmla="*/ 184637 h 1655392"/>
              <a:gd name="connsiteX8" fmla="*/ 1210233 w 1659631"/>
              <a:gd name="connsiteY8" fmla="*/ 126064 h 1655392"/>
              <a:gd name="connsiteX9" fmla="*/ 1075308 w 1659631"/>
              <a:gd name="connsiteY9" fmla="*/ 64713 h 1655392"/>
              <a:gd name="connsiteX10" fmla="*/ 970782 w 1659631"/>
              <a:gd name="connsiteY10" fmla="*/ 36141 h 1655392"/>
              <a:gd name="connsiteX11" fmla="*/ 910938 w 1659631"/>
              <a:gd name="connsiteY11" fmla="*/ 27807 h 1655392"/>
              <a:gd name="connsiteX12" fmla="*/ 761093 w 1659631"/>
              <a:gd name="connsiteY12" fmla="*/ 2409 h 1655392"/>
              <a:gd name="connsiteX13" fmla="*/ 745219 w 1659631"/>
              <a:gd name="connsiteY13" fmla="*/ 1378 h 1655392"/>
              <a:gd name="connsiteX14" fmla="*/ 554737 w 1659631"/>
              <a:gd name="connsiteY14" fmla="*/ 20584 h 1655392"/>
              <a:gd name="connsiteX15" fmla="*/ 475370 w 1659631"/>
              <a:gd name="connsiteY15" fmla="*/ 48681 h 1655392"/>
              <a:gd name="connsiteX16" fmla="*/ 435686 w 1659631"/>
              <a:gd name="connsiteY16" fmla="*/ 76618 h 1655392"/>
              <a:gd name="connsiteX17" fmla="*/ 349096 w 1659631"/>
              <a:gd name="connsiteY17" fmla="*/ 155985 h 1655392"/>
              <a:gd name="connsiteX18" fmla="*/ 284253 w 1659631"/>
              <a:gd name="connsiteY18" fmla="*/ 203606 h 1655392"/>
              <a:gd name="connsiteX19" fmla="*/ 195758 w 1659631"/>
              <a:gd name="connsiteY19" fmla="*/ 307815 h 1655392"/>
              <a:gd name="connsiteX20" fmla="*/ 160519 w 1659631"/>
              <a:gd name="connsiteY20" fmla="*/ 347896 h 1655392"/>
              <a:gd name="connsiteX21" fmla="*/ 101470 w 1659631"/>
              <a:gd name="connsiteY21" fmla="*/ 423533 h 1655392"/>
              <a:gd name="connsiteX22" fmla="*/ 42420 w 1659631"/>
              <a:gd name="connsiteY22" fmla="*/ 567982 h 1655392"/>
              <a:gd name="connsiteX23" fmla="*/ 13689 w 1659631"/>
              <a:gd name="connsiteY23" fmla="*/ 694970 h 1655392"/>
              <a:gd name="connsiteX24" fmla="*/ 6626 w 1659631"/>
              <a:gd name="connsiteY24" fmla="*/ 764258 h 1655392"/>
              <a:gd name="connsiteX25" fmla="*/ 13292 w 1659631"/>
              <a:gd name="connsiteY25" fmla="*/ 907119 h 1655392"/>
              <a:gd name="connsiteX26" fmla="*/ 17023 w 1659631"/>
              <a:gd name="connsiteY26" fmla="*/ 927675 h 1655392"/>
              <a:gd name="connsiteX27" fmla="*/ 52262 w 1659631"/>
              <a:gd name="connsiteY27" fmla="*/ 1070537 h 1655392"/>
              <a:gd name="connsiteX28" fmla="*/ 77183 w 1659631"/>
              <a:gd name="connsiteY28" fmla="*/ 1138555 h 1655392"/>
              <a:gd name="connsiteX29" fmla="*/ 125597 w 1659631"/>
              <a:gd name="connsiteY29" fmla="*/ 1229668 h 1655392"/>
              <a:gd name="connsiteX30" fmla="*/ 139884 w 1659631"/>
              <a:gd name="connsiteY30" fmla="*/ 1244431 h 1655392"/>
              <a:gd name="connsiteX31" fmla="*/ 195441 w 1659631"/>
              <a:gd name="connsiteY31" fmla="*/ 1339672 h 1655392"/>
              <a:gd name="connsiteX32" fmla="*/ 378938 w 1659631"/>
              <a:gd name="connsiteY32" fmla="*/ 1523804 h 1655392"/>
              <a:gd name="connsiteX33" fmla="*/ 457195 w 1659631"/>
              <a:gd name="connsiteY33" fmla="*/ 1565472 h 1655392"/>
              <a:gd name="connsiteX34" fmla="*/ 542832 w 1659631"/>
              <a:gd name="connsiteY34" fmla="*/ 1597219 h 1655392"/>
              <a:gd name="connsiteX35" fmla="*/ 598389 w 1659631"/>
              <a:gd name="connsiteY35" fmla="*/ 1619998 h 1655392"/>
              <a:gd name="connsiteX36" fmla="*/ 669820 w 1659631"/>
              <a:gd name="connsiteY36" fmla="*/ 1635871 h 1655392"/>
              <a:gd name="connsiteX37" fmla="*/ 755934 w 1659631"/>
              <a:gd name="connsiteY37" fmla="*/ 1648570 h 1655392"/>
              <a:gd name="connsiteX38" fmla="*/ 825698 w 1659631"/>
              <a:gd name="connsiteY38" fmla="*/ 1649840 h 1655392"/>
              <a:gd name="connsiteX39" fmla="*/ 883795 w 1659631"/>
              <a:gd name="connsiteY39" fmla="*/ 1655078 h 1655392"/>
              <a:gd name="connsiteX40" fmla="*/ 1017450 w 1659631"/>
              <a:gd name="connsiteY40" fmla="*/ 1640395 h 1655392"/>
              <a:gd name="connsiteX41" fmla="*/ 1080150 w 1659631"/>
              <a:gd name="connsiteY41" fmla="*/ 1625395 h 1655392"/>
              <a:gd name="connsiteX42" fmla="*/ 1182216 w 1659631"/>
              <a:gd name="connsiteY42" fmla="*/ 1577774 h 1655392"/>
              <a:gd name="connsiteX43" fmla="*/ 1254282 w 1659631"/>
              <a:gd name="connsiteY43" fmla="*/ 1535868 h 1655392"/>
              <a:gd name="connsiteX44" fmla="*/ 1388651 w 1659631"/>
              <a:gd name="connsiteY44" fmla="*/ 1411420 h 1655392"/>
              <a:gd name="connsiteX45" fmla="*/ 1475003 w 1659631"/>
              <a:gd name="connsiteY45" fmla="*/ 1298718 h 1655392"/>
              <a:gd name="connsiteX46" fmla="*/ 1553021 w 1659631"/>
              <a:gd name="connsiteY46" fmla="*/ 1161889 h 1655392"/>
              <a:gd name="connsiteX47" fmla="*/ 1590324 w 1659631"/>
              <a:gd name="connsiteY47" fmla="*/ 1046171 h 1655392"/>
              <a:gd name="connsiteX48" fmla="*/ 1622071 w 1659631"/>
              <a:gd name="connsiteY48" fmla="*/ 1015694 h 1655392"/>
              <a:gd name="connsiteX49" fmla="*/ 1658818 w 1659631"/>
              <a:gd name="connsiteY49" fmla="*/ 976645 h 1655392"/>
              <a:gd name="connsiteX50" fmla="*/ 1637151 w 1659631"/>
              <a:gd name="connsiteY50" fmla="*/ 945692 h 16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9631" h="1655392">
                <a:moveTo>
                  <a:pt x="1637151" y="945692"/>
                </a:moveTo>
                <a:cubicBezTo>
                  <a:pt x="1626460" y="941176"/>
                  <a:pt x="1617722" y="933024"/>
                  <a:pt x="1612468" y="922675"/>
                </a:cubicBezTo>
                <a:cubicBezTo>
                  <a:pt x="1603586" y="905563"/>
                  <a:pt x="1599499" y="886364"/>
                  <a:pt x="1600642" y="867118"/>
                </a:cubicBezTo>
                <a:cubicBezTo>
                  <a:pt x="1601039" y="821561"/>
                  <a:pt x="1591673" y="776798"/>
                  <a:pt x="1590721" y="731320"/>
                </a:cubicBezTo>
                <a:cubicBezTo>
                  <a:pt x="1590562" y="712240"/>
                  <a:pt x="1587887" y="693271"/>
                  <a:pt x="1582784" y="674890"/>
                </a:cubicBezTo>
                <a:cubicBezTo>
                  <a:pt x="1568419" y="626079"/>
                  <a:pt x="1556434" y="576554"/>
                  <a:pt x="1541354" y="527901"/>
                </a:cubicBezTo>
                <a:cubicBezTo>
                  <a:pt x="1520798" y="461788"/>
                  <a:pt x="1493734" y="397897"/>
                  <a:pt x="1450558" y="345356"/>
                </a:cubicBezTo>
                <a:cubicBezTo>
                  <a:pt x="1402937" y="287339"/>
                  <a:pt x="1352063" y="230829"/>
                  <a:pt x="1291823" y="184637"/>
                </a:cubicBezTo>
                <a:cubicBezTo>
                  <a:pt x="1265235" y="164160"/>
                  <a:pt x="1241028" y="139477"/>
                  <a:pt x="1210233" y="126064"/>
                </a:cubicBezTo>
                <a:cubicBezTo>
                  <a:pt x="1164835" y="106301"/>
                  <a:pt x="1120469" y="84396"/>
                  <a:pt x="1075308" y="64713"/>
                </a:cubicBezTo>
                <a:cubicBezTo>
                  <a:pt x="1041728" y="51062"/>
                  <a:pt x="1006640" y="41466"/>
                  <a:pt x="970782" y="36141"/>
                </a:cubicBezTo>
                <a:cubicBezTo>
                  <a:pt x="950860" y="32728"/>
                  <a:pt x="930622" y="31616"/>
                  <a:pt x="910938" y="27807"/>
                </a:cubicBezTo>
                <a:cubicBezTo>
                  <a:pt x="861175" y="18124"/>
                  <a:pt x="809824" y="18283"/>
                  <a:pt x="761093" y="2409"/>
                </a:cubicBezTo>
                <a:cubicBezTo>
                  <a:pt x="755855" y="1520"/>
                  <a:pt x="750529" y="1171"/>
                  <a:pt x="745219" y="1378"/>
                </a:cubicBezTo>
                <a:cubicBezTo>
                  <a:pt x="680376" y="-5607"/>
                  <a:pt x="618231" y="13362"/>
                  <a:pt x="554737" y="20584"/>
                </a:cubicBezTo>
                <a:cubicBezTo>
                  <a:pt x="526165" y="23839"/>
                  <a:pt x="502514" y="41299"/>
                  <a:pt x="475370" y="48681"/>
                </a:cubicBezTo>
                <a:cubicBezTo>
                  <a:pt x="459647" y="53808"/>
                  <a:pt x="445821" y="63546"/>
                  <a:pt x="435686" y="76618"/>
                </a:cubicBezTo>
                <a:cubicBezTo>
                  <a:pt x="409574" y="105904"/>
                  <a:pt x="384732" y="137334"/>
                  <a:pt x="349096" y="155985"/>
                </a:cubicBezTo>
                <a:cubicBezTo>
                  <a:pt x="324715" y="167692"/>
                  <a:pt x="302722" y="183843"/>
                  <a:pt x="284253" y="203606"/>
                </a:cubicBezTo>
                <a:cubicBezTo>
                  <a:pt x="254331" y="238051"/>
                  <a:pt x="221553" y="269878"/>
                  <a:pt x="195758" y="307815"/>
                </a:cubicBezTo>
                <a:cubicBezTo>
                  <a:pt x="186290" y="323014"/>
                  <a:pt x="174385" y="336554"/>
                  <a:pt x="160519" y="347896"/>
                </a:cubicBezTo>
                <a:cubicBezTo>
                  <a:pt x="134891" y="367849"/>
                  <a:pt x="114605" y="393834"/>
                  <a:pt x="101470" y="423533"/>
                </a:cubicBezTo>
                <a:cubicBezTo>
                  <a:pt x="79326" y="470598"/>
                  <a:pt x="61230" y="519409"/>
                  <a:pt x="42420" y="567982"/>
                </a:cubicBezTo>
                <a:cubicBezTo>
                  <a:pt x="27721" y="608983"/>
                  <a:pt x="18070" y="651627"/>
                  <a:pt x="13689" y="694970"/>
                </a:cubicBezTo>
                <a:cubicBezTo>
                  <a:pt x="10753" y="718066"/>
                  <a:pt x="10673" y="741558"/>
                  <a:pt x="6626" y="764258"/>
                </a:cubicBezTo>
                <a:cubicBezTo>
                  <a:pt x="-2025" y="812592"/>
                  <a:pt x="-4883" y="860054"/>
                  <a:pt x="13292" y="907119"/>
                </a:cubicBezTo>
                <a:cubicBezTo>
                  <a:pt x="15729" y="913699"/>
                  <a:pt x="16991" y="920659"/>
                  <a:pt x="17023" y="927675"/>
                </a:cubicBezTo>
                <a:cubicBezTo>
                  <a:pt x="17689" y="977367"/>
                  <a:pt x="29745" y="1026234"/>
                  <a:pt x="52262" y="1070537"/>
                </a:cubicBezTo>
                <a:cubicBezTo>
                  <a:pt x="62897" y="1092045"/>
                  <a:pt x="76786" y="1113078"/>
                  <a:pt x="77183" y="1138555"/>
                </a:cubicBezTo>
                <a:cubicBezTo>
                  <a:pt x="76628" y="1175222"/>
                  <a:pt x="94898" y="1209612"/>
                  <a:pt x="125597" y="1229668"/>
                </a:cubicBezTo>
                <a:cubicBezTo>
                  <a:pt x="131772" y="1232986"/>
                  <a:pt x="136764" y="1238145"/>
                  <a:pt x="139884" y="1244431"/>
                </a:cubicBezTo>
                <a:cubicBezTo>
                  <a:pt x="153138" y="1279353"/>
                  <a:pt x="175281" y="1309591"/>
                  <a:pt x="195441" y="1339672"/>
                </a:cubicBezTo>
                <a:cubicBezTo>
                  <a:pt x="243839" y="1412571"/>
                  <a:pt x="306206" y="1475152"/>
                  <a:pt x="378938" y="1523804"/>
                </a:cubicBezTo>
                <a:cubicBezTo>
                  <a:pt x="403249" y="1540797"/>
                  <a:pt x="429527" y="1554789"/>
                  <a:pt x="457195" y="1565472"/>
                </a:cubicBezTo>
                <a:cubicBezTo>
                  <a:pt x="485767" y="1575711"/>
                  <a:pt x="514895" y="1584679"/>
                  <a:pt x="542832" y="1597219"/>
                </a:cubicBezTo>
                <a:cubicBezTo>
                  <a:pt x="560769" y="1605156"/>
                  <a:pt x="577992" y="1616982"/>
                  <a:pt x="598389" y="1619998"/>
                </a:cubicBezTo>
                <a:cubicBezTo>
                  <a:pt x="622200" y="1623649"/>
                  <a:pt x="646010" y="1631268"/>
                  <a:pt x="669820" y="1635871"/>
                </a:cubicBezTo>
                <a:cubicBezTo>
                  <a:pt x="698392" y="1641268"/>
                  <a:pt x="726568" y="1648649"/>
                  <a:pt x="755934" y="1648570"/>
                </a:cubicBezTo>
                <a:cubicBezTo>
                  <a:pt x="779268" y="1648570"/>
                  <a:pt x="803554" y="1644760"/>
                  <a:pt x="825698" y="1649840"/>
                </a:cubicBezTo>
                <a:cubicBezTo>
                  <a:pt x="847841" y="1654919"/>
                  <a:pt x="870461" y="1653491"/>
                  <a:pt x="883795" y="1655078"/>
                </a:cubicBezTo>
                <a:cubicBezTo>
                  <a:pt x="928804" y="1656269"/>
                  <a:pt x="973774" y="1651324"/>
                  <a:pt x="1017450" y="1640395"/>
                </a:cubicBezTo>
                <a:cubicBezTo>
                  <a:pt x="1038403" y="1635792"/>
                  <a:pt x="1059753" y="1631903"/>
                  <a:pt x="1080150" y="1625395"/>
                </a:cubicBezTo>
                <a:cubicBezTo>
                  <a:pt x="1115945" y="1613807"/>
                  <a:pt x="1148961" y="1595314"/>
                  <a:pt x="1182216" y="1577774"/>
                </a:cubicBezTo>
                <a:cubicBezTo>
                  <a:pt x="1206741" y="1564679"/>
                  <a:pt x="1233409" y="1555234"/>
                  <a:pt x="1254282" y="1535868"/>
                </a:cubicBezTo>
                <a:cubicBezTo>
                  <a:pt x="1299045" y="1494359"/>
                  <a:pt x="1346745" y="1456501"/>
                  <a:pt x="1388651" y="1411420"/>
                </a:cubicBezTo>
                <a:cubicBezTo>
                  <a:pt x="1421129" y="1376831"/>
                  <a:pt x="1450058" y="1339076"/>
                  <a:pt x="1475003" y="1298718"/>
                </a:cubicBezTo>
                <a:cubicBezTo>
                  <a:pt x="1502409" y="1253955"/>
                  <a:pt x="1528417" y="1208343"/>
                  <a:pt x="1553021" y="1161889"/>
                </a:cubicBezTo>
                <a:cubicBezTo>
                  <a:pt x="1572307" y="1125221"/>
                  <a:pt x="1588340" y="1088394"/>
                  <a:pt x="1590324" y="1046171"/>
                </a:cubicBezTo>
                <a:cubicBezTo>
                  <a:pt x="1591276" y="1024821"/>
                  <a:pt x="1600166" y="1017678"/>
                  <a:pt x="1622071" y="1015694"/>
                </a:cubicBezTo>
                <a:cubicBezTo>
                  <a:pt x="1639453" y="1014106"/>
                  <a:pt x="1654453" y="997836"/>
                  <a:pt x="1658818" y="976645"/>
                </a:cubicBezTo>
                <a:cubicBezTo>
                  <a:pt x="1662469" y="958232"/>
                  <a:pt x="1650405" y="951089"/>
                  <a:pt x="1637151" y="945692"/>
                </a:cubicBezTo>
                <a:close/>
              </a:path>
            </a:pathLst>
          </a:custGeom>
          <a:solidFill>
            <a:srgbClr val="A7D6A6"/>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nvGrpSpPr>
          <p:cNvPr id="127" name="Group 126">
            <a:extLst>
              <a:ext uri="{FF2B5EF4-FFF2-40B4-BE49-F238E27FC236}">
                <a16:creationId xmlns:a16="http://schemas.microsoft.com/office/drawing/2014/main" id="{93D28F2E-DF71-4F5C-B4E5-C444633D3598}"/>
              </a:ext>
            </a:extLst>
          </p:cNvPr>
          <p:cNvGrpSpPr/>
          <p:nvPr/>
        </p:nvGrpSpPr>
        <p:grpSpPr>
          <a:xfrm>
            <a:off x="5526337" y="3031568"/>
            <a:ext cx="1098972" cy="789699"/>
            <a:chOff x="2649961" y="1348211"/>
            <a:chExt cx="1098972" cy="789699"/>
          </a:xfrm>
        </p:grpSpPr>
        <p:grpSp>
          <p:nvGrpSpPr>
            <p:cNvPr id="128" name="Group 127">
              <a:extLst>
                <a:ext uri="{FF2B5EF4-FFF2-40B4-BE49-F238E27FC236}">
                  <a16:creationId xmlns:a16="http://schemas.microsoft.com/office/drawing/2014/main" id="{3C2E119B-5246-4811-9097-651567B58867}"/>
                </a:ext>
              </a:extLst>
            </p:cNvPr>
            <p:cNvGrpSpPr/>
            <p:nvPr/>
          </p:nvGrpSpPr>
          <p:grpSpPr>
            <a:xfrm>
              <a:off x="2649961" y="2023428"/>
              <a:ext cx="1098972" cy="114482"/>
              <a:chOff x="2670654" y="1671264"/>
              <a:chExt cx="1057586" cy="110170"/>
            </a:xfrm>
          </p:grpSpPr>
          <p:sp>
            <p:nvSpPr>
              <p:cNvPr id="130" name="Freeform: Shape 129">
                <a:extLst>
                  <a:ext uri="{FF2B5EF4-FFF2-40B4-BE49-F238E27FC236}">
                    <a16:creationId xmlns:a16="http://schemas.microsoft.com/office/drawing/2014/main" id="{C8FD5047-4A10-4B00-B6A8-6F6CE7AE302C}"/>
                  </a:ext>
                </a:extLst>
              </p:cNvPr>
              <p:cNvSpPr/>
              <p:nvPr/>
            </p:nvSpPr>
            <p:spPr>
              <a:xfrm>
                <a:off x="2670654" y="1671264"/>
                <a:ext cx="67040" cy="110099"/>
              </a:xfrm>
              <a:custGeom>
                <a:avLst/>
                <a:gdLst>
                  <a:gd name="connsiteX0" fmla="*/ -152 w 61271"/>
                  <a:gd name="connsiteY0" fmla="*/ 90404 h 100624"/>
                  <a:gd name="connsiteX1" fmla="*/ -152 w 61271"/>
                  <a:gd name="connsiteY1" fmla="*/ 84213 h 100624"/>
                  <a:gd name="connsiteX2" fmla="*/ -152 w 61271"/>
                  <a:gd name="connsiteY2" fmla="*/ 78816 h 100624"/>
                  <a:gd name="connsiteX3" fmla="*/ -152 w 61271"/>
                  <a:gd name="connsiteY3" fmla="*/ 74371 h 100624"/>
                  <a:gd name="connsiteX4" fmla="*/ 721 w 61271"/>
                  <a:gd name="connsiteY4" fmla="*/ 55244 h 100624"/>
                  <a:gd name="connsiteX5" fmla="*/ 721 w 61271"/>
                  <a:gd name="connsiteY5" fmla="*/ 49053 h 100624"/>
                  <a:gd name="connsiteX6" fmla="*/ 721 w 61271"/>
                  <a:gd name="connsiteY6" fmla="*/ 42307 h 100624"/>
                  <a:gd name="connsiteX7" fmla="*/ 721 w 61271"/>
                  <a:gd name="connsiteY7" fmla="*/ 36275 h 100624"/>
                  <a:gd name="connsiteX8" fmla="*/ 1514 w 61271"/>
                  <a:gd name="connsiteY8" fmla="*/ 24925 h 100624"/>
                  <a:gd name="connsiteX9" fmla="*/ 1038 w 61271"/>
                  <a:gd name="connsiteY9" fmla="*/ 8417 h 100624"/>
                  <a:gd name="connsiteX10" fmla="*/ 2626 w 61271"/>
                  <a:gd name="connsiteY10" fmla="*/ 3179 h 100624"/>
                  <a:gd name="connsiteX11" fmla="*/ 8578 w 61271"/>
                  <a:gd name="connsiteY11" fmla="*/ 83 h 100624"/>
                  <a:gd name="connsiteX12" fmla="*/ 15801 w 61271"/>
                  <a:gd name="connsiteY12" fmla="*/ 480 h 100624"/>
                  <a:gd name="connsiteX13" fmla="*/ 30801 w 61271"/>
                  <a:gd name="connsiteY13" fmla="*/ 480 h 100624"/>
                  <a:gd name="connsiteX14" fmla="*/ 34928 w 61271"/>
                  <a:gd name="connsiteY14" fmla="*/ 480 h 100624"/>
                  <a:gd name="connsiteX15" fmla="*/ 39293 w 61271"/>
                  <a:gd name="connsiteY15" fmla="*/ 480 h 100624"/>
                  <a:gd name="connsiteX16" fmla="*/ 49294 w 61271"/>
                  <a:gd name="connsiteY16" fmla="*/ -75 h 100624"/>
                  <a:gd name="connsiteX17" fmla="*/ 51675 w 61271"/>
                  <a:gd name="connsiteY17" fmla="*/ -75 h 100624"/>
                  <a:gd name="connsiteX18" fmla="*/ 59611 w 61271"/>
                  <a:gd name="connsiteY18" fmla="*/ 1671 h 100624"/>
                  <a:gd name="connsiteX19" fmla="*/ 61119 w 61271"/>
                  <a:gd name="connsiteY19" fmla="*/ 5242 h 100624"/>
                  <a:gd name="connsiteX20" fmla="*/ 60246 w 61271"/>
                  <a:gd name="connsiteY20" fmla="*/ 18417 h 100624"/>
                  <a:gd name="connsiteX21" fmla="*/ 55643 w 61271"/>
                  <a:gd name="connsiteY21" fmla="*/ 21433 h 100624"/>
                  <a:gd name="connsiteX22" fmla="*/ 46833 w 61271"/>
                  <a:gd name="connsiteY22" fmla="*/ 21433 h 100624"/>
                  <a:gd name="connsiteX23" fmla="*/ 31992 w 61271"/>
                  <a:gd name="connsiteY23" fmla="*/ 20798 h 100624"/>
                  <a:gd name="connsiteX24" fmla="*/ 24452 w 61271"/>
                  <a:gd name="connsiteY24" fmla="*/ 27148 h 100624"/>
                  <a:gd name="connsiteX25" fmla="*/ 24452 w 61271"/>
                  <a:gd name="connsiteY25" fmla="*/ 29052 h 100624"/>
                  <a:gd name="connsiteX26" fmla="*/ 24452 w 61271"/>
                  <a:gd name="connsiteY26" fmla="*/ 31751 h 100624"/>
                  <a:gd name="connsiteX27" fmla="*/ 24452 w 61271"/>
                  <a:gd name="connsiteY27" fmla="*/ 32624 h 100624"/>
                  <a:gd name="connsiteX28" fmla="*/ 34134 w 61271"/>
                  <a:gd name="connsiteY28" fmla="*/ 39053 h 100624"/>
                  <a:gd name="connsiteX29" fmla="*/ 37071 w 61271"/>
                  <a:gd name="connsiteY29" fmla="*/ 39053 h 100624"/>
                  <a:gd name="connsiteX30" fmla="*/ 41992 w 61271"/>
                  <a:gd name="connsiteY30" fmla="*/ 39053 h 100624"/>
                  <a:gd name="connsiteX31" fmla="*/ 51833 w 61271"/>
                  <a:gd name="connsiteY31" fmla="*/ 39053 h 100624"/>
                  <a:gd name="connsiteX32" fmla="*/ 58897 w 61271"/>
                  <a:gd name="connsiteY32" fmla="*/ 43656 h 100624"/>
                  <a:gd name="connsiteX33" fmla="*/ 58897 w 61271"/>
                  <a:gd name="connsiteY33" fmla="*/ 47624 h 100624"/>
                  <a:gd name="connsiteX34" fmla="*/ 58897 w 61271"/>
                  <a:gd name="connsiteY34" fmla="*/ 50006 h 100624"/>
                  <a:gd name="connsiteX35" fmla="*/ 58897 w 61271"/>
                  <a:gd name="connsiteY35" fmla="*/ 55720 h 100624"/>
                  <a:gd name="connsiteX36" fmla="*/ 55087 w 61271"/>
                  <a:gd name="connsiteY36" fmla="*/ 59371 h 100624"/>
                  <a:gd name="connsiteX37" fmla="*/ 54214 w 61271"/>
                  <a:gd name="connsiteY37" fmla="*/ 59371 h 100624"/>
                  <a:gd name="connsiteX38" fmla="*/ 51516 w 61271"/>
                  <a:gd name="connsiteY38" fmla="*/ 59371 h 100624"/>
                  <a:gd name="connsiteX39" fmla="*/ 39928 w 61271"/>
                  <a:gd name="connsiteY39" fmla="*/ 59371 h 100624"/>
                  <a:gd name="connsiteX40" fmla="*/ 37150 w 61271"/>
                  <a:gd name="connsiteY40" fmla="*/ 59371 h 100624"/>
                  <a:gd name="connsiteX41" fmla="*/ 34611 w 61271"/>
                  <a:gd name="connsiteY41" fmla="*/ 59371 h 100624"/>
                  <a:gd name="connsiteX42" fmla="*/ 25960 w 61271"/>
                  <a:gd name="connsiteY42" fmla="*/ 63498 h 100624"/>
                  <a:gd name="connsiteX43" fmla="*/ 24610 w 61271"/>
                  <a:gd name="connsiteY43" fmla="*/ 79927 h 100624"/>
                  <a:gd name="connsiteX44" fmla="*/ 24214 w 61271"/>
                  <a:gd name="connsiteY44" fmla="*/ 86276 h 100624"/>
                  <a:gd name="connsiteX45" fmla="*/ 24214 w 61271"/>
                  <a:gd name="connsiteY45" fmla="*/ 89530 h 100624"/>
                  <a:gd name="connsiteX46" fmla="*/ 24214 w 61271"/>
                  <a:gd name="connsiteY46" fmla="*/ 91753 h 100624"/>
                  <a:gd name="connsiteX47" fmla="*/ 24214 w 61271"/>
                  <a:gd name="connsiteY47" fmla="*/ 95007 h 100624"/>
                  <a:gd name="connsiteX48" fmla="*/ 19713 w 61271"/>
                  <a:gd name="connsiteY48" fmla="*/ 100459 h 100624"/>
                  <a:gd name="connsiteX49" fmla="*/ 18340 w 61271"/>
                  <a:gd name="connsiteY49" fmla="*/ 100404 h 100624"/>
                  <a:gd name="connsiteX50" fmla="*/ 12070 w 61271"/>
                  <a:gd name="connsiteY50" fmla="*/ 100404 h 100624"/>
                  <a:gd name="connsiteX51" fmla="*/ 6753 w 61271"/>
                  <a:gd name="connsiteY51" fmla="*/ 100404 h 100624"/>
                  <a:gd name="connsiteX52" fmla="*/ 562 w 61271"/>
                  <a:gd name="connsiteY52" fmla="*/ 93499 h 100624"/>
                  <a:gd name="connsiteX53" fmla="*/ -152 w 61271"/>
                  <a:gd name="connsiteY53" fmla="*/ 9040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271" h="100624">
                    <a:moveTo>
                      <a:pt x="-152" y="90404"/>
                    </a:moveTo>
                    <a:cubicBezTo>
                      <a:pt x="-33" y="88340"/>
                      <a:pt x="-33" y="86276"/>
                      <a:pt x="-152" y="84213"/>
                    </a:cubicBezTo>
                    <a:cubicBezTo>
                      <a:pt x="-152" y="82784"/>
                      <a:pt x="-152" y="80959"/>
                      <a:pt x="-152" y="78816"/>
                    </a:cubicBezTo>
                    <a:cubicBezTo>
                      <a:pt x="-152" y="76673"/>
                      <a:pt x="-152" y="74847"/>
                      <a:pt x="-152" y="74371"/>
                    </a:cubicBezTo>
                    <a:cubicBezTo>
                      <a:pt x="245" y="67784"/>
                      <a:pt x="721" y="57307"/>
                      <a:pt x="721" y="55244"/>
                    </a:cubicBezTo>
                    <a:cubicBezTo>
                      <a:pt x="721" y="53180"/>
                      <a:pt x="721" y="52148"/>
                      <a:pt x="721" y="49053"/>
                    </a:cubicBezTo>
                    <a:cubicBezTo>
                      <a:pt x="721" y="45958"/>
                      <a:pt x="721" y="44053"/>
                      <a:pt x="721" y="42307"/>
                    </a:cubicBezTo>
                    <a:cubicBezTo>
                      <a:pt x="721" y="40561"/>
                      <a:pt x="721" y="38497"/>
                      <a:pt x="721" y="36275"/>
                    </a:cubicBezTo>
                    <a:cubicBezTo>
                      <a:pt x="1197" y="29767"/>
                      <a:pt x="1514" y="25798"/>
                      <a:pt x="1514" y="24925"/>
                    </a:cubicBezTo>
                    <a:lnTo>
                      <a:pt x="1038" y="8417"/>
                    </a:lnTo>
                    <a:cubicBezTo>
                      <a:pt x="1237" y="6583"/>
                      <a:pt x="1776" y="4814"/>
                      <a:pt x="2626" y="3179"/>
                    </a:cubicBezTo>
                    <a:cubicBezTo>
                      <a:pt x="3832" y="1067"/>
                      <a:pt x="6157" y="-147"/>
                      <a:pt x="8578" y="83"/>
                    </a:cubicBezTo>
                    <a:lnTo>
                      <a:pt x="15801" y="480"/>
                    </a:lnTo>
                    <a:lnTo>
                      <a:pt x="30801" y="480"/>
                    </a:lnTo>
                    <a:cubicBezTo>
                      <a:pt x="31674" y="480"/>
                      <a:pt x="32944" y="480"/>
                      <a:pt x="34928" y="480"/>
                    </a:cubicBezTo>
                    <a:cubicBezTo>
                      <a:pt x="36381" y="599"/>
                      <a:pt x="37841" y="599"/>
                      <a:pt x="39293" y="480"/>
                    </a:cubicBezTo>
                    <a:lnTo>
                      <a:pt x="49294" y="-75"/>
                    </a:lnTo>
                    <a:cubicBezTo>
                      <a:pt x="50087" y="-163"/>
                      <a:pt x="50881" y="-163"/>
                      <a:pt x="51675" y="-75"/>
                    </a:cubicBezTo>
                    <a:cubicBezTo>
                      <a:pt x="58262" y="321"/>
                      <a:pt x="58262" y="321"/>
                      <a:pt x="59611" y="1671"/>
                    </a:cubicBezTo>
                    <a:cubicBezTo>
                      <a:pt x="60342" y="2750"/>
                      <a:pt x="60850" y="3964"/>
                      <a:pt x="61119" y="5242"/>
                    </a:cubicBezTo>
                    <a:cubicBezTo>
                      <a:pt x="60643" y="13576"/>
                      <a:pt x="60405" y="18020"/>
                      <a:pt x="60246" y="18417"/>
                    </a:cubicBezTo>
                    <a:cubicBezTo>
                      <a:pt x="59421" y="20227"/>
                      <a:pt x="57627" y="21401"/>
                      <a:pt x="55643" y="21433"/>
                    </a:cubicBezTo>
                    <a:lnTo>
                      <a:pt x="46833" y="21433"/>
                    </a:lnTo>
                    <a:cubicBezTo>
                      <a:pt x="43897" y="21433"/>
                      <a:pt x="38897" y="20957"/>
                      <a:pt x="31992" y="20798"/>
                    </a:cubicBezTo>
                    <a:cubicBezTo>
                      <a:pt x="27388" y="20798"/>
                      <a:pt x="24452" y="23179"/>
                      <a:pt x="24452" y="27148"/>
                    </a:cubicBezTo>
                    <a:cubicBezTo>
                      <a:pt x="24380" y="27782"/>
                      <a:pt x="24380" y="28418"/>
                      <a:pt x="24452" y="29052"/>
                    </a:cubicBezTo>
                    <a:cubicBezTo>
                      <a:pt x="24515" y="29949"/>
                      <a:pt x="24515" y="30854"/>
                      <a:pt x="24452" y="31751"/>
                    </a:cubicBezTo>
                    <a:lnTo>
                      <a:pt x="24452" y="32624"/>
                    </a:lnTo>
                    <a:cubicBezTo>
                      <a:pt x="23896" y="36433"/>
                      <a:pt x="27864" y="39053"/>
                      <a:pt x="34134" y="39053"/>
                    </a:cubicBezTo>
                    <a:cubicBezTo>
                      <a:pt x="35111" y="39140"/>
                      <a:pt x="36095" y="39140"/>
                      <a:pt x="37071" y="39053"/>
                    </a:cubicBezTo>
                    <a:lnTo>
                      <a:pt x="41992" y="39053"/>
                    </a:lnTo>
                    <a:lnTo>
                      <a:pt x="51833" y="39053"/>
                    </a:lnTo>
                    <a:cubicBezTo>
                      <a:pt x="57707" y="39053"/>
                      <a:pt x="58897" y="39846"/>
                      <a:pt x="58897" y="43656"/>
                    </a:cubicBezTo>
                    <a:cubicBezTo>
                      <a:pt x="58976" y="44981"/>
                      <a:pt x="58976" y="46299"/>
                      <a:pt x="58897" y="47624"/>
                    </a:cubicBezTo>
                    <a:cubicBezTo>
                      <a:pt x="58897" y="48974"/>
                      <a:pt x="58897" y="49688"/>
                      <a:pt x="58897" y="50006"/>
                    </a:cubicBezTo>
                    <a:lnTo>
                      <a:pt x="58897" y="55720"/>
                    </a:lnTo>
                    <a:cubicBezTo>
                      <a:pt x="58738" y="57728"/>
                      <a:pt x="57103" y="59299"/>
                      <a:pt x="55087" y="59371"/>
                    </a:cubicBezTo>
                    <a:cubicBezTo>
                      <a:pt x="54802" y="59426"/>
                      <a:pt x="54500" y="59426"/>
                      <a:pt x="54214" y="59371"/>
                    </a:cubicBezTo>
                    <a:lnTo>
                      <a:pt x="51516" y="59371"/>
                    </a:lnTo>
                    <a:lnTo>
                      <a:pt x="39928" y="59371"/>
                    </a:lnTo>
                    <a:lnTo>
                      <a:pt x="37150" y="59371"/>
                    </a:lnTo>
                    <a:cubicBezTo>
                      <a:pt x="36309" y="59299"/>
                      <a:pt x="35452" y="59299"/>
                      <a:pt x="34611" y="59371"/>
                    </a:cubicBezTo>
                    <a:cubicBezTo>
                      <a:pt x="31285" y="59506"/>
                      <a:pt x="28158" y="60998"/>
                      <a:pt x="25960" y="63498"/>
                    </a:cubicBezTo>
                    <a:cubicBezTo>
                      <a:pt x="24928" y="65561"/>
                      <a:pt x="25483" y="66276"/>
                      <a:pt x="24610" y="79927"/>
                    </a:cubicBezTo>
                    <a:lnTo>
                      <a:pt x="24214" y="86276"/>
                    </a:lnTo>
                    <a:cubicBezTo>
                      <a:pt x="24214" y="87943"/>
                      <a:pt x="24214" y="88816"/>
                      <a:pt x="24214" y="89530"/>
                    </a:cubicBezTo>
                    <a:lnTo>
                      <a:pt x="24214" y="91753"/>
                    </a:lnTo>
                    <a:cubicBezTo>
                      <a:pt x="24285" y="92840"/>
                      <a:pt x="24285" y="93919"/>
                      <a:pt x="24214" y="95007"/>
                    </a:cubicBezTo>
                    <a:cubicBezTo>
                      <a:pt x="24475" y="97753"/>
                      <a:pt x="22460" y="100197"/>
                      <a:pt x="19713" y="100459"/>
                    </a:cubicBezTo>
                    <a:cubicBezTo>
                      <a:pt x="19253" y="100507"/>
                      <a:pt x="18793" y="100483"/>
                      <a:pt x="18340" y="100404"/>
                    </a:cubicBezTo>
                    <a:lnTo>
                      <a:pt x="12070" y="100404"/>
                    </a:lnTo>
                    <a:lnTo>
                      <a:pt x="6753" y="100404"/>
                    </a:lnTo>
                    <a:cubicBezTo>
                      <a:pt x="2626" y="100404"/>
                      <a:pt x="562" y="98181"/>
                      <a:pt x="562" y="93499"/>
                    </a:cubicBezTo>
                    <a:cubicBezTo>
                      <a:pt x="245" y="92483"/>
                      <a:pt x="7" y="91451"/>
                      <a:pt x="-152" y="90404"/>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1" name="Freeform: Shape 130">
                <a:extLst>
                  <a:ext uri="{FF2B5EF4-FFF2-40B4-BE49-F238E27FC236}">
                    <a16:creationId xmlns:a16="http://schemas.microsoft.com/office/drawing/2014/main" id="{2CA21459-7E02-4B04-B1FB-CF4992492711}"/>
                  </a:ext>
                </a:extLst>
              </p:cNvPr>
              <p:cNvSpPr/>
              <p:nvPr/>
            </p:nvSpPr>
            <p:spPr>
              <a:xfrm>
                <a:off x="2735525" y="1755832"/>
                <a:ext cx="24321" cy="24228"/>
              </a:xfrm>
              <a:custGeom>
                <a:avLst/>
                <a:gdLst>
                  <a:gd name="connsiteX0" fmla="*/ -152 w 22228"/>
                  <a:gd name="connsiteY0" fmla="*/ 5494 h 22143"/>
                  <a:gd name="connsiteX1" fmla="*/ 2626 w 22228"/>
                  <a:gd name="connsiteY1" fmla="*/ -141 h 22143"/>
                  <a:gd name="connsiteX2" fmla="*/ 8499 w 22228"/>
                  <a:gd name="connsiteY2" fmla="*/ -141 h 22143"/>
                  <a:gd name="connsiteX3" fmla="*/ 10562 w 22228"/>
                  <a:gd name="connsiteY3" fmla="*/ -141 h 22143"/>
                  <a:gd name="connsiteX4" fmla="*/ 12070 w 22228"/>
                  <a:gd name="connsiteY4" fmla="*/ -141 h 22143"/>
                  <a:gd name="connsiteX5" fmla="*/ 14293 w 22228"/>
                  <a:gd name="connsiteY5" fmla="*/ -141 h 22143"/>
                  <a:gd name="connsiteX6" fmla="*/ 16039 w 22228"/>
                  <a:gd name="connsiteY6" fmla="*/ -141 h 22143"/>
                  <a:gd name="connsiteX7" fmla="*/ 20325 w 22228"/>
                  <a:gd name="connsiteY7" fmla="*/ 335 h 22143"/>
                  <a:gd name="connsiteX8" fmla="*/ 22071 w 22228"/>
                  <a:gd name="connsiteY8" fmla="*/ 2955 h 22143"/>
                  <a:gd name="connsiteX9" fmla="*/ 21277 w 22228"/>
                  <a:gd name="connsiteY9" fmla="*/ 20495 h 22143"/>
                  <a:gd name="connsiteX10" fmla="*/ 18658 w 22228"/>
                  <a:gd name="connsiteY10" fmla="*/ 22003 h 22143"/>
                  <a:gd name="connsiteX11" fmla="*/ 2784 w 22228"/>
                  <a:gd name="connsiteY11" fmla="*/ 21526 h 22143"/>
                  <a:gd name="connsiteX12" fmla="*/ -152 w 22228"/>
                  <a:gd name="connsiteY12" fmla="*/ 5494 h 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28" h="22143">
                    <a:moveTo>
                      <a:pt x="-152" y="5494"/>
                    </a:moveTo>
                    <a:cubicBezTo>
                      <a:pt x="403" y="335"/>
                      <a:pt x="403" y="177"/>
                      <a:pt x="2626" y="-141"/>
                    </a:cubicBezTo>
                    <a:lnTo>
                      <a:pt x="8499" y="-141"/>
                    </a:lnTo>
                    <a:cubicBezTo>
                      <a:pt x="9181" y="-77"/>
                      <a:pt x="9880" y="-77"/>
                      <a:pt x="10562" y="-141"/>
                    </a:cubicBezTo>
                    <a:lnTo>
                      <a:pt x="12070" y="-141"/>
                    </a:lnTo>
                    <a:lnTo>
                      <a:pt x="14293" y="-141"/>
                    </a:lnTo>
                    <a:cubicBezTo>
                      <a:pt x="14872" y="-69"/>
                      <a:pt x="15459" y="-69"/>
                      <a:pt x="16039" y="-141"/>
                    </a:cubicBezTo>
                    <a:cubicBezTo>
                      <a:pt x="19531" y="-141"/>
                      <a:pt x="19531" y="-141"/>
                      <a:pt x="20325" y="335"/>
                    </a:cubicBezTo>
                    <a:cubicBezTo>
                      <a:pt x="21205" y="962"/>
                      <a:pt x="21825" y="1899"/>
                      <a:pt x="22071" y="2955"/>
                    </a:cubicBezTo>
                    <a:cubicBezTo>
                      <a:pt x="22118" y="8812"/>
                      <a:pt x="21848" y="14669"/>
                      <a:pt x="21277" y="20495"/>
                    </a:cubicBezTo>
                    <a:cubicBezTo>
                      <a:pt x="20690" y="21376"/>
                      <a:pt x="19721" y="21931"/>
                      <a:pt x="18658" y="22003"/>
                    </a:cubicBezTo>
                    <a:cubicBezTo>
                      <a:pt x="12070" y="22003"/>
                      <a:pt x="3181" y="22003"/>
                      <a:pt x="2784" y="21526"/>
                    </a:cubicBezTo>
                    <a:cubicBezTo>
                      <a:pt x="7" y="20495"/>
                      <a:pt x="-152" y="20495"/>
                      <a:pt x="-152" y="5494"/>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2" name="Freeform: Shape 131">
                <a:extLst>
                  <a:ext uri="{FF2B5EF4-FFF2-40B4-BE49-F238E27FC236}">
                    <a16:creationId xmlns:a16="http://schemas.microsoft.com/office/drawing/2014/main" id="{383F2AD1-2514-4647-B198-17E144249816}"/>
                  </a:ext>
                </a:extLst>
              </p:cNvPr>
              <p:cNvSpPr/>
              <p:nvPr/>
            </p:nvSpPr>
            <p:spPr>
              <a:xfrm>
                <a:off x="2813015" y="1672220"/>
                <a:ext cx="85984" cy="108361"/>
              </a:xfrm>
              <a:custGeom>
                <a:avLst/>
                <a:gdLst>
                  <a:gd name="connsiteX0" fmla="*/ 218 w 78585"/>
                  <a:gd name="connsiteY0" fmla="*/ 91912 h 99036"/>
                  <a:gd name="connsiteX1" fmla="*/ 218 w 78585"/>
                  <a:gd name="connsiteY1" fmla="*/ 87626 h 99036"/>
                  <a:gd name="connsiteX2" fmla="*/ 218 w 78585"/>
                  <a:gd name="connsiteY2" fmla="*/ 72625 h 99036"/>
                  <a:gd name="connsiteX3" fmla="*/ 694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11 w 78585"/>
                  <a:gd name="connsiteY22" fmla="*/ 88737 h 99036"/>
                  <a:gd name="connsiteX23" fmla="*/ 23711 w 78585"/>
                  <a:gd name="connsiteY23" fmla="*/ 92547 h 99036"/>
                  <a:gd name="connsiteX24" fmla="*/ 18869 w 78585"/>
                  <a:gd name="connsiteY24" fmla="*/ 98896 h 99036"/>
                  <a:gd name="connsiteX25" fmla="*/ 10933 w 78585"/>
                  <a:gd name="connsiteY25" fmla="*/ 98102 h 99036"/>
                  <a:gd name="connsiteX26" fmla="*/ 8949 w 78585"/>
                  <a:gd name="connsiteY26" fmla="*/ 98102 h 99036"/>
                  <a:gd name="connsiteX27" fmla="*/ 2837 w 78585"/>
                  <a:gd name="connsiteY27" fmla="*/ 98896 h 99036"/>
                  <a:gd name="connsiteX28" fmla="*/ 2361 w 78585"/>
                  <a:gd name="connsiteY28" fmla="*/ 98896 h 99036"/>
                  <a:gd name="connsiteX29" fmla="*/ -99 w 78585"/>
                  <a:gd name="connsiteY29" fmla="*/ 94451 h 99036"/>
                  <a:gd name="connsiteX30" fmla="*/ 218 w 78585"/>
                  <a:gd name="connsiteY30" fmla="*/ 91912 h 99036"/>
                  <a:gd name="connsiteX31" fmla="*/ 51172 w 78585"/>
                  <a:gd name="connsiteY31" fmla="*/ 47466 h 99036"/>
                  <a:gd name="connsiteX32" fmla="*/ 53077 w 78585"/>
                  <a:gd name="connsiteY32" fmla="*/ 44767 h 99036"/>
                  <a:gd name="connsiteX33" fmla="*/ 55299 w 78585"/>
                  <a:gd name="connsiteY33" fmla="*/ 40561 h 99036"/>
                  <a:gd name="connsiteX34" fmla="*/ 56172 w 78585"/>
                  <a:gd name="connsiteY34" fmla="*/ 35243 h 99036"/>
                  <a:gd name="connsiteX35" fmla="*/ 54426 w 78585"/>
                  <a:gd name="connsiteY35" fmla="*/ 28179 h 99036"/>
                  <a:gd name="connsiteX36" fmla="*/ 35457 w 78585"/>
                  <a:gd name="connsiteY36" fmla="*/ 19211 h 99036"/>
                  <a:gd name="connsiteX37" fmla="*/ 24108 w 78585"/>
                  <a:gd name="connsiteY37" fmla="*/ 36592 h 99036"/>
                  <a:gd name="connsiteX38" fmla="*/ 39426 w 78585"/>
                  <a:gd name="connsiteY38" fmla="*/ 51910 h 99036"/>
                  <a:gd name="connsiteX39" fmla="*/ 51172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218" y="91912"/>
                    </a:moveTo>
                    <a:cubicBezTo>
                      <a:pt x="313" y="90483"/>
                      <a:pt x="313" y="89054"/>
                      <a:pt x="218" y="87626"/>
                    </a:cubicBezTo>
                    <a:lnTo>
                      <a:pt x="218" y="72625"/>
                    </a:lnTo>
                    <a:cubicBezTo>
                      <a:pt x="218" y="64212"/>
                      <a:pt x="853" y="63181"/>
                      <a:pt x="694" y="58180"/>
                    </a:cubicBezTo>
                    <a:cubicBezTo>
                      <a:pt x="448" y="52728"/>
                      <a:pt x="583" y="47267"/>
                      <a:pt x="1091" y="41831"/>
                    </a:cubicBezTo>
                    <a:cubicBezTo>
                      <a:pt x="1147" y="41489"/>
                      <a:pt x="1147" y="41140"/>
                      <a:pt x="1091" y="40799"/>
                    </a:cubicBezTo>
                    <a:cubicBezTo>
                      <a:pt x="1091" y="35084"/>
                      <a:pt x="536" y="28894"/>
                      <a:pt x="536" y="18338"/>
                    </a:cubicBezTo>
                    <a:cubicBezTo>
                      <a:pt x="536" y="17465"/>
                      <a:pt x="536" y="15639"/>
                      <a:pt x="59" y="13020"/>
                    </a:cubicBezTo>
                    <a:cubicBezTo>
                      <a:pt x="-417" y="10401"/>
                      <a:pt x="59" y="9766"/>
                      <a:pt x="59" y="8496"/>
                    </a:cubicBezTo>
                    <a:cubicBezTo>
                      <a:pt x="59" y="1988"/>
                      <a:pt x="410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0"/>
                      <a:pt x="46227" y="72752"/>
                      <a:pt x="42283" y="72943"/>
                    </a:cubicBezTo>
                    <a:lnTo>
                      <a:pt x="39664" y="72943"/>
                    </a:lnTo>
                    <a:cubicBezTo>
                      <a:pt x="36568" y="72943"/>
                      <a:pt x="34505" y="72229"/>
                      <a:pt x="33870" y="72229"/>
                    </a:cubicBezTo>
                    <a:cubicBezTo>
                      <a:pt x="31497" y="72149"/>
                      <a:pt x="29116" y="72395"/>
                      <a:pt x="26806" y="72943"/>
                    </a:cubicBezTo>
                    <a:cubicBezTo>
                      <a:pt x="24425" y="74292"/>
                      <a:pt x="23012" y="76871"/>
                      <a:pt x="23155" y="79610"/>
                    </a:cubicBezTo>
                    <a:cubicBezTo>
                      <a:pt x="23155" y="81356"/>
                      <a:pt x="23155" y="84451"/>
                      <a:pt x="23711" y="88737"/>
                    </a:cubicBezTo>
                    <a:cubicBezTo>
                      <a:pt x="23790" y="90007"/>
                      <a:pt x="23790" y="91277"/>
                      <a:pt x="23711" y="92547"/>
                    </a:cubicBezTo>
                    <a:cubicBezTo>
                      <a:pt x="23711" y="96832"/>
                      <a:pt x="22124" y="98896"/>
                      <a:pt x="18869" y="98896"/>
                    </a:cubicBezTo>
                    <a:cubicBezTo>
                      <a:pt x="16211" y="98793"/>
                      <a:pt x="13560" y="98531"/>
                      <a:pt x="10933" y="98102"/>
                    </a:cubicBezTo>
                    <a:cubicBezTo>
                      <a:pt x="10274" y="98158"/>
                      <a:pt x="9607" y="98158"/>
                      <a:pt x="8949" y="98102"/>
                    </a:cubicBezTo>
                    <a:lnTo>
                      <a:pt x="2837" y="98896"/>
                    </a:lnTo>
                    <a:lnTo>
                      <a:pt x="2361" y="98896"/>
                    </a:lnTo>
                    <a:cubicBezTo>
                      <a:pt x="1012" y="98896"/>
                      <a:pt x="-99" y="96674"/>
                      <a:pt x="-99" y="94451"/>
                    </a:cubicBezTo>
                    <a:cubicBezTo>
                      <a:pt x="-52" y="93602"/>
                      <a:pt x="51" y="92753"/>
                      <a:pt x="218" y="91912"/>
                    </a:cubicBezTo>
                    <a:close/>
                    <a:moveTo>
                      <a:pt x="51172" y="47466"/>
                    </a:moveTo>
                    <a:cubicBezTo>
                      <a:pt x="51751" y="46529"/>
                      <a:pt x="52386" y="45632"/>
                      <a:pt x="53077" y="44767"/>
                    </a:cubicBezTo>
                    <a:cubicBezTo>
                      <a:pt x="54196" y="43600"/>
                      <a:pt x="54974" y="42148"/>
                      <a:pt x="55299" y="40561"/>
                    </a:cubicBezTo>
                    <a:cubicBezTo>
                      <a:pt x="55791" y="38831"/>
                      <a:pt x="56085" y="37045"/>
                      <a:pt x="56172" y="35243"/>
                    </a:cubicBezTo>
                    <a:cubicBezTo>
                      <a:pt x="55815" y="32838"/>
                      <a:pt x="55228" y="30473"/>
                      <a:pt x="54426" y="28179"/>
                    </a:cubicBezTo>
                    <a:cubicBezTo>
                      <a:pt x="52601" y="22703"/>
                      <a:pt x="45299" y="19211"/>
                      <a:pt x="35457" y="19211"/>
                    </a:cubicBezTo>
                    <a:cubicBezTo>
                      <a:pt x="25616" y="19211"/>
                      <a:pt x="24108" y="20957"/>
                      <a:pt x="24108" y="36592"/>
                    </a:cubicBezTo>
                    <a:cubicBezTo>
                      <a:pt x="24108" y="49371"/>
                      <a:pt x="26568" y="51910"/>
                      <a:pt x="39426" y="51910"/>
                    </a:cubicBezTo>
                    <a:cubicBezTo>
                      <a:pt x="43783" y="52109"/>
                      <a:pt x="48037" y="50498"/>
                      <a:pt x="51172" y="4746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3" name="Freeform: Shape 132">
                <a:extLst>
                  <a:ext uri="{FF2B5EF4-FFF2-40B4-BE49-F238E27FC236}">
                    <a16:creationId xmlns:a16="http://schemas.microsoft.com/office/drawing/2014/main" id="{0286CD4A-DC6F-4FE3-A31F-79C0A0207C5A}"/>
                  </a:ext>
                </a:extLst>
              </p:cNvPr>
              <p:cNvSpPr/>
              <p:nvPr/>
            </p:nvSpPr>
            <p:spPr>
              <a:xfrm>
                <a:off x="2897343" y="1671681"/>
                <a:ext cx="87385" cy="107928"/>
              </a:xfrm>
              <a:custGeom>
                <a:avLst/>
                <a:gdLst>
                  <a:gd name="connsiteX0" fmla="*/ -105 w 79865"/>
                  <a:gd name="connsiteY0" fmla="*/ 93435 h 98640"/>
                  <a:gd name="connsiteX1" fmla="*/ -105 w 79865"/>
                  <a:gd name="connsiteY1" fmla="*/ 91927 h 98640"/>
                  <a:gd name="connsiteX2" fmla="*/ 927 w 79865"/>
                  <a:gd name="connsiteY2" fmla="*/ 88276 h 98640"/>
                  <a:gd name="connsiteX3" fmla="*/ 2118 w 79865"/>
                  <a:gd name="connsiteY3" fmla="*/ 80339 h 98640"/>
                  <a:gd name="connsiteX4" fmla="*/ 2673 w 79865"/>
                  <a:gd name="connsiteY4" fmla="*/ 78117 h 98640"/>
                  <a:gd name="connsiteX5" fmla="*/ 3467 w 79865"/>
                  <a:gd name="connsiteY5" fmla="*/ 72561 h 98640"/>
                  <a:gd name="connsiteX6" fmla="*/ 5213 w 79865"/>
                  <a:gd name="connsiteY6" fmla="*/ 64624 h 98640"/>
                  <a:gd name="connsiteX7" fmla="*/ 6800 w 79865"/>
                  <a:gd name="connsiteY7" fmla="*/ 57164 h 98640"/>
                  <a:gd name="connsiteX8" fmla="*/ 8150 w 79865"/>
                  <a:gd name="connsiteY8" fmla="*/ 51132 h 98640"/>
                  <a:gd name="connsiteX9" fmla="*/ 9340 w 79865"/>
                  <a:gd name="connsiteY9" fmla="*/ 45814 h 98640"/>
                  <a:gd name="connsiteX10" fmla="*/ 11245 w 79865"/>
                  <a:gd name="connsiteY10" fmla="*/ 38433 h 98640"/>
                  <a:gd name="connsiteX11" fmla="*/ 12435 w 79865"/>
                  <a:gd name="connsiteY11" fmla="*/ 33989 h 98640"/>
                  <a:gd name="connsiteX12" fmla="*/ 13785 w 79865"/>
                  <a:gd name="connsiteY12" fmla="*/ 27084 h 98640"/>
                  <a:gd name="connsiteX13" fmla="*/ 15928 w 79865"/>
                  <a:gd name="connsiteY13" fmla="*/ 19147 h 98640"/>
                  <a:gd name="connsiteX14" fmla="*/ 16959 w 79865"/>
                  <a:gd name="connsiteY14" fmla="*/ 13432 h 98640"/>
                  <a:gd name="connsiteX15" fmla="*/ 27118 w 79865"/>
                  <a:gd name="connsiteY15" fmla="*/ -140 h 98640"/>
                  <a:gd name="connsiteX16" fmla="*/ 42992 w 79865"/>
                  <a:gd name="connsiteY16" fmla="*/ -140 h 98640"/>
                  <a:gd name="connsiteX17" fmla="*/ 46405 w 79865"/>
                  <a:gd name="connsiteY17" fmla="*/ -140 h 98640"/>
                  <a:gd name="connsiteX18" fmla="*/ 50056 w 79865"/>
                  <a:gd name="connsiteY18" fmla="*/ -140 h 98640"/>
                  <a:gd name="connsiteX19" fmla="*/ 57437 w 79865"/>
                  <a:gd name="connsiteY19" fmla="*/ 2162 h 98640"/>
                  <a:gd name="connsiteX20" fmla="*/ 61405 w 79865"/>
                  <a:gd name="connsiteY20" fmla="*/ 12083 h 98640"/>
                  <a:gd name="connsiteX21" fmla="*/ 63786 w 79865"/>
                  <a:gd name="connsiteY21" fmla="*/ 20020 h 98640"/>
                  <a:gd name="connsiteX22" fmla="*/ 65374 w 79865"/>
                  <a:gd name="connsiteY22" fmla="*/ 27084 h 98640"/>
                  <a:gd name="connsiteX23" fmla="*/ 67437 w 79865"/>
                  <a:gd name="connsiteY23" fmla="*/ 34147 h 98640"/>
                  <a:gd name="connsiteX24" fmla="*/ 68628 w 79865"/>
                  <a:gd name="connsiteY24" fmla="*/ 40179 h 98640"/>
                  <a:gd name="connsiteX25" fmla="*/ 69501 w 79865"/>
                  <a:gd name="connsiteY25" fmla="*/ 44544 h 98640"/>
                  <a:gd name="connsiteX26" fmla="*/ 70770 w 79865"/>
                  <a:gd name="connsiteY26" fmla="*/ 52957 h 98640"/>
                  <a:gd name="connsiteX27" fmla="*/ 71961 w 79865"/>
                  <a:gd name="connsiteY27" fmla="*/ 56767 h 98640"/>
                  <a:gd name="connsiteX28" fmla="*/ 73866 w 79865"/>
                  <a:gd name="connsiteY28" fmla="*/ 64704 h 98640"/>
                  <a:gd name="connsiteX29" fmla="*/ 75215 w 79865"/>
                  <a:gd name="connsiteY29" fmla="*/ 70736 h 98640"/>
                  <a:gd name="connsiteX30" fmla="*/ 75929 w 79865"/>
                  <a:gd name="connsiteY30" fmla="*/ 74545 h 98640"/>
                  <a:gd name="connsiteX31" fmla="*/ 77596 w 79865"/>
                  <a:gd name="connsiteY31" fmla="*/ 81371 h 98640"/>
                  <a:gd name="connsiteX32" fmla="*/ 78628 w 79865"/>
                  <a:gd name="connsiteY32" fmla="*/ 86609 h 98640"/>
                  <a:gd name="connsiteX33" fmla="*/ 79660 w 79865"/>
                  <a:gd name="connsiteY33" fmla="*/ 90498 h 98640"/>
                  <a:gd name="connsiteX34" fmla="*/ 79660 w 79865"/>
                  <a:gd name="connsiteY34" fmla="*/ 92482 h 98640"/>
                  <a:gd name="connsiteX35" fmla="*/ 76009 w 79865"/>
                  <a:gd name="connsiteY35" fmla="*/ 98435 h 98640"/>
                  <a:gd name="connsiteX36" fmla="*/ 67596 w 79865"/>
                  <a:gd name="connsiteY36" fmla="*/ 98435 h 98640"/>
                  <a:gd name="connsiteX37" fmla="*/ 59659 w 79865"/>
                  <a:gd name="connsiteY37" fmla="*/ 98038 h 98640"/>
                  <a:gd name="connsiteX38" fmla="*/ 56802 w 79865"/>
                  <a:gd name="connsiteY38" fmla="*/ 95498 h 98640"/>
                  <a:gd name="connsiteX39" fmla="*/ 53548 w 79865"/>
                  <a:gd name="connsiteY39" fmla="*/ 85816 h 98640"/>
                  <a:gd name="connsiteX40" fmla="*/ 41246 w 79865"/>
                  <a:gd name="connsiteY40" fmla="*/ 82403 h 98640"/>
                  <a:gd name="connsiteX41" fmla="*/ 23547 w 79865"/>
                  <a:gd name="connsiteY41" fmla="*/ 90339 h 98640"/>
                  <a:gd name="connsiteX42" fmla="*/ 19340 w 79865"/>
                  <a:gd name="connsiteY42" fmla="*/ 98276 h 98640"/>
                  <a:gd name="connsiteX43" fmla="*/ 11800 w 79865"/>
                  <a:gd name="connsiteY43" fmla="*/ 98276 h 98640"/>
                  <a:gd name="connsiteX44" fmla="*/ 6959 w 79865"/>
                  <a:gd name="connsiteY44" fmla="*/ 98276 h 98640"/>
                  <a:gd name="connsiteX45" fmla="*/ 768 w 79865"/>
                  <a:gd name="connsiteY45" fmla="*/ 96609 h 98640"/>
                  <a:gd name="connsiteX46" fmla="*/ -105 w 79865"/>
                  <a:gd name="connsiteY46" fmla="*/ 93435 h 98640"/>
                  <a:gd name="connsiteX47" fmla="*/ 38865 w 79865"/>
                  <a:gd name="connsiteY47" fmla="*/ 60894 h 98640"/>
                  <a:gd name="connsiteX48" fmla="*/ 49024 w 79865"/>
                  <a:gd name="connsiteY48" fmla="*/ 55735 h 98640"/>
                  <a:gd name="connsiteX49" fmla="*/ 47516 w 79865"/>
                  <a:gd name="connsiteY49" fmla="*/ 46290 h 98640"/>
                  <a:gd name="connsiteX50" fmla="*/ 46167 w 79865"/>
                  <a:gd name="connsiteY50" fmla="*/ 40735 h 98640"/>
                  <a:gd name="connsiteX51" fmla="*/ 42674 w 79865"/>
                  <a:gd name="connsiteY51" fmla="*/ 29227 h 98640"/>
                  <a:gd name="connsiteX52" fmla="*/ 40055 w 79865"/>
                  <a:gd name="connsiteY52" fmla="*/ 27084 h 98640"/>
                  <a:gd name="connsiteX53" fmla="*/ 34579 w 79865"/>
                  <a:gd name="connsiteY53" fmla="*/ 37322 h 98640"/>
                  <a:gd name="connsiteX54" fmla="*/ 33388 w 79865"/>
                  <a:gd name="connsiteY54" fmla="*/ 44148 h 98640"/>
                  <a:gd name="connsiteX55" fmla="*/ 31801 w 79865"/>
                  <a:gd name="connsiteY55" fmla="*/ 51370 h 98640"/>
                  <a:gd name="connsiteX56" fmla="*/ 31801 w 79865"/>
                  <a:gd name="connsiteY56" fmla="*/ 54862 h 98640"/>
                  <a:gd name="connsiteX57" fmla="*/ 38865 w 79865"/>
                  <a:gd name="connsiteY57" fmla="*/ 60894 h 9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65" h="98640">
                    <a:moveTo>
                      <a:pt x="-105" y="93435"/>
                    </a:moveTo>
                    <a:cubicBezTo>
                      <a:pt x="-168" y="92935"/>
                      <a:pt x="-168" y="92427"/>
                      <a:pt x="-105" y="91927"/>
                    </a:cubicBezTo>
                    <a:cubicBezTo>
                      <a:pt x="332" y="90736"/>
                      <a:pt x="681" y="89522"/>
                      <a:pt x="927" y="88276"/>
                    </a:cubicBezTo>
                    <a:cubicBezTo>
                      <a:pt x="1157" y="85609"/>
                      <a:pt x="1554" y="82958"/>
                      <a:pt x="2118" y="80339"/>
                    </a:cubicBezTo>
                    <a:lnTo>
                      <a:pt x="2673" y="78117"/>
                    </a:lnTo>
                    <a:cubicBezTo>
                      <a:pt x="2673" y="77403"/>
                      <a:pt x="2673" y="75498"/>
                      <a:pt x="3467" y="72561"/>
                    </a:cubicBezTo>
                    <a:cubicBezTo>
                      <a:pt x="3538" y="69831"/>
                      <a:pt x="4134" y="67132"/>
                      <a:pt x="5213" y="64624"/>
                    </a:cubicBezTo>
                    <a:cubicBezTo>
                      <a:pt x="5935" y="62180"/>
                      <a:pt x="6467" y="59688"/>
                      <a:pt x="6800" y="57164"/>
                    </a:cubicBezTo>
                    <a:cubicBezTo>
                      <a:pt x="6800" y="55338"/>
                      <a:pt x="7276" y="54942"/>
                      <a:pt x="8150" y="51132"/>
                    </a:cubicBezTo>
                    <a:cubicBezTo>
                      <a:pt x="8150" y="50656"/>
                      <a:pt x="8705" y="48592"/>
                      <a:pt x="9340" y="45814"/>
                    </a:cubicBezTo>
                    <a:cubicBezTo>
                      <a:pt x="9975" y="43036"/>
                      <a:pt x="10689" y="40020"/>
                      <a:pt x="11245" y="38433"/>
                    </a:cubicBezTo>
                    <a:cubicBezTo>
                      <a:pt x="11800" y="36846"/>
                      <a:pt x="12435" y="34147"/>
                      <a:pt x="12435" y="33989"/>
                    </a:cubicBezTo>
                    <a:lnTo>
                      <a:pt x="13785" y="27084"/>
                    </a:lnTo>
                    <a:lnTo>
                      <a:pt x="15928" y="19147"/>
                    </a:lnTo>
                    <a:cubicBezTo>
                      <a:pt x="16436" y="17274"/>
                      <a:pt x="16777" y="15361"/>
                      <a:pt x="16959" y="13432"/>
                    </a:cubicBezTo>
                    <a:cubicBezTo>
                      <a:pt x="18626" y="2876"/>
                      <a:pt x="20531" y="178"/>
                      <a:pt x="27118" y="-140"/>
                    </a:cubicBezTo>
                    <a:cubicBezTo>
                      <a:pt x="30055" y="-140"/>
                      <a:pt x="36563" y="-140"/>
                      <a:pt x="42992" y="-140"/>
                    </a:cubicBezTo>
                    <a:lnTo>
                      <a:pt x="46405" y="-140"/>
                    </a:lnTo>
                    <a:lnTo>
                      <a:pt x="50056" y="-140"/>
                    </a:lnTo>
                    <a:cubicBezTo>
                      <a:pt x="52699" y="-179"/>
                      <a:pt x="55286" y="630"/>
                      <a:pt x="57437" y="2162"/>
                    </a:cubicBezTo>
                    <a:cubicBezTo>
                      <a:pt x="59588" y="5075"/>
                      <a:pt x="60961" y="8488"/>
                      <a:pt x="61405" y="12083"/>
                    </a:cubicBezTo>
                    <a:cubicBezTo>
                      <a:pt x="61405" y="12797"/>
                      <a:pt x="61405" y="12797"/>
                      <a:pt x="63786" y="20020"/>
                    </a:cubicBezTo>
                    <a:cubicBezTo>
                      <a:pt x="64453" y="22345"/>
                      <a:pt x="64985" y="24703"/>
                      <a:pt x="65374" y="27084"/>
                    </a:cubicBezTo>
                    <a:cubicBezTo>
                      <a:pt x="65374" y="27957"/>
                      <a:pt x="66247" y="30338"/>
                      <a:pt x="67437" y="34147"/>
                    </a:cubicBezTo>
                    <a:cubicBezTo>
                      <a:pt x="67961" y="36131"/>
                      <a:pt x="68358" y="38147"/>
                      <a:pt x="68628" y="40179"/>
                    </a:cubicBezTo>
                    <a:cubicBezTo>
                      <a:pt x="68739" y="41663"/>
                      <a:pt x="69032" y="43132"/>
                      <a:pt x="69501" y="44544"/>
                    </a:cubicBezTo>
                    <a:cubicBezTo>
                      <a:pt x="69897" y="46608"/>
                      <a:pt x="69897" y="46608"/>
                      <a:pt x="70770" y="52957"/>
                    </a:cubicBezTo>
                    <a:cubicBezTo>
                      <a:pt x="70770" y="53434"/>
                      <a:pt x="71247" y="54703"/>
                      <a:pt x="71961" y="56767"/>
                    </a:cubicBezTo>
                    <a:cubicBezTo>
                      <a:pt x="72755" y="59370"/>
                      <a:pt x="73390" y="62021"/>
                      <a:pt x="73866" y="64704"/>
                    </a:cubicBezTo>
                    <a:cubicBezTo>
                      <a:pt x="74342" y="66926"/>
                      <a:pt x="74342" y="66926"/>
                      <a:pt x="75215" y="70736"/>
                    </a:cubicBezTo>
                    <a:cubicBezTo>
                      <a:pt x="75533" y="71990"/>
                      <a:pt x="75771" y="73260"/>
                      <a:pt x="75929" y="74545"/>
                    </a:cubicBezTo>
                    <a:cubicBezTo>
                      <a:pt x="76247" y="76871"/>
                      <a:pt x="76802" y="79156"/>
                      <a:pt x="77596" y="81371"/>
                    </a:cubicBezTo>
                    <a:cubicBezTo>
                      <a:pt x="77596" y="82800"/>
                      <a:pt x="77596" y="82800"/>
                      <a:pt x="78628" y="86609"/>
                    </a:cubicBezTo>
                    <a:cubicBezTo>
                      <a:pt x="78628" y="86609"/>
                      <a:pt x="78628" y="88117"/>
                      <a:pt x="79660" y="90498"/>
                    </a:cubicBezTo>
                    <a:cubicBezTo>
                      <a:pt x="79731" y="91157"/>
                      <a:pt x="79731" y="91824"/>
                      <a:pt x="79660" y="92482"/>
                    </a:cubicBezTo>
                    <a:cubicBezTo>
                      <a:pt x="79723" y="95014"/>
                      <a:pt x="78294" y="97340"/>
                      <a:pt x="76009" y="98435"/>
                    </a:cubicBezTo>
                    <a:cubicBezTo>
                      <a:pt x="75453" y="98435"/>
                      <a:pt x="71009" y="98435"/>
                      <a:pt x="67596" y="98435"/>
                    </a:cubicBezTo>
                    <a:cubicBezTo>
                      <a:pt x="64945" y="98594"/>
                      <a:pt x="62278" y="98459"/>
                      <a:pt x="59659" y="98038"/>
                    </a:cubicBezTo>
                    <a:cubicBezTo>
                      <a:pt x="58469" y="97506"/>
                      <a:pt x="57468" y="96625"/>
                      <a:pt x="56802" y="95498"/>
                    </a:cubicBezTo>
                    <a:cubicBezTo>
                      <a:pt x="56802" y="95498"/>
                      <a:pt x="56802" y="95498"/>
                      <a:pt x="53548" y="85816"/>
                    </a:cubicBezTo>
                    <a:cubicBezTo>
                      <a:pt x="52516" y="82879"/>
                      <a:pt x="50770" y="82403"/>
                      <a:pt x="41246" y="82403"/>
                    </a:cubicBezTo>
                    <a:cubicBezTo>
                      <a:pt x="28864" y="82403"/>
                      <a:pt x="24737" y="84149"/>
                      <a:pt x="23547" y="90339"/>
                    </a:cubicBezTo>
                    <a:cubicBezTo>
                      <a:pt x="22356" y="96530"/>
                      <a:pt x="21325" y="98276"/>
                      <a:pt x="19340" y="98276"/>
                    </a:cubicBezTo>
                    <a:cubicBezTo>
                      <a:pt x="17356" y="98276"/>
                      <a:pt x="14896" y="98276"/>
                      <a:pt x="11800" y="98276"/>
                    </a:cubicBezTo>
                    <a:lnTo>
                      <a:pt x="6959" y="98276"/>
                    </a:lnTo>
                    <a:cubicBezTo>
                      <a:pt x="2832" y="98276"/>
                      <a:pt x="2197" y="98276"/>
                      <a:pt x="768" y="96609"/>
                    </a:cubicBezTo>
                    <a:cubicBezTo>
                      <a:pt x="213" y="95641"/>
                      <a:pt x="-89" y="94554"/>
                      <a:pt x="-105" y="93435"/>
                    </a:cubicBezTo>
                    <a:close/>
                    <a:moveTo>
                      <a:pt x="38865" y="60894"/>
                    </a:moveTo>
                    <a:cubicBezTo>
                      <a:pt x="46802" y="60894"/>
                      <a:pt x="49024" y="59704"/>
                      <a:pt x="49024" y="55735"/>
                    </a:cubicBezTo>
                    <a:cubicBezTo>
                      <a:pt x="48976" y="52529"/>
                      <a:pt x="48468" y="49354"/>
                      <a:pt x="47516" y="46290"/>
                    </a:cubicBezTo>
                    <a:cubicBezTo>
                      <a:pt x="47119" y="44544"/>
                      <a:pt x="46643" y="42640"/>
                      <a:pt x="46167" y="40735"/>
                    </a:cubicBezTo>
                    <a:cubicBezTo>
                      <a:pt x="45270" y="36822"/>
                      <a:pt x="44103" y="32981"/>
                      <a:pt x="42674" y="29227"/>
                    </a:cubicBezTo>
                    <a:cubicBezTo>
                      <a:pt x="41960" y="27798"/>
                      <a:pt x="41246" y="27084"/>
                      <a:pt x="40055" y="27084"/>
                    </a:cubicBezTo>
                    <a:cubicBezTo>
                      <a:pt x="37674" y="27084"/>
                      <a:pt x="35611" y="31052"/>
                      <a:pt x="34579" y="37322"/>
                    </a:cubicBezTo>
                    <a:cubicBezTo>
                      <a:pt x="34023" y="40417"/>
                      <a:pt x="33547" y="43274"/>
                      <a:pt x="33388" y="44148"/>
                    </a:cubicBezTo>
                    <a:lnTo>
                      <a:pt x="31801" y="51370"/>
                    </a:lnTo>
                    <a:cubicBezTo>
                      <a:pt x="31706" y="52529"/>
                      <a:pt x="31706" y="53703"/>
                      <a:pt x="31801" y="54862"/>
                    </a:cubicBezTo>
                    <a:cubicBezTo>
                      <a:pt x="31484" y="58831"/>
                      <a:pt x="34103" y="60894"/>
                      <a:pt x="38865" y="60894"/>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4" name="Freeform: Shape 133">
                <a:extLst>
                  <a:ext uri="{FF2B5EF4-FFF2-40B4-BE49-F238E27FC236}">
                    <a16:creationId xmlns:a16="http://schemas.microsoft.com/office/drawing/2014/main" id="{E624A69E-CB3E-4BF8-AA2D-C95B025CA69D}"/>
                  </a:ext>
                </a:extLst>
              </p:cNvPr>
              <p:cNvSpPr/>
              <p:nvPr/>
            </p:nvSpPr>
            <p:spPr>
              <a:xfrm>
                <a:off x="2992875" y="1671325"/>
                <a:ext cx="78066" cy="109006"/>
              </a:xfrm>
              <a:custGeom>
                <a:avLst/>
                <a:gdLst>
                  <a:gd name="connsiteX0" fmla="*/ 364 w 71348"/>
                  <a:gd name="connsiteY0" fmla="*/ 80507 h 99625"/>
                  <a:gd name="connsiteX1" fmla="*/ 364 w 71348"/>
                  <a:gd name="connsiteY1" fmla="*/ 74634 h 99625"/>
                  <a:gd name="connsiteX2" fmla="*/ 364 w 71348"/>
                  <a:gd name="connsiteY2" fmla="*/ 64475 h 99625"/>
                  <a:gd name="connsiteX3" fmla="*/ 364 w 71348"/>
                  <a:gd name="connsiteY3" fmla="*/ 60745 h 99625"/>
                  <a:gd name="connsiteX4" fmla="*/ 364 w 71348"/>
                  <a:gd name="connsiteY4" fmla="*/ 53760 h 99625"/>
                  <a:gd name="connsiteX5" fmla="*/ 364 w 71348"/>
                  <a:gd name="connsiteY5" fmla="*/ 39316 h 99625"/>
                  <a:gd name="connsiteX6" fmla="*/ 920 w 71348"/>
                  <a:gd name="connsiteY6" fmla="*/ 24315 h 99625"/>
                  <a:gd name="connsiteX7" fmla="*/ 920 w 71348"/>
                  <a:gd name="connsiteY7" fmla="*/ 7807 h 99625"/>
                  <a:gd name="connsiteX8" fmla="*/ 7269 w 71348"/>
                  <a:gd name="connsiteY8" fmla="*/ -130 h 99625"/>
                  <a:gd name="connsiteX9" fmla="*/ 16714 w 71348"/>
                  <a:gd name="connsiteY9" fmla="*/ -130 h 99625"/>
                  <a:gd name="connsiteX10" fmla="*/ 20365 w 71348"/>
                  <a:gd name="connsiteY10" fmla="*/ -130 h 99625"/>
                  <a:gd name="connsiteX11" fmla="*/ 35207 w 71348"/>
                  <a:gd name="connsiteY11" fmla="*/ -130 h 99625"/>
                  <a:gd name="connsiteX12" fmla="*/ 59811 w 71348"/>
                  <a:gd name="connsiteY12" fmla="*/ 7092 h 99625"/>
                  <a:gd name="connsiteX13" fmla="*/ 71160 w 71348"/>
                  <a:gd name="connsiteY13" fmla="*/ 31776 h 99625"/>
                  <a:gd name="connsiteX14" fmla="*/ 65525 w 71348"/>
                  <a:gd name="connsiteY14" fmla="*/ 51776 h 99625"/>
                  <a:gd name="connsiteX15" fmla="*/ 56557 w 71348"/>
                  <a:gd name="connsiteY15" fmla="*/ 62411 h 99625"/>
                  <a:gd name="connsiteX16" fmla="*/ 55366 w 71348"/>
                  <a:gd name="connsiteY16" fmla="*/ 65586 h 99625"/>
                  <a:gd name="connsiteX17" fmla="*/ 57271 w 71348"/>
                  <a:gd name="connsiteY17" fmla="*/ 69158 h 99625"/>
                  <a:gd name="connsiteX18" fmla="*/ 65684 w 71348"/>
                  <a:gd name="connsiteY18" fmla="*/ 73999 h 99625"/>
                  <a:gd name="connsiteX19" fmla="*/ 70684 w 71348"/>
                  <a:gd name="connsiteY19" fmla="*/ 78602 h 99625"/>
                  <a:gd name="connsiteX20" fmla="*/ 69811 w 71348"/>
                  <a:gd name="connsiteY20" fmla="*/ 96698 h 99625"/>
                  <a:gd name="connsiteX21" fmla="*/ 63303 w 71348"/>
                  <a:gd name="connsiteY21" fmla="*/ 99476 h 99625"/>
                  <a:gd name="connsiteX22" fmla="*/ 54811 w 71348"/>
                  <a:gd name="connsiteY22" fmla="*/ 96063 h 99625"/>
                  <a:gd name="connsiteX23" fmla="*/ 53620 w 71348"/>
                  <a:gd name="connsiteY23" fmla="*/ 95190 h 99625"/>
                  <a:gd name="connsiteX24" fmla="*/ 45683 w 71348"/>
                  <a:gd name="connsiteY24" fmla="*/ 88127 h 99625"/>
                  <a:gd name="connsiteX25" fmla="*/ 41239 w 71348"/>
                  <a:gd name="connsiteY25" fmla="*/ 83841 h 99625"/>
                  <a:gd name="connsiteX26" fmla="*/ 33302 w 71348"/>
                  <a:gd name="connsiteY26" fmla="*/ 78444 h 99625"/>
                  <a:gd name="connsiteX27" fmla="*/ 28778 w 71348"/>
                  <a:gd name="connsiteY27" fmla="*/ 76936 h 99625"/>
                  <a:gd name="connsiteX28" fmla="*/ 23857 w 71348"/>
                  <a:gd name="connsiteY28" fmla="*/ 80666 h 99625"/>
                  <a:gd name="connsiteX29" fmla="*/ 23857 w 71348"/>
                  <a:gd name="connsiteY29" fmla="*/ 85031 h 99625"/>
                  <a:gd name="connsiteX30" fmla="*/ 23857 w 71348"/>
                  <a:gd name="connsiteY30" fmla="*/ 90031 h 99625"/>
                  <a:gd name="connsiteX31" fmla="*/ 24572 w 71348"/>
                  <a:gd name="connsiteY31" fmla="*/ 94476 h 99625"/>
                  <a:gd name="connsiteX32" fmla="*/ 24572 w 71348"/>
                  <a:gd name="connsiteY32" fmla="*/ 95825 h 99625"/>
                  <a:gd name="connsiteX33" fmla="*/ 20929 w 71348"/>
                  <a:gd name="connsiteY33" fmla="*/ 99325 h 99625"/>
                  <a:gd name="connsiteX34" fmla="*/ 20762 w 71348"/>
                  <a:gd name="connsiteY34" fmla="*/ 99317 h 99625"/>
                  <a:gd name="connsiteX35" fmla="*/ 20762 w 71348"/>
                  <a:gd name="connsiteY35" fmla="*/ 99317 h 99625"/>
                  <a:gd name="connsiteX36" fmla="*/ 14889 w 71348"/>
                  <a:gd name="connsiteY36" fmla="*/ 98920 h 99625"/>
                  <a:gd name="connsiteX37" fmla="*/ 5603 w 71348"/>
                  <a:gd name="connsiteY37" fmla="*/ 98920 h 99625"/>
                  <a:gd name="connsiteX38" fmla="*/ 364 w 71348"/>
                  <a:gd name="connsiteY38" fmla="*/ 80507 h 99625"/>
                  <a:gd name="connsiteX39" fmla="*/ 29016 w 71348"/>
                  <a:gd name="connsiteY39" fmla="*/ 55506 h 99625"/>
                  <a:gd name="connsiteX40" fmla="*/ 41953 w 71348"/>
                  <a:gd name="connsiteY40" fmla="*/ 48443 h 99625"/>
                  <a:gd name="connsiteX41" fmla="*/ 47747 w 71348"/>
                  <a:gd name="connsiteY41" fmla="*/ 34553 h 99625"/>
                  <a:gd name="connsiteX42" fmla="*/ 44175 w 71348"/>
                  <a:gd name="connsiteY42" fmla="*/ 25585 h 99625"/>
                  <a:gd name="connsiteX43" fmla="*/ 31556 w 71348"/>
                  <a:gd name="connsiteY43" fmla="*/ 22410 h 99625"/>
                  <a:gd name="connsiteX44" fmla="*/ 23619 w 71348"/>
                  <a:gd name="connsiteY44" fmla="*/ 29712 h 99625"/>
                  <a:gd name="connsiteX45" fmla="*/ 23619 w 71348"/>
                  <a:gd name="connsiteY45" fmla="*/ 35030 h 99625"/>
                  <a:gd name="connsiteX46" fmla="*/ 23222 w 71348"/>
                  <a:gd name="connsiteY46" fmla="*/ 41220 h 99625"/>
                  <a:gd name="connsiteX47" fmla="*/ 23222 w 71348"/>
                  <a:gd name="connsiteY47" fmla="*/ 42569 h 99625"/>
                  <a:gd name="connsiteX48" fmla="*/ 24254 w 71348"/>
                  <a:gd name="connsiteY48" fmla="*/ 53602 h 99625"/>
                  <a:gd name="connsiteX49" fmla="*/ 28778 w 71348"/>
                  <a:gd name="connsiteY49" fmla="*/ 55506 h 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348" h="99625">
                    <a:moveTo>
                      <a:pt x="364" y="80507"/>
                    </a:moveTo>
                    <a:cubicBezTo>
                      <a:pt x="364" y="78444"/>
                      <a:pt x="364" y="76380"/>
                      <a:pt x="364" y="74634"/>
                    </a:cubicBezTo>
                    <a:cubicBezTo>
                      <a:pt x="364" y="72888"/>
                      <a:pt x="364" y="66697"/>
                      <a:pt x="364" y="64475"/>
                    </a:cubicBezTo>
                    <a:lnTo>
                      <a:pt x="364" y="60745"/>
                    </a:lnTo>
                    <a:cubicBezTo>
                      <a:pt x="499" y="58419"/>
                      <a:pt x="499" y="56086"/>
                      <a:pt x="364" y="53760"/>
                    </a:cubicBezTo>
                    <a:lnTo>
                      <a:pt x="364" y="39316"/>
                    </a:lnTo>
                    <a:cubicBezTo>
                      <a:pt x="150" y="34307"/>
                      <a:pt x="341" y="29291"/>
                      <a:pt x="920" y="24315"/>
                    </a:cubicBezTo>
                    <a:lnTo>
                      <a:pt x="920" y="7807"/>
                    </a:lnTo>
                    <a:cubicBezTo>
                      <a:pt x="920" y="1457"/>
                      <a:pt x="2428" y="-130"/>
                      <a:pt x="7269" y="-130"/>
                    </a:cubicBezTo>
                    <a:lnTo>
                      <a:pt x="16714" y="-130"/>
                    </a:lnTo>
                    <a:cubicBezTo>
                      <a:pt x="17928" y="-59"/>
                      <a:pt x="19151" y="-59"/>
                      <a:pt x="20365" y="-130"/>
                    </a:cubicBezTo>
                    <a:lnTo>
                      <a:pt x="35207" y="-130"/>
                    </a:lnTo>
                    <a:cubicBezTo>
                      <a:pt x="43961" y="-329"/>
                      <a:pt x="52557" y="2195"/>
                      <a:pt x="59811" y="7092"/>
                    </a:cubicBezTo>
                    <a:cubicBezTo>
                      <a:pt x="67398" y="12974"/>
                      <a:pt x="71636" y="22188"/>
                      <a:pt x="71160" y="31776"/>
                    </a:cubicBezTo>
                    <a:cubicBezTo>
                      <a:pt x="71144" y="38831"/>
                      <a:pt x="69200" y="45752"/>
                      <a:pt x="65525" y="51776"/>
                    </a:cubicBezTo>
                    <a:cubicBezTo>
                      <a:pt x="62970" y="55665"/>
                      <a:pt x="59962" y="59237"/>
                      <a:pt x="56557" y="62411"/>
                    </a:cubicBezTo>
                    <a:cubicBezTo>
                      <a:pt x="55898" y="63348"/>
                      <a:pt x="55485" y="64443"/>
                      <a:pt x="55366" y="65586"/>
                    </a:cubicBezTo>
                    <a:cubicBezTo>
                      <a:pt x="55469" y="66991"/>
                      <a:pt x="56160" y="68292"/>
                      <a:pt x="57271" y="69158"/>
                    </a:cubicBezTo>
                    <a:cubicBezTo>
                      <a:pt x="59866" y="71110"/>
                      <a:pt x="62692" y="72737"/>
                      <a:pt x="65684" y="73999"/>
                    </a:cubicBezTo>
                    <a:cubicBezTo>
                      <a:pt x="69811" y="75348"/>
                      <a:pt x="70684" y="76221"/>
                      <a:pt x="70684" y="78602"/>
                    </a:cubicBezTo>
                    <a:cubicBezTo>
                      <a:pt x="70700" y="84642"/>
                      <a:pt x="70406" y="90682"/>
                      <a:pt x="69811" y="96698"/>
                    </a:cubicBezTo>
                    <a:cubicBezTo>
                      <a:pt x="68089" y="98436"/>
                      <a:pt x="65755" y="99436"/>
                      <a:pt x="63303" y="99476"/>
                    </a:cubicBezTo>
                    <a:cubicBezTo>
                      <a:pt x="60112" y="99603"/>
                      <a:pt x="57025" y="98357"/>
                      <a:pt x="54811" y="96063"/>
                    </a:cubicBezTo>
                    <a:cubicBezTo>
                      <a:pt x="54366" y="95841"/>
                      <a:pt x="53969" y="95547"/>
                      <a:pt x="53620" y="95190"/>
                    </a:cubicBezTo>
                    <a:cubicBezTo>
                      <a:pt x="50731" y="93119"/>
                      <a:pt x="48072" y="90754"/>
                      <a:pt x="45683" y="88127"/>
                    </a:cubicBezTo>
                    <a:cubicBezTo>
                      <a:pt x="42429" y="84634"/>
                      <a:pt x="42112" y="84317"/>
                      <a:pt x="41239" y="83841"/>
                    </a:cubicBezTo>
                    <a:lnTo>
                      <a:pt x="33302" y="78444"/>
                    </a:lnTo>
                    <a:cubicBezTo>
                      <a:pt x="31969" y="77523"/>
                      <a:pt x="30397" y="76999"/>
                      <a:pt x="28778" y="76936"/>
                    </a:cubicBezTo>
                    <a:cubicBezTo>
                      <a:pt x="26453" y="76833"/>
                      <a:pt x="24389" y="78404"/>
                      <a:pt x="23857" y="80666"/>
                    </a:cubicBezTo>
                    <a:cubicBezTo>
                      <a:pt x="23857" y="81380"/>
                      <a:pt x="23857" y="81380"/>
                      <a:pt x="23857" y="85031"/>
                    </a:cubicBezTo>
                    <a:lnTo>
                      <a:pt x="23857" y="90031"/>
                    </a:lnTo>
                    <a:cubicBezTo>
                      <a:pt x="23857" y="90031"/>
                      <a:pt x="23857" y="91936"/>
                      <a:pt x="24572" y="94476"/>
                    </a:cubicBezTo>
                    <a:cubicBezTo>
                      <a:pt x="24643" y="94920"/>
                      <a:pt x="24643" y="95381"/>
                      <a:pt x="24572" y="95825"/>
                    </a:cubicBezTo>
                    <a:cubicBezTo>
                      <a:pt x="24532" y="97793"/>
                      <a:pt x="22905" y="99365"/>
                      <a:pt x="20929" y="99325"/>
                    </a:cubicBezTo>
                    <a:cubicBezTo>
                      <a:pt x="20873" y="99325"/>
                      <a:pt x="20817" y="99317"/>
                      <a:pt x="20762" y="99317"/>
                    </a:cubicBezTo>
                    <a:lnTo>
                      <a:pt x="20762" y="99317"/>
                    </a:lnTo>
                    <a:lnTo>
                      <a:pt x="14889" y="98920"/>
                    </a:lnTo>
                    <a:lnTo>
                      <a:pt x="5603" y="98920"/>
                    </a:lnTo>
                    <a:cubicBezTo>
                      <a:pt x="-509" y="99476"/>
                      <a:pt x="-747" y="98762"/>
                      <a:pt x="364" y="80507"/>
                    </a:cubicBezTo>
                    <a:close/>
                    <a:moveTo>
                      <a:pt x="29016" y="55506"/>
                    </a:moveTo>
                    <a:cubicBezTo>
                      <a:pt x="34175" y="55221"/>
                      <a:pt x="38921" y="52625"/>
                      <a:pt x="41953" y="48443"/>
                    </a:cubicBezTo>
                    <a:cubicBezTo>
                      <a:pt x="45294" y="44538"/>
                      <a:pt x="47326" y="39681"/>
                      <a:pt x="47747" y="34553"/>
                    </a:cubicBezTo>
                    <a:cubicBezTo>
                      <a:pt x="47731" y="31220"/>
                      <a:pt x="46461" y="28014"/>
                      <a:pt x="44175" y="25585"/>
                    </a:cubicBezTo>
                    <a:cubicBezTo>
                      <a:pt x="40469" y="23093"/>
                      <a:pt x="36001" y="21966"/>
                      <a:pt x="31556" y="22410"/>
                    </a:cubicBezTo>
                    <a:cubicBezTo>
                      <a:pt x="25524" y="22410"/>
                      <a:pt x="23619" y="24156"/>
                      <a:pt x="23619" y="29712"/>
                    </a:cubicBezTo>
                    <a:lnTo>
                      <a:pt x="23619" y="35030"/>
                    </a:lnTo>
                    <a:cubicBezTo>
                      <a:pt x="23595" y="37101"/>
                      <a:pt x="23460" y="39165"/>
                      <a:pt x="23222" y="41220"/>
                    </a:cubicBezTo>
                    <a:lnTo>
                      <a:pt x="23222" y="42569"/>
                    </a:lnTo>
                    <a:cubicBezTo>
                      <a:pt x="23222" y="46268"/>
                      <a:pt x="23571" y="49967"/>
                      <a:pt x="24254" y="53602"/>
                    </a:cubicBezTo>
                    <a:cubicBezTo>
                      <a:pt x="24651" y="54633"/>
                      <a:pt x="26556" y="55506"/>
                      <a:pt x="28778" y="5550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5" name="Freeform: Shape 134">
                <a:extLst>
                  <a:ext uri="{FF2B5EF4-FFF2-40B4-BE49-F238E27FC236}">
                    <a16:creationId xmlns:a16="http://schemas.microsoft.com/office/drawing/2014/main" id="{BD0289E7-CC88-4CE6-B522-77CC48CCC699}"/>
                  </a:ext>
                </a:extLst>
              </p:cNvPr>
              <p:cNvSpPr/>
              <p:nvPr/>
            </p:nvSpPr>
            <p:spPr>
              <a:xfrm>
                <a:off x="3074984" y="1672030"/>
                <a:ext cx="62873" cy="107682"/>
              </a:xfrm>
              <a:custGeom>
                <a:avLst/>
                <a:gdLst>
                  <a:gd name="connsiteX0" fmla="*/ 17626 w 57462"/>
                  <a:gd name="connsiteY0" fmla="*/ 89147 h 98415"/>
                  <a:gd name="connsiteX1" fmla="*/ 17626 w 57462"/>
                  <a:gd name="connsiteY1" fmla="*/ 85497 h 98415"/>
                  <a:gd name="connsiteX2" fmla="*/ 17626 w 57462"/>
                  <a:gd name="connsiteY2" fmla="*/ 83115 h 98415"/>
                  <a:gd name="connsiteX3" fmla="*/ 17150 w 57462"/>
                  <a:gd name="connsiteY3" fmla="*/ 72639 h 98415"/>
                  <a:gd name="connsiteX4" fmla="*/ 18023 w 57462"/>
                  <a:gd name="connsiteY4" fmla="*/ 58353 h 98415"/>
                  <a:gd name="connsiteX5" fmla="*/ 18023 w 57462"/>
                  <a:gd name="connsiteY5" fmla="*/ 56607 h 98415"/>
                  <a:gd name="connsiteX6" fmla="*/ 17467 w 57462"/>
                  <a:gd name="connsiteY6" fmla="*/ 47321 h 98415"/>
                  <a:gd name="connsiteX7" fmla="*/ 18023 w 57462"/>
                  <a:gd name="connsiteY7" fmla="*/ 38987 h 98415"/>
                  <a:gd name="connsiteX8" fmla="*/ 17626 w 57462"/>
                  <a:gd name="connsiteY8" fmla="*/ 35574 h 98415"/>
                  <a:gd name="connsiteX9" fmla="*/ 17626 w 57462"/>
                  <a:gd name="connsiteY9" fmla="*/ 34225 h 98415"/>
                  <a:gd name="connsiteX10" fmla="*/ 17626 w 57462"/>
                  <a:gd name="connsiteY10" fmla="*/ 30733 h 98415"/>
                  <a:gd name="connsiteX11" fmla="*/ 17626 w 57462"/>
                  <a:gd name="connsiteY11" fmla="*/ 29542 h 98415"/>
                  <a:gd name="connsiteX12" fmla="*/ 12785 w 57462"/>
                  <a:gd name="connsiteY12" fmla="*/ 22161 h 98415"/>
                  <a:gd name="connsiteX13" fmla="*/ 2943 w 57462"/>
                  <a:gd name="connsiteY13" fmla="*/ 22637 h 98415"/>
                  <a:gd name="connsiteX14" fmla="*/ -152 w 57462"/>
                  <a:gd name="connsiteY14" fmla="*/ 15891 h 98415"/>
                  <a:gd name="connsiteX15" fmla="*/ -152 w 57462"/>
                  <a:gd name="connsiteY15" fmla="*/ 11447 h 98415"/>
                  <a:gd name="connsiteX16" fmla="*/ -152 w 57462"/>
                  <a:gd name="connsiteY16" fmla="*/ 8351 h 98415"/>
                  <a:gd name="connsiteX17" fmla="*/ 5642 w 57462"/>
                  <a:gd name="connsiteY17" fmla="*/ -141 h 98415"/>
                  <a:gd name="connsiteX18" fmla="*/ 12705 w 57462"/>
                  <a:gd name="connsiteY18" fmla="*/ -141 h 98415"/>
                  <a:gd name="connsiteX19" fmla="*/ 20642 w 57462"/>
                  <a:gd name="connsiteY19" fmla="*/ -141 h 98415"/>
                  <a:gd name="connsiteX20" fmla="*/ 29928 w 57462"/>
                  <a:gd name="connsiteY20" fmla="*/ -141 h 98415"/>
                  <a:gd name="connsiteX21" fmla="*/ 34769 w 57462"/>
                  <a:gd name="connsiteY21" fmla="*/ -141 h 98415"/>
                  <a:gd name="connsiteX22" fmla="*/ 39770 w 57462"/>
                  <a:gd name="connsiteY22" fmla="*/ -141 h 98415"/>
                  <a:gd name="connsiteX23" fmla="*/ 50087 w 57462"/>
                  <a:gd name="connsiteY23" fmla="*/ -141 h 98415"/>
                  <a:gd name="connsiteX24" fmla="*/ 57310 w 57462"/>
                  <a:gd name="connsiteY24" fmla="*/ 10653 h 98415"/>
                  <a:gd name="connsiteX25" fmla="*/ 57310 w 57462"/>
                  <a:gd name="connsiteY25" fmla="*/ 12399 h 98415"/>
                  <a:gd name="connsiteX26" fmla="*/ 57310 w 57462"/>
                  <a:gd name="connsiteY26" fmla="*/ 14701 h 98415"/>
                  <a:gd name="connsiteX27" fmla="*/ 56754 w 57462"/>
                  <a:gd name="connsiteY27" fmla="*/ 20891 h 98415"/>
                  <a:gd name="connsiteX28" fmla="*/ 54691 w 57462"/>
                  <a:gd name="connsiteY28" fmla="*/ 22717 h 98415"/>
                  <a:gd name="connsiteX29" fmla="*/ 47627 w 57462"/>
                  <a:gd name="connsiteY29" fmla="*/ 22241 h 98415"/>
                  <a:gd name="connsiteX30" fmla="*/ 41754 w 57462"/>
                  <a:gd name="connsiteY30" fmla="*/ 26526 h 98415"/>
                  <a:gd name="connsiteX31" fmla="*/ 40405 w 57462"/>
                  <a:gd name="connsiteY31" fmla="*/ 35892 h 98415"/>
                  <a:gd name="connsiteX32" fmla="*/ 40008 w 57462"/>
                  <a:gd name="connsiteY32" fmla="*/ 52400 h 98415"/>
                  <a:gd name="connsiteX33" fmla="*/ 40008 w 57462"/>
                  <a:gd name="connsiteY33" fmla="*/ 65337 h 98415"/>
                  <a:gd name="connsiteX34" fmla="*/ 40008 w 57462"/>
                  <a:gd name="connsiteY34" fmla="*/ 68115 h 98415"/>
                  <a:gd name="connsiteX35" fmla="*/ 40008 w 57462"/>
                  <a:gd name="connsiteY35" fmla="*/ 70496 h 98415"/>
                  <a:gd name="connsiteX36" fmla="*/ 40008 w 57462"/>
                  <a:gd name="connsiteY36" fmla="*/ 73830 h 98415"/>
                  <a:gd name="connsiteX37" fmla="*/ 40008 w 57462"/>
                  <a:gd name="connsiteY37" fmla="*/ 76608 h 98415"/>
                  <a:gd name="connsiteX38" fmla="*/ 40008 w 57462"/>
                  <a:gd name="connsiteY38" fmla="*/ 78830 h 98415"/>
                  <a:gd name="connsiteX39" fmla="*/ 40563 w 57462"/>
                  <a:gd name="connsiteY39" fmla="*/ 93671 h 98415"/>
                  <a:gd name="connsiteX40" fmla="*/ 35881 w 57462"/>
                  <a:gd name="connsiteY40" fmla="*/ 98275 h 98415"/>
                  <a:gd name="connsiteX41" fmla="*/ 33500 w 57462"/>
                  <a:gd name="connsiteY41" fmla="*/ 98275 h 98415"/>
                  <a:gd name="connsiteX42" fmla="*/ 30563 w 57462"/>
                  <a:gd name="connsiteY42" fmla="*/ 98275 h 98415"/>
                  <a:gd name="connsiteX43" fmla="*/ 29214 w 57462"/>
                  <a:gd name="connsiteY43" fmla="*/ 98275 h 98415"/>
                  <a:gd name="connsiteX44" fmla="*/ 26039 w 57462"/>
                  <a:gd name="connsiteY44" fmla="*/ 97798 h 98415"/>
                  <a:gd name="connsiteX45" fmla="*/ 19690 w 57462"/>
                  <a:gd name="connsiteY45" fmla="*/ 97798 h 98415"/>
                  <a:gd name="connsiteX46" fmla="*/ 16277 w 57462"/>
                  <a:gd name="connsiteY46" fmla="*/ 92798 h 98415"/>
                  <a:gd name="connsiteX47" fmla="*/ 17626 w 57462"/>
                  <a:gd name="connsiteY47" fmla="*/ 89147 h 9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2" h="98415">
                    <a:moveTo>
                      <a:pt x="17626" y="89147"/>
                    </a:moveTo>
                    <a:cubicBezTo>
                      <a:pt x="17626" y="87560"/>
                      <a:pt x="17626" y="86370"/>
                      <a:pt x="17626" y="85497"/>
                    </a:cubicBezTo>
                    <a:cubicBezTo>
                      <a:pt x="17690" y="84703"/>
                      <a:pt x="17690" y="83909"/>
                      <a:pt x="17626" y="83115"/>
                    </a:cubicBezTo>
                    <a:cubicBezTo>
                      <a:pt x="17626" y="79147"/>
                      <a:pt x="17150" y="75179"/>
                      <a:pt x="17150" y="72639"/>
                    </a:cubicBezTo>
                    <a:cubicBezTo>
                      <a:pt x="17174" y="67861"/>
                      <a:pt x="17467" y="63091"/>
                      <a:pt x="18023" y="58353"/>
                    </a:cubicBezTo>
                    <a:cubicBezTo>
                      <a:pt x="18071" y="57773"/>
                      <a:pt x="18071" y="57186"/>
                      <a:pt x="18023" y="56607"/>
                    </a:cubicBezTo>
                    <a:cubicBezTo>
                      <a:pt x="18023" y="54305"/>
                      <a:pt x="18023" y="53432"/>
                      <a:pt x="17467" y="47321"/>
                    </a:cubicBezTo>
                    <a:cubicBezTo>
                      <a:pt x="17467" y="46924"/>
                      <a:pt x="17467" y="41924"/>
                      <a:pt x="18023" y="38987"/>
                    </a:cubicBezTo>
                    <a:cubicBezTo>
                      <a:pt x="17959" y="37844"/>
                      <a:pt x="17824" y="36701"/>
                      <a:pt x="17626" y="35574"/>
                    </a:cubicBezTo>
                    <a:cubicBezTo>
                      <a:pt x="17563" y="35130"/>
                      <a:pt x="17563" y="34670"/>
                      <a:pt x="17626" y="34225"/>
                    </a:cubicBezTo>
                    <a:cubicBezTo>
                      <a:pt x="17626" y="34225"/>
                      <a:pt x="17626" y="34225"/>
                      <a:pt x="17626" y="30733"/>
                    </a:cubicBezTo>
                    <a:cubicBezTo>
                      <a:pt x="17682" y="30336"/>
                      <a:pt x="17682" y="29939"/>
                      <a:pt x="17626" y="29542"/>
                    </a:cubicBezTo>
                    <a:cubicBezTo>
                      <a:pt x="17626" y="26923"/>
                      <a:pt x="14372" y="22161"/>
                      <a:pt x="12785" y="22161"/>
                    </a:cubicBezTo>
                    <a:lnTo>
                      <a:pt x="2943" y="22637"/>
                    </a:lnTo>
                    <a:cubicBezTo>
                      <a:pt x="1197" y="22637"/>
                      <a:pt x="-152" y="19701"/>
                      <a:pt x="-152" y="15891"/>
                    </a:cubicBezTo>
                    <a:cubicBezTo>
                      <a:pt x="-152" y="14542"/>
                      <a:pt x="-152" y="13352"/>
                      <a:pt x="-152" y="11447"/>
                    </a:cubicBezTo>
                    <a:cubicBezTo>
                      <a:pt x="-152" y="9542"/>
                      <a:pt x="-152" y="9066"/>
                      <a:pt x="-152" y="8351"/>
                    </a:cubicBezTo>
                    <a:cubicBezTo>
                      <a:pt x="-152" y="1447"/>
                      <a:pt x="880" y="415"/>
                      <a:pt x="5642" y="-141"/>
                    </a:cubicBezTo>
                    <a:cubicBezTo>
                      <a:pt x="6197" y="-141"/>
                      <a:pt x="8737" y="-141"/>
                      <a:pt x="12705" y="-141"/>
                    </a:cubicBezTo>
                    <a:lnTo>
                      <a:pt x="20642" y="-141"/>
                    </a:lnTo>
                    <a:lnTo>
                      <a:pt x="29928" y="-141"/>
                    </a:lnTo>
                    <a:cubicBezTo>
                      <a:pt x="31992" y="-141"/>
                      <a:pt x="33738" y="-141"/>
                      <a:pt x="34769" y="-141"/>
                    </a:cubicBezTo>
                    <a:cubicBezTo>
                      <a:pt x="35801" y="-141"/>
                      <a:pt x="37468" y="-141"/>
                      <a:pt x="39770" y="-141"/>
                    </a:cubicBezTo>
                    <a:cubicBezTo>
                      <a:pt x="43341" y="-141"/>
                      <a:pt x="46754" y="-141"/>
                      <a:pt x="50087" y="-141"/>
                    </a:cubicBezTo>
                    <a:cubicBezTo>
                      <a:pt x="56437" y="-141"/>
                      <a:pt x="57310" y="1208"/>
                      <a:pt x="57310" y="10653"/>
                    </a:cubicBezTo>
                    <a:cubicBezTo>
                      <a:pt x="57262" y="11233"/>
                      <a:pt x="57262" y="11820"/>
                      <a:pt x="57310" y="12399"/>
                    </a:cubicBezTo>
                    <a:lnTo>
                      <a:pt x="57310" y="14701"/>
                    </a:lnTo>
                    <a:cubicBezTo>
                      <a:pt x="57310" y="19463"/>
                      <a:pt x="57310" y="19860"/>
                      <a:pt x="56754" y="20891"/>
                    </a:cubicBezTo>
                    <a:cubicBezTo>
                      <a:pt x="56246" y="21677"/>
                      <a:pt x="55532" y="22312"/>
                      <a:pt x="54691" y="22717"/>
                    </a:cubicBezTo>
                    <a:lnTo>
                      <a:pt x="47627" y="22241"/>
                    </a:lnTo>
                    <a:cubicBezTo>
                      <a:pt x="45198" y="22884"/>
                      <a:pt x="43103" y="24415"/>
                      <a:pt x="41754" y="26526"/>
                    </a:cubicBezTo>
                    <a:cubicBezTo>
                      <a:pt x="40881" y="29574"/>
                      <a:pt x="40420" y="32725"/>
                      <a:pt x="40405" y="35892"/>
                    </a:cubicBezTo>
                    <a:lnTo>
                      <a:pt x="40008" y="52400"/>
                    </a:lnTo>
                    <a:lnTo>
                      <a:pt x="40008" y="65337"/>
                    </a:lnTo>
                    <a:cubicBezTo>
                      <a:pt x="40008" y="66052"/>
                      <a:pt x="40008" y="66925"/>
                      <a:pt x="40008" y="68115"/>
                    </a:cubicBezTo>
                    <a:cubicBezTo>
                      <a:pt x="40071" y="68909"/>
                      <a:pt x="40071" y="69702"/>
                      <a:pt x="40008" y="70496"/>
                    </a:cubicBezTo>
                    <a:cubicBezTo>
                      <a:pt x="40008" y="71210"/>
                      <a:pt x="40008" y="72242"/>
                      <a:pt x="40008" y="73830"/>
                    </a:cubicBezTo>
                    <a:cubicBezTo>
                      <a:pt x="40008" y="75417"/>
                      <a:pt x="40008" y="76052"/>
                      <a:pt x="40008" y="76608"/>
                    </a:cubicBezTo>
                    <a:cubicBezTo>
                      <a:pt x="39944" y="77346"/>
                      <a:pt x="39944" y="78092"/>
                      <a:pt x="40008" y="78830"/>
                    </a:cubicBezTo>
                    <a:cubicBezTo>
                      <a:pt x="40008" y="80893"/>
                      <a:pt x="40563" y="90655"/>
                      <a:pt x="40563" y="93671"/>
                    </a:cubicBezTo>
                    <a:cubicBezTo>
                      <a:pt x="40563" y="96687"/>
                      <a:pt x="39373" y="97798"/>
                      <a:pt x="35881" y="98275"/>
                    </a:cubicBezTo>
                    <a:cubicBezTo>
                      <a:pt x="34849" y="98275"/>
                      <a:pt x="33976" y="98275"/>
                      <a:pt x="33500" y="98275"/>
                    </a:cubicBezTo>
                    <a:lnTo>
                      <a:pt x="30563" y="98275"/>
                    </a:lnTo>
                    <a:lnTo>
                      <a:pt x="29214" y="98275"/>
                    </a:lnTo>
                    <a:cubicBezTo>
                      <a:pt x="28166" y="98045"/>
                      <a:pt x="27110" y="97886"/>
                      <a:pt x="26039" y="97798"/>
                    </a:cubicBezTo>
                    <a:lnTo>
                      <a:pt x="19690" y="97798"/>
                    </a:lnTo>
                    <a:cubicBezTo>
                      <a:pt x="18023" y="97798"/>
                      <a:pt x="16277" y="95259"/>
                      <a:pt x="16277" y="92798"/>
                    </a:cubicBezTo>
                    <a:cubicBezTo>
                      <a:pt x="16277" y="90338"/>
                      <a:pt x="17467" y="90417"/>
                      <a:pt x="17626" y="89147"/>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6" name="Freeform: Shape 135">
                <a:extLst>
                  <a:ext uri="{FF2B5EF4-FFF2-40B4-BE49-F238E27FC236}">
                    <a16:creationId xmlns:a16="http://schemas.microsoft.com/office/drawing/2014/main" id="{057CC5F1-8786-4EE5-96FB-BBD85EBE5655}"/>
                  </a:ext>
                </a:extLst>
              </p:cNvPr>
              <p:cNvSpPr/>
              <p:nvPr/>
            </p:nvSpPr>
            <p:spPr>
              <a:xfrm>
                <a:off x="3148635" y="1671596"/>
                <a:ext cx="88828" cy="108753"/>
              </a:xfrm>
              <a:custGeom>
                <a:avLst/>
                <a:gdLst>
                  <a:gd name="connsiteX0" fmla="*/ 1268 w 81184"/>
                  <a:gd name="connsiteY0" fmla="*/ 92481 h 99394"/>
                  <a:gd name="connsiteX1" fmla="*/ 1268 w 81184"/>
                  <a:gd name="connsiteY1" fmla="*/ 90814 h 99394"/>
                  <a:gd name="connsiteX2" fmla="*/ 1268 w 81184"/>
                  <a:gd name="connsiteY2" fmla="*/ 88354 h 99394"/>
                  <a:gd name="connsiteX3" fmla="*/ 1268 w 81184"/>
                  <a:gd name="connsiteY3" fmla="*/ 83036 h 99394"/>
                  <a:gd name="connsiteX4" fmla="*/ 1268 w 81184"/>
                  <a:gd name="connsiteY4" fmla="*/ 75575 h 99394"/>
                  <a:gd name="connsiteX5" fmla="*/ 1268 w 81184"/>
                  <a:gd name="connsiteY5" fmla="*/ 67639 h 99394"/>
                  <a:gd name="connsiteX6" fmla="*/ 1268 w 81184"/>
                  <a:gd name="connsiteY6" fmla="*/ 60178 h 99394"/>
                  <a:gd name="connsiteX7" fmla="*/ 1268 w 81184"/>
                  <a:gd name="connsiteY7" fmla="*/ 55178 h 99394"/>
                  <a:gd name="connsiteX8" fmla="*/ 1268 w 81184"/>
                  <a:gd name="connsiteY8" fmla="*/ 51210 h 99394"/>
                  <a:gd name="connsiteX9" fmla="*/ 1268 w 81184"/>
                  <a:gd name="connsiteY9" fmla="*/ 44543 h 99394"/>
                  <a:gd name="connsiteX10" fmla="*/ 553 w 81184"/>
                  <a:gd name="connsiteY10" fmla="*/ 24384 h 99394"/>
                  <a:gd name="connsiteX11" fmla="*/ -82 w 81184"/>
                  <a:gd name="connsiteY11" fmla="*/ 7161 h 99394"/>
                  <a:gd name="connsiteX12" fmla="*/ -82 w 81184"/>
                  <a:gd name="connsiteY12" fmla="*/ 4700 h 99394"/>
                  <a:gd name="connsiteX13" fmla="*/ 3093 w 81184"/>
                  <a:gd name="connsiteY13" fmla="*/ -141 h 99394"/>
                  <a:gd name="connsiteX14" fmla="*/ 4760 w 81184"/>
                  <a:gd name="connsiteY14" fmla="*/ -141 h 99394"/>
                  <a:gd name="connsiteX15" fmla="*/ 8411 w 81184"/>
                  <a:gd name="connsiteY15" fmla="*/ -141 h 99394"/>
                  <a:gd name="connsiteX16" fmla="*/ 17220 w 81184"/>
                  <a:gd name="connsiteY16" fmla="*/ -141 h 99394"/>
                  <a:gd name="connsiteX17" fmla="*/ 22379 w 81184"/>
                  <a:gd name="connsiteY17" fmla="*/ 414 h 99394"/>
                  <a:gd name="connsiteX18" fmla="*/ 27379 w 81184"/>
                  <a:gd name="connsiteY18" fmla="*/ 5256 h 99394"/>
                  <a:gd name="connsiteX19" fmla="*/ 30951 w 81184"/>
                  <a:gd name="connsiteY19" fmla="*/ 10732 h 99394"/>
                  <a:gd name="connsiteX20" fmla="*/ 36983 w 81184"/>
                  <a:gd name="connsiteY20" fmla="*/ 20018 h 99394"/>
                  <a:gd name="connsiteX21" fmla="*/ 40237 w 81184"/>
                  <a:gd name="connsiteY21" fmla="*/ 25177 h 99394"/>
                  <a:gd name="connsiteX22" fmla="*/ 47380 w 81184"/>
                  <a:gd name="connsiteY22" fmla="*/ 36447 h 99394"/>
                  <a:gd name="connsiteX23" fmla="*/ 49761 w 81184"/>
                  <a:gd name="connsiteY23" fmla="*/ 40416 h 99394"/>
                  <a:gd name="connsiteX24" fmla="*/ 53412 w 81184"/>
                  <a:gd name="connsiteY24" fmla="*/ 48352 h 99394"/>
                  <a:gd name="connsiteX25" fmla="*/ 54602 w 81184"/>
                  <a:gd name="connsiteY25" fmla="*/ 50733 h 99394"/>
                  <a:gd name="connsiteX26" fmla="*/ 56348 w 81184"/>
                  <a:gd name="connsiteY26" fmla="*/ 52797 h 99394"/>
                  <a:gd name="connsiteX27" fmla="*/ 57301 w 81184"/>
                  <a:gd name="connsiteY27" fmla="*/ 49702 h 99394"/>
                  <a:gd name="connsiteX28" fmla="*/ 57301 w 81184"/>
                  <a:gd name="connsiteY28" fmla="*/ 41765 h 99394"/>
                  <a:gd name="connsiteX29" fmla="*/ 57301 w 81184"/>
                  <a:gd name="connsiteY29" fmla="*/ 40336 h 99394"/>
                  <a:gd name="connsiteX30" fmla="*/ 57301 w 81184"/>
                  <a:gd name="connsiteY30" fmla="*/ 37479 h 99394"/>
                  <a:gd name="connsiteX31" fmla="*/ 57301 w 81184"/>
                  <a:gd name="connsiteY31" fmla="*/ 35892 h 99394"/>
                  <a:gd name="connsiteX32" fmla="*/ 57301 w 81184"/>
                  <a:gd name="connsiteY32" fmla="*/ 32955 h 99394"/>
                  <a:gd name="connsiteX33" fmla="*/ 57301 w 81184"/>
                  <a:gd name="connsiteY33" fmla="*/ 30892 h 99394"/>
                  <a:gd name="connsiteX34" fmla="*/ 57301 w 81184"/>
                  <a:gd name="connsiteY34" fmla="*/ 29860 h 99394"/>
                  <a:gd name="connsiteX35" fmla="*/ 57301 w 81184"/>
                  <a:gd name="connsiteY35" fmla="*/ 25892 h 99394"/>
                  <a:gd name="connsiteX36" fmla="*/ 56745 w 81184"/>
                  <a:gd name="connsiteY36" fmla="*/ 12240 h 99394"/>
                  <a:gd name="connsiteX37" fmla="*/ 56745 w 81184"/>
                  <a:gd name="connsiteY37" fmla="*/ 7081 h 99394"/>
                  <a:gd name="connsiteX38" fmla="*/ 56745 w 81184"/>
                  <a:gd name="connsiteY38" fmla="*/ 5415 h 99394"/>
                  <a:gd name="connsiteX39" fmla="*/ 56745 w 81184"/>
                  <a:gd name="connsiteY39" fmla="*/ 3986 h 99394"/>
                  <a:gd name="connsiteX40" fmla="*/ 56745 w 81184"/>
                  <a:gd name="connsiteY40" fmla="*/ 2637 h 99394"/>
                  <a:gd name="connsiteX41" fmla="*/ 58650 w 81184"/>
                  <a:gd name="connsiteY41" fmla="*/ 97 h 99394"/>
                  <a:gd name="connsiteX42" fmla="*/ 65158 w 81184"/>
                  <a:gd name="connsiteY42" fmla="*/ 573 h 99394"/>
                  <a:gd name="connsiteX43" fmla="*/ 66428 w 81184"/>
                  <a:gd name="connsiteY43" fmla="*/ 573 h 99394"/>
                  <a:gd name="connsiteX44" fmla="*/ 67619 w 81184"/>
                  <a:gd name="connsiteY44" fmla="*/ 573 h 99394"/>
                  <a:gd name="connsiteX45" fmla="*/ 70238 w 81184"/>
                  <a:gd name="connsiteY45" fmla="*/ 573 h 99394"/>
                  <a:gd name="connsiteX46" fmla="*/ 72460 w 81184"/>
                  <a:gd name="connsiteY46" fmla="*/ 573 h 99394"/>
                  <a:gd name="connsiteX47" fmla="*/ 73651 w 81184"/>
                  <a:gd name="connsiteY47" fmla="*/ 573 h 99394"/>
                  <a:gd name="connsiteX48" fmla="*/ 75397 w 81184"/>
                  <a:gd name="connsiteY48" fmla="*/ 573 h 99394"/>
                  <a:gd name="connsiteX49" fmla="*/ 81032 w 81184"/>
                  <a:gd name="connsiteY49" fmla="*/ 6050 h 99394"/>
                  <a:gd name="connsiteX50" fmla="*/ 81032 w 81184"/>
                  <a:gd name="connsiteY50" fmla="*/ 6050 h 99394"/>
                  <a:gd name="connsiteX51" fmla="*/ 80556 w 81184"/>
                  <a:gd name="connsiteY51" fmla="*/ 11923 h 99394"/>
                  <a:gd name="connsiteX52" fmla="*/ 80556 w 81184"/>
                  <a:gd name="connsiteY52" fmla="*/ 16447 h 99394"/>
                  <a:gd name="connsiteX53" fmla="*/ 79841 w 81184"/>
                  <a:gd name="connsiteY53" fmla="*/ 48194 h 99394"/>
                  <a:gd name="connsiteX54" fmla="*/ 79841 w 81184"/>
                  <a:gd name="connsiteY54" fmla="*/ 59781 h 99394"/>
                  <a:gd name="connsiteX55" fmla="*/ 79365 w 81184"/>
                  <a:gd name="connsiteY55" fmla="*/ 67718 h 99394"/>
                  <a:gd name="connsiteX56" fmla="*/ 79365 w 81184"/>
                  <a:gd name="connsiteY56" fmla="*/ 73195 h 99394"/>
                  <a:gd name="connsiteX57" fmla="*/ 80476 w 81184"/>
                  <a:gd name="connsiteY57" fmla="*/ 89068 h 99394"/>
                  <a:gd name="connsiteX58" fmla="*/ 80476 w 81184"/>
                  <a:gd name="connsiteY58" fmla="*/ 94227 h 99394"/>
                  <a:gd name="connsiteX59" fmla="*/ 76508 w 81184"/>
                  <a:gd name="connsiteY59" fmla="*/ 99227 h 99394"/>
                  <a:gd name="connsiteX60" fmla="*/ 70317 w 81184"/>
                  <a:gd name="connsiteY60" fmla="*/ 98830 h 99394"/>
                  <a:gd name="connsiteX61" fmla="*/ 64761 w 81184"/>
                  <a:gd name="connsiteY61" fmla="*/ 98830 h 99394"/>
                  <a:gd name="connsiteX62" fmla="*/ 57856 w 81184"/>
                  <a:gd name="connsiteY62" fmla="*/ 94862 h 99394"/>
                  <a:gd name="connsiteX63" fmla="*/ 48094 w 81184"/>
                  <a:gd name="connsiteY63" fmla="*/ 79703 h 99394"/>
                  <a:gd name="connsiteX64" fmla="*/ 43094 w 81184"/>
                  <a:gd name="connsiteY64" fmla="*/ 71766 h 99394"/>
                  <a:gd name="connsiteX65" fmla="*/ 38808 w 81184"/>
                  <a:gd name="connsiteY65" fmla="*/ 65178 h 99394"/>
                  <a:gd name="connsiteX66" fmla="*/ 35157 w 81184"/>
                  <a:gd name="connsiteY66" fmla="*/ 59702 h 99394"/>
                  <a:gd name="connsiteX67" fmla="*/ 30713 w 81184"/>
                  <a:gd name="connsiteY67" fmla="*/ 52559 h 99394"/>
                  <a:gd name="connsiteX68" fmla="*/ 25475 w 81184"/>
                  <a:gd name="connsiteY68" fmla="*/ 45019 h 99394"/>
                  <a:gd name="connsiteX69" fmla="*/ 23411 w 81184"/>
                  <a:gd name="connsiteY69" fmla="*/ 47400 h 99394"/>
                  <a:gd name="connsiteX70" fmla="*/ 22935 w 81184"/>
                  <a:gd name="connsiteY70" fmla="*/ 53273 h 99394"/>
                  <a:gd name="connsiteX71" fmla="*/ 22935 w 81184"/>
                  <a:gd name="connsiteY71" fmla="*/ 55734 h 99394"/>
                  <a:gd name="connsiteX72" fmla="*/ 23411 w 81184"/>
                  <a:gd name="connsiteY72" fmla="*/ 62400 h 99394"/>
                  <a:gd name="connsiteX73" fmla="*/ 23411 w 81184"/>
                  <a:gd name="connsiteY73" fmla="*/ 65178 h 99394"/>
                  <a:gd name="connsiteX74" fmla="*/ 22935 w 81184"/>
                  <a:gd name="connsiteY74" fmla="*/ 69147 h 99394"/>
                  <a:gd name="connsiteX75" fmla="*/ 23570 w 81184"/>
                  <a:gd name="connsiteY75" fmla="*/ 73671 h 99394"/>
                  <a:gd name="connsiteX76" fmla="*/ 24284 w 81184"/>
                  <a:gd name="connsiteY76" fmla="*/ 92243 h 99394"/>
                  <a:gd name="connsiteX77" fmla="*/ 24284 w 81184"/>
                  <a:gd name="connsiteY77" fmla="*/ 94306 h 99394"/>
                  <a:gd name="connsiteX78" fmla="*/ 11903 w 81184"/>
                  <a:gd name="connsiteY78" fmla="*/ 98910 h 99394"/>
                  <a:gd name="connsiteX79" fmla="*/ 9442 w 81184"/>
                  <a:gd name="connsiteY79" fmla="*/ 98910 h 99394"/>
                  <a:gd name="connsiteX80" fmla="*/ 8649 w 81184"/>
                  <a:gd name="connsiteY80" fmla="*/ 98910 h 99394"/>
                  <a:gd name="connsiteX81" fmla="*/ 8093 w 81184"/>
                  <a:gd name="connsiteY81" fmla="*/ 98910 h 99394"/>
                  <a:gd name="connsiteX82" fmla="*/ 4998 w 81184"/>
                  <a:gd name="connsiteY82" fmla="*/ 98910 h 99394"/>
                  <a:gd name="connsiteX83" fmla="*/ 156 w 81184"/>
                  <a:gd name="connsiteY83" fmla="*/ 95179 h 99394"/>
                  <a:gd name="connsiteX84" fmla="*/ 1268 w 81184"/>
                  <a:gd name="connsiteY84" fmla="*/ 92481 h 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84" h="99394">
                    <a:moveTo>
                      <a:pt x="1268" y="92481"/>
                    </a:moveTo>
                    <a:cubicBezTo>
                      <a:pt x="1307" y="91925"/>
                      <a:pt x="1307" y="91370"/>
                      <a:pt x="1268" y="90814"/>
                    </a:cubicBezTo>
                    <a:cubicBezTo>
                      <a:pt x="1268" y="90417"/>
                      <a:pt x="1268" y="89227"/>
                      <a:pt x="1268" y="88354"/>
                    </a:cubicBezTo>
                    <a:lnTo>
                      <a:pt x="1268" y="83036"/>
                    </a:lnTo>
                    <a:cubicBezTo>
                      <a:pt x="1268" y="80814"/>
                      <a:pt x="1268" y="78909"/>
                      <a:pt x="1268" y="75575"/>
                    </a:cubicBezTo>
                    <a:cubicBezTo>
                      <a:pt x="1268" y="72242"/>
                      <a:pt x="1268" y="69544"/>
                      <a:pt x="1268" y="67639"/>
                    </a:cubicBezTo>
                    <a:cubicBezTo>
                      <a:pt x="1268" y="65734"/>
                      <a:pt x="1268" y="63274"/>
                      <a:pt x="1268" y="60178"/>
                    </a:cubicBezTo>
                    <a:cubicBezTo>
                      <a:pt x="1268" y="57083"/>
                      <a:pt x="1268" y="56051"/>
                      <a:pt x="1268" y="55178"/>
                    </a:cubicBezTo>
                    <a:cubicBezTo>
                      <a:pt x="1188" y="53853"/>
                      <a:pt x="1188" y="52535"/>
                      <a:pt x="1268" y="51210"/>
                    </a:cubicBezTo>
                    <a:lnTo>
                      <a:pt x="1268" y="44543"/>
                    </a:lnTo>
                    <a:cubicBezTo>
                      <a:pt x="1268" y="38670"/>
                      <a:pt x="712" y="31923"/>
                      <a:pt x="553" y="24384"/>
                    </a:cubicBezTo>
                    <a:cubicBezTo>
                      <a:pt x="553" y="13351"/>
                      <a:pt x="77" y="7637"/>
                      <a:pt x="-82" y="7161"/>
                    </a:cubicBezTo>
                    <a:cubicBezTo>
                      <a:pt x="-240" y="6685"/>
                      <a:pt x="-82" y="5256"/>
                      <a:pt x="-82" y="4700"/>
                    </a:cubicBezTo>
                    <a:cubicBezTo>
                      <a:pt x="-82" y="1764"/>
                      <a:pt x="1029" y="18"/>
                      <a:pt x="3093" y="-141"/>
                    </a:cubicBezTo>
                    <a:lnTo>
                      <a:pt x="4760" y="-141"/>
                    </a:lnTo>
                    <a:lnTo>
                      <a:pt x="8411" y="-141"/>
                    </a:lnTo>
                    <a:lnTo>
                      <a:pt x="17220" y="-141"/>
                    </a:lnTo>
                    <a:cubicBezTo>
                      <a:pt x="18951" y="-125"/>
                      <a:pt x="20681" y="57"/>
                      <a:pt x="22379" y="414"/>
                    </a:cubicBezTo>
                    <a:cubicBezTo>
                      <a:pt x="24284" y="414"/>
                      <a:pt x="24602" y="1050"/>
                      <a:pt x="27379" y="5256"/>
                    </a:cubicBezTo>
                    <a:lnTo>
                      <a:pt x="30951" y="10732"/>
                    </a:lnTo>
                    <a:cubicBezTo>
                      <a:pt x="31665" y="11923"/>
                      <a:pt x="33729" y="15018"/>
                      <a:pt x="36983" y="20018"/>
                    </a:cubicBezTo>
                    <a:lnTo>
                      <a:pt x="40237" y="25177"/>
                    </a:lnTo>
                    <a:cubicBezTo>
                      <a:pt x="42301" y="28352"/>
                      <a:pt x="44602" y="32082"/>
                      <a:pt x="47380" y="36447"/>
                    </a:cubicBezTo>
                    <a:cubicBezTo>
                      <a:pt x="48333" y="37670"/>
                      <a:pt x="49126" y="39003"/>
                      <a:pt x="49761" y="40416"/>
                    </a:cubicBezTo>
                    <a:cubicBezTo>
                      <a:pt x="50952" y="42956"/>
                      <a:pt x="52142" y="45575"/>
                      <a:pt x="53412" y="48352"/>
                    </a:cubicBezTo>
                    <a:lnTo>
                      <a:pt x="54602" y="50733"/>
                    </a:lnTo>
                    <a:cubicBezTo>
                      <a:pt x="55047" y="51527"/>
                      <a:pt x="55642" y="52226"/>
                      <a:pt x="56348" y="52797"/>
                    </a:cubicBezTo>
                    <a:cubicBezTo>
                      <a:pt x="57142" y="52797"/>
                      <a:pt x="57301" y="52003"/>
                      <a:pt x="57301" y="49702"/>
                    </a:cubicBezTo>
                    <a:cubicBezTo>
                      <a:pt x="57436" y="47059"/>
                      <a:pt x="57436" y="44408"/>
                      <a:pt x="57301" y="41765"/>
                    </a:cubicBezTo>
                    <a:cubicBezTo>
                      <a:pt x="57245" y="41289"/>
                      <a:pt x="57245" y="40812"/>
                      <a:pt x="57301" y="40336"/>
                    </a:cubicBezTo>
                    <a:cubicBezTo>
                      <a:pt x="57245" y="39384"/>
                      <a:pt x="57245" y="38432"/>
                      <a:pt x="57301" y="37479"/>
                    </a:cubicBezTo>
                    <a:cubicBezTo>
                      <a:pt x="57301" y="36606"/>
                      <a:pt x="57301" y="36051"/>
                      <a:pt x="57301" y="35892"/>
                    </a:cubicBezTo>
                    <a:cubicBezTo>
                      <a:pt x="57349" y="34916"/>
                      <a:pt x="57349" y="33932"/>
                      <a:pt x="57301" y="32955"/>
                    </a:cubicBezTo>
                    <a:cubicBezTo>
                      <a:pt x="57372" y="32273"/>
                      <a:pt x="57372" y="31574"/>
                      <a:pt x="57301" y="30892"/>
                    </a:cubicBezTo>
                    <a:cubicBezTo>
                      <a:pt x="57245" y="30550"/>
                      <a:pt x="57245" y="30201"/>
                      <a:pt x="57301" y="29860"/>
                    </a:cubicBezTo>
                    <a:cubicBezTo>
                      <a:pt x="57404" y="28542"/>
                      <a:pt x="57404" y="27209"/>
                      <a:pt x="57301" y="25892"/>
                    </a:cubicBezTo>
                    <a:cubicBezTo>
                      <a:pt x="56745" y="14701"/>
                      <a:pt x="56745" y="14701"/>
                      <a:pt x="56745" y="12240"/>
                    </a:cubicBezTo>
                    <a:cubicBezTo>
                      <a:pt x="56603" y="10526"/>
                      <a:pt x="56603" y="8796"/>
                      <a:pt x="56745" y="7081"/>
                    </a:cubicBezTo>
                    <a:cubicBezTo>
                      <a:pt x="56849" y="6534"/>
                      <a:pt x="56849" y="5962"/>
                      <a:pt x="56745" y="5415"/>
                    </a:cubicBezTo>
                    <a:lnTo>
                      <a:pt x="56745" y="3986"/>
                    </a:lnTo>
                    <a:cubicBezTo>
                      <a:pt x="56666" y="3542"/>
                      <a:pt x="56666" y="3081"/>
                      <a:pt x="56745" y="2637"/>
                    </a:cubicBezTo>
                    <a:cubicBezTo>
                      <a:pt x="56745" y="1446"/>
                      <a:pt x="57936" y="97"/>
                      <a:pt x="58650" y="97"/>
                    </a:cubicBezTo>
                    <a:lnTo>
                      <a:pt x="65158" y="573"/>
                    </a:lnTo>
                    <a:cubicBezTo>
                      <a:pt x="65579" y="637"/>
                      <a:pt x="66008" y="637"/>
                      <a:pt x="66428" y="573"/>
                    </a:cubicBezTo>
                    <a:lnTo>
                      <a:pt x="67619" y="573"/>
                    </a:lnTo>
                    <a:lnTo>
                      <a:pt x="70238" y="573"/>
                    </a:lnTo>
                    <a:lnTo>
                      <a:pt x="72460" y="573"/>
                    </a:lnTo>
                    <a:cubicBezTo>
                      <a:pt x="72857" y="637"/>
                      <a:pt x="73254" y="637"/>
                      <a:pt x="73651" y="573"/>
                    </a:cubicBezTo>
                    <a:cubicBezTo>
                      <a:pt x="74230" y="510"/>
                      <a:pt x="74817" y="510"/>
                      <a:pt x="75397" y="573"/>
                    </a:cubicBezTo>
                    <a:cubicBezTo>
                      <a:pt x="78468" y="526"/>
                      <a:pt x="80984" y="2978"/>
                      <a:pt x="81032" y="6050"/>
                    </a:cubicBezTo>
                    <a:cubicBezTo>
                      <a:pt x="81032" y="6050"/>
                      <a:pt x="81032" y="6050"/>
                      <a:pt x="81032" y="6050"/>
                    </a:cubicBezTo>
                    <a:cubicBezTo>
                      <a:pt x="81032" y="6764"/>
                      <a:pt x="81032" y="8827"/>
                      <a:pt x="80556" y="11923"/>
                    </a:cubicBezTo>
                    <a:cubicBezTo>
                      <a:pt x="80445" y="13431"/>
                      <a:pt x="80445" y="14939"/>
                      <a:pt x="80556" y="16447"/>
                    </a:cubicBezTo>
                    <a:lnTo>
                      <a:pt x="79841" y="48194"/>
                    </a:lnTo>
                    <a:lnTo>
                      <a:pt x="79841" y="59781"/>
                    </a:lnTo>
                    <a:cubicBezTo>
                      <a:pt x="79841" y="61607"/>
                      <a:pt x="79841" y="64226"/>
                      <a:pt x="79365" y="67718"/>
                    </a:cubicBezTo>
                    <a:cubicBezTo>
                      <a:pt x="79365" y="70258"/>
                      <a:pt x="79365" y="72004"/>
                      <a:pt x="79365" y="73195"/>
                    </a:cubicBezTo>
                    <a:cubicBezTo>
                      <a:pt x="79365" y="74385"/>
                      <a:pt x="80080" y="84941"/>
                      <a:pt x="80476" y="89068"/>
                    </a:cubicBezTo>
                    <a:cubicBezTo>
                      <a:pt x="80476" y="90973"/>
                      <a:pt x="80476" y="92878"/>
                      <a:pt x="80476" y="94227"/>
                    </a:cubicBezTo>
                    <a:cubicBezTo>
                      <a:pt x="80476" y="97005"/>
                      <a:pt x="78572" y="99545"/>
                      <a:pt x="76508" y="99227"/>
                    </a:cubicBezTo>
                    <a:cubicBezTo>
                      <a:pt x="74468" y="98870"/>
                      <a:pt x="72389" y="98735"/>
                      <a:pt x="70317" y="98830"/>
                    </a:cubicBezTo>
                    <a:lnTo>
                      <a:pt x="64761" y="98830"/>
                    </a:lnTo>
                    <a:cubicBezTo>
                      <a:pt x="61825" y="99235"/>
                      <a:pt x="58983" y="97600"/>
                      <a:pt x="57856" y="94862"/>
                    </a:cubicBezTo>
                    <a:cubicBezTo>
                      <a:pt x="52221" y="86211"/>
                      <a:pt x="48967" y="81211"/>
                      <a:pt x="48094" y="79703"/>
                    </a:cubicBezTo>
                    <a:cubicBezTo>
                      <a:pt x="46189" y="76528"/>
                      <a:pt x="44602" y="73829"/>
                      <a:pt x="43094" y="71766"/>
                    </a:cubicBezTo>
                    <a:cubicBezTo>
                      <a:pt x="41523" y="69663"/>
                      <a:pt x="40094" y="67464"/>
                      <a:pt x="38808" y="65178"/>
                    </a:cubicBezTo>
                    <a:cubicBezTo>
                      <a:pt x="38253" y="64464"/>
                      <a:pt x="37221" y="62639"/>
                      <a:pt x="35157" y="59702"/>
                    </a:cubicBezTo>
                    <a:cubicBezTo>
                      <a:pt x="33403" y="57496"/>
                      <a:pt x="31919" y="55099"/>
                      <a:pt x="30713" y="52559"/>
                    </a:cubicBezTo>
                    <a:cubicBezTo>
                      <a:pt x="28649" y="47797"/>
                      <a:pt x="26744" y="45019"/>
                      <a:pt x="25475" y="45019"/>
                    </a:cubicBezTo>
                    <a:cubicBezTo>
                      <a:pt x="24205" y="45019"/>
                      <a:pt x="23729" y="46051"/>
                      <a:pt x="23411" y="47400"/>
                    </a:cubicBezTo>
                    <a:cubicBezTo>
                      <a:pt x="23094" y="48749"/>
                      <a:pt x="22935" y="52241"/>
                      <a:pt x="22935" y="53273"/>
                    </a:cubicBezTo>
                    <a:cubicBezTo>
                      <a:pt x="22871" y="54091"/>
                      <a:pt x="22871" y="54916"/>
                      <a:pt x="22935" y="55734"/>
                    </a:cubicBezTo>
                    <a:cubicBezTo>
                      <a:pt x="23213" y="57948"/>
                      <a:pt x="23371" y="60170"/>
                      <a:pt x="23411" y="62400"/>
                    </a:cubicBezTo>
                    <a:cubicBezTo>
                      <a:pt x="23475" y="63329"/>
                      <a:pt x="23475" y="64250"/>
                      <a:pt x="23411" y="65178"/>
                    </a:cubicBezTo>
                    <a:cubicBezTo>
                      <a:pt x="23411" y="67401"/>
                      <a:pt x="22935" y="68988"/>
                      <a:pt x="22935" y="69147"/>
                    </a:cubicBezTo>
                    <a:lnTo>
                      <a:pt x="23570" y="73671"/>
                    </a:lnTo>
                    <a:cubicBezTo>
                      <a:pt x="23498" y="79869"/>
                      <a:pt x="23736" y="86068"/>
                      <a:pt x="24284" y="92243"/>
                    </a:cubicBezTo>
                    <a:cubicBezTo>
                      <a:pt x="24364" y="92925"/>
                      <a:pt x="24364" y="93624"/>
                      <a:pt x="24284" y="94306"/>
                    </a:cubicBezTo>
                    <a:cubicBezTo>
                      <a:pt x="24284" y="98275"/>
                      <a:pt x="22538" y="98910"/>
                      <a:pt x="11903" y="98910"/>
                    </a:cubicBezTo>
                    <a:lnTo>
                      <a:pt x="9442" y="98910"/>
                    </a:lnTo>
                    <a:cubicBezTo>
                      <a:pt x="9180" y="98846"/>
                      <a:pt x="8911" y="98846"/>
                      <a:pt x="8649" y="98910"/>
                    </a:cubicBezTo>
                    <a:lnTo>
                      <a:pt x="8093" y="98910"/>
                    </a:lnTo>
                    <a:cubicBezTo>
                      <a:pt x="7061" y="98989"/>
                      <a:pt x="6030" y="98989"/>
                      <a:pt x="4998" y="98910"/>
                    </a:cubicBezTo>
                    <a:cubicBezTo>
                      <a:pt x="2061" y="98910"/>
                      <a:pt x="156" y="97560"/>
                      <a:pt x="156" y="95179"/>
                    </a:cubicBezTo>
                    <a:cubicBezTo>
                      <a:pt x="871" y="94941"/>
                      <a:pt x="871" y="93909"/>
                      <a:pt x="1268" y="92481"/>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7" name="Freeform: Shape 136">
                <a:extLst>
                  <a:ext uri="{FF2B5EF4-FFF2-40B4-BE49-F238E27FC236}">
                    <a16:creationId xmlns:a16="http://schemas.microsoft.com/office/drawing/2014/main" id="{2504B105-C02E-485B-955B-8BD3D6356BF2}"/>
                  </a:ext>
                </a:extLst>
              </p:cNvPr>
              <p:cNvSpPr/>
              <p:nvPr/>
            </p:nvSpPr>
            <p:spPr>
              <a:xfrm>
                <a:off x="3253155" y="1672291"/>
                <a:ext cx="69543" cy="109143"/>
              </a:xfrm>
              <a:custGeom>
                <a:avLst/>
                <a:gdLst>
                  <a:gd name="connsiteX0" fmla="*/ 31 w 63558"/>
                  <a:gd name="connsiteY0" fmla="*/ 71528 h 99751"/>
                  <a:gd name="connsiteX1" fmla="*/ 31 w 63558"/>
                  <a:gd name="connsiteY1" fmla="*/ 59623 h 99751"/>
                  <a:gd name="connsiteX2" fmla="*/ 31 w 63558"/>
                  <a:gd name="connsiteY2" fmla="*/ 51051 h 99751"/>
                  <a:gd name="connsiteX3" fmla="*/ 31 w 63558"/>
                  <a:gd name="connsiteY3" fmla="*/ 48114 h 99751"/>
                  <a:gd name="connsiteX4" fmla="*/ 31 w 63558"/>
                  <a:gd name="connsiteY4" fmla="*/ 42956 h 99751"/>
                  <a:gd name="connsiteX5" fmla="*/ 31 w 63558"/>
                  <a:gd name="connsiteY5" fmla="*/ 38273 h 99751"/>
                  <a:gd name="connsiteX6" fmla="*/ 31 w 63558"/>
                  <a:gd name="connsiteY6" fmla="*/ 34463 h 99751"/>
                  <a:gd name="connsiteX7" fmla="*/ 31 w 63558"/>
                  <a:gd name="connsiteY7" fmla="*/ 29860 h 99751"/>
                  <a:gd name="connsiteX8" fmla="*/ 507 w 63558"/>
                  <a:gd name="connsiteY8" fmla="*/ 22558 h 99751"/>
                  <a:gd name="connsiteX9" fmla="*/ 507 w 63558"/>
                  <a:gd name="connsiteY9" fmla="*/ 18987 h 99751"/>
                  <a:gd name="connsiteX10" fmla="*/ 31 w 63558"/>
                  <a:gd name="connsiteY10" fmla="*/ 11050 h 99751"/>
                  <a:gd name="connsiteX11" fmla="*/ 31 w 63558"/>
                  <a:gd name="connsiteY11" fmla="*/ 7796 h 99751"/>
                  <a:gd name="connsiteX12" fmla="*/ 6222 w 63558"/>
                  <a:gd name="connsiteY12" fmla="*/ -141 h 99751"/>
                  <a:gd name="connsiteX13" fmla="*/ 24159 w 63558"/>
                  <a:gd name="connsiteY13" fmla="*/ 335 h 99751"/>
                  <a:gd name="connsiteX14" fmla="*/ 41223 w 63558"/>
                  <a:gd name="connsiteY14" fmla="*/ 335 h 99751"/>
                  <a:gd name="connsiteX15" fmla="*/ 47175 w 63558"/>
                  <a:gd name="connsiteY15" fmla="*/ 335 h 99751"/>
                  <a:gd name="connsiteX16" fmla="*/ 50667 w 63558"/>
                  <a:gd name="connsiteY16" fmla="*/ 335 h 99751"/>
                  <a:gd name="connsiteX17" fmla="*/ 53048 w 63558"/>
                  <a:gd name="connsiteY17" fmla="*/ 335 h 99751"/>
                  <a:gd name="connsiteX18" fmla="*/ 55826 w 63558"/>
                  <a:gd name="connsiteY18" fmla="*/ 335 h 99751"/>
                  <a:gd name="connsiteX19" fmla="*/ 60271 w 63558"/>
                  <a:gd name="connsiteY19" fmla="*/ 6129 h 99751"/>
                  <a:gd name="connsiteX20" fmla="*/ 58287 w 63558"/>
                  <a:gd name="connsiteY20" fmla="*/ 18907 h 99751"/>
                  <a:gd name="connsiteX21" fmla="*/ 53287 w 63558"/>
                  <a:gd name="connsiteY21" fmla="*/ 21129 h 99751"/>
                  <a:gd name="connsiteX22" fmla="*/ 35508 w 63558"/>
                  <a:gd name="connsiteY22" fmla="*/ 20336 h 99751"/>
                  <a:gd name="connsiteX23" fmla="*/ 30984 w 63558"/>
                  <a:gd name="connsiteY23" fmla="*/ 20336 h 99751"/>
                  <a:gd name="connsiteX24" fmla="*/ 23762 w 63558"/>
                  <a:gd name="connsiteY24" fmla="*/ 25653 h 99751"/>
                  <a:gd name="connsiteX25" fmla="*/ 23762 w 63558"/>
                  <a:gd name="connsiteY25" fmla="*/ 26844 h 99751"/>
                  <a:gd name="connsiteX26" fmla="*/ 23762 w 63558"/>
                  <a:gd name="connsiteY26" fmla="*/ 30098 h 99751"/>
                  <a:gd name="connsiteX27" fmla="*/ 32334 w 63558"/>
                  <a:gd name="connsiteY27" fmla="*/ 37559 h 99751"/>
                  <a:gd name="connsiteX28" fmla="*/ 37651 w 63558"/>
                  <a:gd name="connsiteY28" fmla="*/ 37559 h 99751"/>
                  <a:gd name="connsiteX29" fmla="*/ 42334 w 63558"/>
                  <a:gd name="connsiteY29" fmla="*/ 37559 h 99751"/>
                  <a:gd name="connsiteX30" fmla="*/ 43207 w 63558"/>
                  <a:gd name="connsiteY30" fmla="*/ 37559 h 99751"/>
                  <a:gd name="connsiteX31" fmla="*/ 47651 w 63558"/>
                  <a:gd name="connsiteY31" fmla="*/ 37955 h 99751"/>
                  <a:gd name="connsiteX32" fmla="*/ 49953 w 63558"/>
                  <a:gd name="connsiteY32" fmla="*/ 37955 h 99751"/>
                  <a:gd name="connsiteX33" fmla="*/ 52810 w 63558"/>
                  <a:gd name="connsiteY33" fmla="*/ 37955 h 99751"/>
                  <a:gd name="connsiteX34" fmla="*/ 59953 w 63558"/>
                  <a:gd name="connsiteY34" fmla="*/ 45892 h 99751"/>
                  <a:gd name="connsiteX35" fmla="*/ 59953 w 63558"/>
                  <a:gd name="connsiteY35" fmla="*/ 46845 h 99751"/>
                  <a:gd name="connsiteX36" fmla="*/ 58922 w 63558"/>
                  <a:gd name="connsiteY36" fmla="*/ 57400 h 99751"/>
                  <a:gd name="connsiteX37" fmla="*/ 52017 w 63558"/>
                  <a:gd name="connsiteY37" fmla="*/ 59781 h 99751"/>
                  <a:gd name="connsiteX38" fmla="*/ 33762 w 63558"/>
                  <a:gd name="connsiteY38" fmla="*/ 58908 h 99751"/>
                  <a:gd name="connsiteX39" fmla="*/ 27889 w 63558"/>
                  <a:gd name="connsiteY39" fmla="*/ 58432 h 99751"/>
                  <a:gd name="connsiteX40" fmla="*/ 23524 w 63558"/>
                  <a:gd name="connsiteY40" fmla="*/ 65496 h 99751"/>
                  <a:gd name="connsiteX41" fmla="*/ 24952 w 63558"/>
                  <a:gd name="connsiteY41" fmla="*/ 76528 h 99751"/>
                  <a:gd name="connsiteX42" fmla="*/ 35984 w 63558"/>
                  <a:gd name="connsiteY42" fmla="*/ 78195 h 99751"/>
                  <a:gd name="connsiteX43" fmla="*/ 39397 w 63558"/>
                  <a:gd name="connsiteY43" fmla="*/ 78195 h 99751"/>
                  <a:gd name="connsiteX44" fmla="*/ 49715 w 63558"/>
                  <a:gd name="connsiteY44" fmla="*/ 78195 h 99751"/>
                  <a:gd name="connsiteX45" fmla="*/ 55826 w 63558"/>
                  <a:gd name="connsiteY45" fmla="*/ 77719 h 99751"/>
                  <a:gd name="connsiteX46" fmla="*/ 63366 w 63558"/>
                  <a:gd name="connsiteY46" fmla="*/ 85655 h 99751"/>
                  <a:gd name="connsiteX47" fmla="*/ 62176 w 63558"/>
                  <a:gd name="connsiteY47" fmla="*/ 97481 h 99751"/>
                  <a:gd name="connsiteX48" fmla="*/ 58684 w 63558"/>
                  <a:gd name="connsiteY48" fmla="*/ 99545 h 99751"/>
                  <a:gd name="connsiteX49" fmla="*/ 44080 w 63558"/>
                  <a:gd name="connsiteY49" fmla="*/ 99068 h 99751"/>
                  <a:gd name="connsiteX50" fmla="*/ 38921 w 63558"/>
                  <a:gd name="connsiteY50" fmla="*/ 99545 h 99751"/>
                  <a:gd name="connsiteX51" fmla="*/ 34953 w 63558"/>
                  <a:gd name="connsiteY51" fmla="*/ 99545 h 99751"/>
                  <a:gd name="connsiteX52" fmla="*/ 28206 w 63558"/>
                  <a:gd name="connsiteY52" fmla="*/ 99545 h 99751"/>
                  <a:gd name="connsiteX53" fmla="*/ 25825 w 63558"/>
                  <a:gd name="connsiteY53" fmla="*/ 99545 h 99751"/>
                  <a:gd name="connsiteX54" fmla="*/ 23682 w 63558"/>
                  <a:gd name="connsiteY54" fmla="*/ 99545 h 99751"/>
                  <a:gd name="connsiteX55" fmla="*/ 20428 w 63558"/>
                  <a:gd name="connsiteY55" fmla="*/ 99545 h 99751"/>
                  <a:gd name="connsiteX56" fmla="*/ 11301 w 63558"/>
                  <a:gd name="connsiteY56" fmla="*/ 99545 h 99751"/>
                  <a:gd name="connsiteX57" fmla="*/ 9952 w 63558"/>
                  <a:gd name="connsiteY57" fmla="*/ 99545 h 99751"/>
                  <a:gd name="connsiteX58" fmla="*/ 8761 w 63558"/>
                  <a:gd name="connsiteY58" fmla="*/ 99545 h 99751"/>
                  <a:gd name="connsiteX59" fmla="*/ 5983 w 63558"/>
                  <a:gd name="connsiteY59" fmla="*/ 99545 h 99751"/>
                  <a:gd name="connsiteX60" fmla="*/ 666 w 63558"/>
                  <a:gd name="connsiteY60" fmla="*/ 96608 h 99751"/>
                  <a:gd name="connsiteX61" fmla="*/ 31 w 63558"/>
                  <a:gd name="connsiteY61" fmla="*/ 71528 h 9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3558" h="99751">
                    <a:moveTo>
                      <a:pt x="31" y="71528"/>
                    </a:moveTo>
                    <a:lnTo>
                      <a:pt x="31" y="59623"/>
                    </a:lnTo>
                    <a:cubicBezTo>
                      <a:pt x="31" y="58115"/>
                      <a:pt x="31" y="55337"/>
                      <a:pt x="31" y="51051"/>
                    </a:cubicBezTo>
                    <a:lnTo>
                      <a:pt x="31" y="48114"/>
                    </a:lnTo>
                    <a:cubicBezTo>
                      <a:pt x="31" y="47083"/>
                      <a:pt x="31" y="45495"/>
                      <a:pt x="31" y="42956"/>
                    </a:cubicBezTo>
                    <a:cubicBezTo>
                      <a:pt x="31" y="40416"/>
                      <a:pt x="31" y="39622"/>
                      <a:pt x="31" y="38273"/>
                    </a:cubicBezTo>
                    <a:cubicBezTo>
                      <a:pt x="110" y="37003"/>
                      <a:pt x="110" y="35733"/>
                      <a:pt x="31" y="34463"/>
                    </a:cubicBezTo>
                    <a:cubicBezTo>
                      <a:pt x="31" y="31924"/>
                      <a:pt x="31" y="30336"/>
                      <a:pt x="31" y="29860"/>
                    </a:cubicBezTo>
                    <a:cubicBezTo>
                      <a:pt x="31" y="29384"/>
                      <a:pt x="31" y="26368"/>
                      <a:pt x="507" y="22558"/>
                    </a:cubicBezTo>
                    <a:cubicBezTo>
                      <a:pt x="571" y="21368"/>
                      <a:pt x="571" y="20177"/>
                      <a:pt x="507" y="18987"/>
                    </a:cubicBezTo>
                    <a:cubicBezTo>
                      <a:pt x="507" y="17955"/>
                      <a:pt x="507" y="14304"/>
                      <a:pt x="31" y="11050"/>
                    </a:cubicBezTo>
                    <a:cubicBezTo>
                      <a:pt x="-41" y="9963"/>
                      <a:pt x="-41" y="8883"/>
                      <a:pt x="31" y="7796"/>
                    </a:cubicBezTo>
                    <a:cubicBezTo>
                      <a:pt x="31" y="2955"/>
                      <a:pt x="2571" y="-141"/>
                      <a:pt x="6222" y="-141"/>
                    </a:cubicBezTo>
                    <a:lnTo>
                      <a:pt x="24159" y="335"/>
                    </a:lnTo>
                    <a:lnTo>
                      <a:pt x="41223" y="335"/>
                    </a:lnTo>
                    <a:cubicBezTo>
                      <a:pt x="43048" y="335"/>
                      <a:pt x="44953" y="335"/>
                      <a:pt x="47175" y="335"/>
                    </a:cubicBezTo>
                    <a:cubicBezTo>
                      <a:pt x="48342" y="391"/>
                      <a:pt x="49501" y="391"/>
                      <a:pt x="50667" y="335"/>
                    </a:cubicBezTo>
                    <a:cubicBezTo>
                      <a:pt x="51461" y="407"/>
                      <a:pt x="52255" y="407"/>
                      <a:pt x="53048" y="335"/>
                    </a:cubicBezTo>
                    <a:cubicBezTo>
                      <a:pt x="53977" y="272"/>
                      <a:pt x="54898" y="272"/>
                      <a:pt x="55826" y="335"/>
                    </a:cubicBezTo>
                    <a:cubicBezTo>
                      <a:pt x="58922" y="335"/>
                      <a:pt x="60271" y="2081"/>
                      <a:pt x="60271" y="6129"/>
                    </a:cubicBezTo>
                    <a:cubicBezTo>
                      <a:pt x="59937" y="10431"/>
                      <a:pt x="59279" y="14709"/>
                      <a:pt x="58287" y="18907"/>
                    </a:cubicBezTo>
                    <a:cubicBezTo>
                      <a:pt x="57890" y="20336"/>
                      <a:pt x="56223" y="21129"/>
                      <a:pt x="53287" y="21129"/>
                    </a:cubicBezTo>
                    <a:cubicBezTo>
                      <a:pt x="50350" y="21129"/>
                      <a:pt x="49794" y="21129"/>
                      <a:pt x="35508" y="20336"/>
                    </a:cubicBezTo>
                    <a:cubicBezTo>
                      <a:pt x="33921" y="20336"/>
                      <a:pt x="32016" y="20336"/>
                      <a:pt x="30984" y="20336"/>
                    </a:cubicBezTo>
                    <a:cubicBezTo>
                      <a:pt x="26540" y="20336"/>
                      <a:pt x="23762" y="22399"/>
                      <a:pt x="23762" y="25653"/>
                    </a:cubicBezTo>
                    <a:cubicBezTo>
                      <a:pt x="23690" y="26050"/>
                      <a:pt x="23690" y="26447"/>
                      <a:pt x="23762" y="26844"/>
                    </a:cubicBezTo>
                    <a:cubicBezTo>
                      <a:pt x="23762" y="28352"/>
                      <a:pt x="23762" y="29622"/>
                      <a:pt x="23762" y="30098"/>
                    </a:cubicBezTo>
                    <a:cubicBezTo>
                      <a:pt x="23762" y="36527"/>
                      <a:pt x="25111" y="37559"/>
                      <a:pt x="32334" y="37559"/>
                    </a:cubicBezTo>
                    <a:lnTo>
                      <a:pt x="37651" y="37559"/>
                    </a:lnTo>
                    <a:cubicBezTo>
                      <a:pt x="39953" y="37559"/>
                      <a:pt x="41302" y="37559"/>
                      <a:pt x="42334" y="37559"/>
                    </a:cubicBezTo>
                    <a:lnTo>
                      <a:pt x="43207" y="37559"/>
                    </a:lnTo>
                    <a:lnTo>
                      <a:pt x="47651" y="37955"/>
                    </a:lnTo>
                    <a:lnTo>
                      <a:pt x="49953" y="37955"/>
                    </a:lnTo>
                    <a:cubicBezTo>
                      <a:pt x="50905" y="37876"/>
                      <a:pt x="51858" y="37876"/>
                      <a:pt x="52810" y="37955"/>
                    </a:cubicBezTo>
                    <a:cubicBezTo>
                      <a:pt x="58922" y="37955"/>
                      <a:pt x="59953" y="39067"/>
                      <a:pt x="59953" y="45892"/>
                    </a:cubicBezTo>
                    <a:lnTo>
                      <a:pt x="59953" y="46845"/>
                    </a:lnTo>
                    <a:cubicBezTo>
                      <a:pt x="59953" y="54146"/>
                      <a:pt x="59953" y="55972"/>
                      <a:pt x="58922" y="57400"/>
                    </a:cubicBezTo>
                    <a:cubicBezTo>
                      <a:pt x="57890" y="58829"/>
                      <a:pt x="55429" y="59781"/>
                      <a:pt x="52017" y="59781"/>
                    </a:cubicBezTo>
                    <a:cubicBezTo>
                      <a:pt x="48604" y="59781"/>
                      <a:pt x="36699" y="59147"/>
                      <a:pt x="33762" y="58908"/>
                    </a:cubicBezTo>
                    <a:cubicBezTo>
                      <a:pt x="31818" y="58631"/>
                      <a:pt x="29857" y="58472"/>
                      <a:pt x="27889" y="58432"/>
                    </a:cubicBezTo>
                    <a:cubicBezTo>
                      <a:pt x="25111" y="58432"/>
                      <a:pt x="23524" y="60972"/>
                      <a:pt x="23524" y="65496"/>
                    </a:cubicBezTo>
                    <a:cubicBezTo>
                      <a:pt x="23524" y="72242"/>
                      <a:pt x="23921" y="75655"/>
                      <a:pt x="24952" y="76528"/>
                    </a:cubicBezTo>
                    <a:cubicBezTo>
                      <a:pt x="28413" y="78076"/>
                      <a:pt x="32222" y="78647"/>
                      <a:pt x="35984" y="78195"/>
                    </a:cubicBezTo>
                    <a:lnTo>
                      <a:pt x="39397" y="78195"/>
                    </a:lnTo>
                    <a:lnTo>
                      <a:pt x="49715" y="78195"/>
                    </a:lnTo>
                    <a:cubicBezTo>
                      <a:pt x="51739" y="77925"/>
                      <a:pt x="53779" y="77766"/>
                      <a:pt x="55826" y="77719"/>
                    </a:cubicBezTo>
                    <a:cubicBezTo>
                      <a:pt x="61461" y="77719"/>
                      <a:pt x="63366" y="79623"/>
                      <a:pt x="63366" y="85655"/>
                    </a:cubicBezTo>
                    <a:cubicBezTo>
                      <a:pt x="63541" y="89632"/>
                      <a:pt x="63136" y="93616"/>
                      <a:pt x="62176" y="97481"/>
                    </a:cubicBezTo>
                    <a:cubicBezTo>
                      <a:pt x="61779" y="98910"/>
                      <a:pt x="60747" y="99545"/>
                      <a:pt x="58684" y="99545"/>
                    </a:cubicBezTo>
                    <a:cubicBezTo>
                      <a:pt x="54239" y="99545"/>
                      <a:pt x="48048" y="99545"/>
                      <a:pt x="44080" y="99068"/>
                    </a:cubicBezTo>
                    <a:lnTo>
                      <a:pt x="38921" y="99545"/>
                    </a:lnTo>
                    <a:cubicBezTo>
                      <a:pt x="37596" y="99632"/>
                      <a:pt x="36270" y="99632"/>
                      <a:pt x="34953" y="99545"/>
                    </a:cubicBezTo>
                    <a:cubicBezTo>
                      <a:pt x="33921" y="99545"/>
                      <a:pt x="32889" y="99545"/>
                      <a:pt x="28206" y="99545"/>
                    </a:cubicBezTo>
                    <a:lnTo>
                      <a:pt x="25825" y="99545"/>
                    </a:lnTo>
                    <a:cubicBezTo>
                      <a:pt x="25111" y="99481"/>
                      <a:pt x="24397" y="99481"/>
                      <a:pt x="23682" y="99545"/>
                    </a:cubicBezTo>
                    <a:lnTo>
                      <a:pt x="20428" y="99545"/>
                    </a:lnTo>
                    <a:lnTo>
                      <a:pt x="11301" y="99545"/>
                    </a:lnTo>
                    <a:cubicBezTo>
                      <a:pt x="10857" y="99489"/>
                      <a:pt x="10396" y="99489"/>
                      <a:pt x="9952" y="99545"/>
                    </a:cubicBezTo>
                    <a:lnTo>
                      <a:pt x="8761" y="99545"/>
                    </a:lnTo>
                    <a:cubicBezTo>
                      <a:pt x="7841" y="99616"/>
                      <a:pt x="6904" y="99616"/>
                      <a:pt x="5983" y="99545"/>
                    </a:cubicBezTo>
                    <a:cubicBezTo>
                      <a:pt x="3047" y="99545"/>
                      <a:pt x="1539" y="98672"/>
                      <a:pt x="666" y="96608"/>
                    </a:cubicBezTo>
                    <a:cubicBezTo>
                      <a:pt x="-136" y="88275"/>
                      <a:pt x="-350" y="79893"/>
                      <a:pt x="31" y="71528"/>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8" name="Freeform: Shape 137">
                <a:extLst>
                  <a:ext uri="{FF2B5EF4-FFF2-40B4-BE49-F238E27FC236}">
                    <a16:creationId xmlns:a16="http://schemas.microsoft.com/office/drawing/2014/main" id="{66D4304A-9E6C-4B9E-89C8-DA879F76BD10}"/>
                  </a:ext>
                </a:extLst>
              </p:cNvPr>
              <p:cNvSpPr/>
              <p:nvPr/>
            </p:nvSpPr>
            <p:spPr>
              <a:xfrm>
                <a:off x="3335547" y="1671325"/>
                <a:ext cx="77900" cy="109007"/>
              </a:xfrm>
              <a:custGeom>
                <a:avLst/>
                <a:gdLst>
                  <a:gd name="connsiteX0" fmla="*/ 207 w 71196"/>
                  <a:gd name="connsiteY0" fmla="*/ 80507 h 99626"/>
                  <a:gd name="connsiteX1" fmla="*/ 207 w 71196"/>
                  <a:gd name="connsiteY1" fmla="*/ 74634 h 99626"/>
                  <a:gd name="connsiteX2" fmla="*/ 207 w 71196"/>
                  <a:gd name="connsiteY2" fmla="*/ 64475 h 99626"/>
                  <a:gd name="connsiteX3" fmla="*/ 207 w 71196"/>
                  <a:gd name="connsiteY3" fmla="*/ 60745 h 99626"/>
                  <a:gd name="connsiteX4" fmla="*/ 207 w 71196"/>
                  <a:gd name="connsiteY4" fmla="*/ 53760 h 99626"/>
                  <a:gd name="connsiteX5" fmla="*/ 207 w 71196"/>
                  <a:gd name="connsiteY5" fmla="*/ 39316 h 99626"/>
                  <a:gd name="connsiteX6" fmla="*/ 842 w 71196"/>
                  <a:gd name="connsiteY6" fmla="*/ 24315 h 99626"/>
                  <a:gd name="connsiteX7" fmla="*/ 842 w 71196"/>
                  <a:gd name="connsiteY7" fmla="*/ 7807 h 99626"/>
                  <a:gd name="connsiteX8" fmla="*/ 7192 w 71196"/>
                  <a:gd name="connsiteY8" fmla="*/ -130 h 99626"/>
                  <a:gd name="connsiteX9" fmla="*/ 16557 w 71196"/>
                  <a:gd name="connsiteY9" fmla="*/ -130 h 99626"/>
                  <a:gd name="connsiteX10" fmla="*/ 20287 w 71196"/>
                  <a:gd name="connsiteY10" fmla="*/ -130 h 99626"/>
                  <a:gd name="connsiteX11" fmla="*/ 35129 w 71196"/>
                  <a:gd name="connsiteY11" fmla="*/ -130 h 99626"/>
                  <a:gd name="connsiteX12" fmla="*/ 59654 w 71196"/>
                  <a:gd name="connsiteY12" fmla="*/ 7092 h 99626"/>
                  <a:gd name="connsiteX13" fmla="*/ 71003 w 71196"/>
                  <a:gd name="connsiteY13" fmla="*/ 31776 h 99626"/>
                  <a:gd name="connsiteX14" fmla="*/ 65448 w 71196"/>
                  <a:gd name="connsiteY14" fmla="*/ 51776 h 99626"/>
                  <a:gd name="connsiteX15" fmla="*/ 56479 w 71196"/>
                  <a:gd name="connsiteY15" fmla="*/ 62411 h 99626"/>
                  <a:gd name="connsiteX16" fmla="*/ 55289 w 71196"/>
                  <a:gd name="connsiteY16" fmla="*/ 65586 h 99626"/>
                  <a:gd name="connsiteX17" fmla="*/ 57193 w 71196"/>
                  <a:gd name="connsiteY17" fmla="*/ 69158 h 99626"/>
                  <a:gd name="connsiteX18" fmla="*/ 65606 w 71196"/>
                  <a:gd name="connsiteY18" fmla="*/ 73999 h 99626"/>
                  <a:gd name="connsiteX19" fmla="*/ 70606 w 71196"/>
                  <a:gd name="connsiteY19" fmla="*/ 78602 h 99626"/>
                  <a:gd name="connsiteX20" fmla="*/ 69733 w 71196"/>
                  <a:gd name="connsiteY20" fmla="*/ 96698 h 99626"/>
                  <a:gd name="connsiteX21" fmla="*/ 63225 w 71196"/>
                  <a:gd name="connsiteY21" fmla="*/ 99476 h 99626"/>
                  <a:gd name="connsiteX22" fmla="*/ 54653 w 71196"/>
                  <a:gd name="connsiteY22" fmla="*/ 96063 h 99626"/>
                  <a:gd name="connsiteX23" fmla="*/ 53542 w 71196"/>
                  <a:gd name="connsiteY23" fmla="*/ 95190 h 99626"/>
                  <a:gd name="connsiteX24" fmla="*/ 45606 w 71196"/>
                  <a:gd name="connsiteY24" fmla="*/ 88127 h 99626"/>
                  <a:gd name="connsiteX25" fmla="*/ 41240 w 71196"/>
                  <a:gd name="connsiteY25" fmla="*/ 83841 h 99626"/>
                  <a:gd name="connsiteX26" fmla="*/ 33304 w 71196"/>
                  <a:gd name="connsiteY26" fmla="*/ 78444 h 99626"/>
                  <a:gd name="connsiteX27" fmla="*/ 28700 w 71196"/>
                  <a:gd name="connsiteY27" fmla="*/ 76936 h 99626"/>
                  <a:gd name="connsiteX28" fmla="*/ 23859 w 71196"/>
                  <a:gd name="connsiteY28" fmla="*/ 80666 h 99626"/>
                  <a:gd name="connsiteX29" fmla="*/ 23859 w 71196"/>
                  <a:gd name="connsiteY29" fmla="*/ 85031 h 99626"/>
                  <a:gd name="connsiteX30" fmla="*/ 23859 w 71196"/>
                  <a:gd name="connsiteY30" fmla="*/ 90031 h 99626"/>
                  <a:gd name="connsiteX31" fmla="*/ 24653 w 71196"/>
                  <a:gd name="connsiteY31" fmla="*/ 94476 h 99626"/>
                  <a:gd name="connsiteX32" fmla="*/ 24653 w 71196"/>
                  <a:gd name="connsiteY32" fmla="*/ 95825 h 99626"/>
                  <a:gd name="connsiteX33" fmla="*/ 21176 w 71196"/>
                  <a:gd name="connsiteY33" fmla="*/ 99333 h 99626"/>
                  <a:gd name="connsiteX34" fmla="*/ 20843 w 71196"/>
                  <a:gd name="connsiteY34" fmla="*/ 99317 h 99626"/>
                  <a:gd name="connsiteX35" fmla="*/ 20843 w 71196"/>
                  <a:gd name="connsiteY35" fmla="*/ 99317 h 99626"/>
                  <a:gd name="connsiteX36" fmla="*/ 14970 w 71196"/>
                  <a:gd name="connsiteY36" fmla="*/ 98920 h 99626"/>
                  <a:gd name="connsiteX37" fmla="*/ 5763 w 71196"/>
                  <a:gd name="connsiteY37" fmla="*/ 98920 h 99626"/>
                  <a:gd name="connsiteX38" fmla="*/ 207 w 71196"/>
                  <a:gd name="connsiteY38" fmla="*/ 80507 h 99626"/>
                  <a:gd name="connsiteX39" fmla="*/ 28938 w 71196"/>
                  <a:gd name="connsiteY39" fmla="*/ 55506 h 99626"/>
                  <a:gd name="connsiteX40" fmla="*/ 41875 w 71196"/>
                  <a:gd name="connsiteY40" fmla="*/ 48443 h 99626"/>
                  <a:gd name="connsiteX41" fmla="*/ 47590 w 71196"/>
                  <a:gd name="connsiteY41" fmla="*/ 34553 h 99626"/>
                  <a:gd name="connsiteX42" fmla="*/ 44098 w 71196"/>
                  <a:gd name="connsiteY42" fmla="*/ 25585 h 99626"/>
                  <a:gd name="connsiteX43" fmla="*/ 31399 w 71196"/>
                  <a:gd name="connsiteY43" fmla="*/ 22410 h 99626"/>
                  <a:gd name="connsiteX44" fmla="*/ 23462 w 71196"/>
                  <a:gd name="connsiteY44" fmla="*/ 29712 h 99626"/>
                  <a:gd name="connsiteX45" fmla="*/ 23462 w 71196"/>
                  <a:gd name="connsiteY45" fmla="*/ 35030 h 99626"/>
                  <a:gd name="connsiteX46" fmla="*/ 22986 w 71196"/>
                  <a:gd name="connsiteY46" fmla="*/ 41220 h 99626"/>
                  <a:gd name="connsiteX47" fmla="*/ 22986 w 71196"/>
                  <a:gd name="connsiteY47" fmla="*/ 42569 h 99626"/>
                  <a:gd name="connsiteX48" fmla="*/ 24018 w 71196"/>
                  <a:gd name="connsiteY48" fmla="*/ 53602 h 99626"/>
                  <a:gd name="connsiteX49" fmla="*/ 28938 w 71196"/>
                  <a:gd name="connsiteY49" fmla="*/ 55506 h 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6" h="99626">
                    <a:moveTo>
                      <a:pt x="207" y="80507"/>
                    </a:moveTo>
                    <a:cubicBezTo>
                      <a:pt x="207" y="78444"/>
                      <a:pt x="207" y="76380"/>
                      <a:pt x="207" y="74634"/>
                    </a:cubicBezTo>
                    <a:cubicBezTo>
                      <a:pt x="207" y="72888"/>
                      <a:pt x="207" y="66697"/>
                      <a:pt x="207" y="64475"/>
                    </a:cubicBezTo>
                    <a:lnTo>
                      <a:pt x="207" y="60745"/>
                    </a:lnTo>
                    <a:cubicBezTo>
                      <a:pt x="342" y="58419"/>
                      <a:pt x="342" y="56086"/>
                      <a:pt x="207" y="53760"/>
                    </a:cubicBezTo>
                    <a:lnTo>
                      <a:pt x="207" y="39316"/>
                    </a:lnTo>
                    <a:cubicBezTo>
                      <a:pt x="-23" y="34307"/>
                      <a:pt x="191" y="29283"/>
                      <a:pt x="842" y="24315"/>
                    </a:cubicBezTo>
                    <a:lnTo>
                      <a:pt x="842" y="7807"/>
                    </a:lnTo>
                    <a:cubicBezTo>
                      <a:pt x="842" y="1457"/>
                      <a:pt x="2271" y="-130"/>
                      <a:pt x="7192" y="-130"/>
                    </a:cubicBezTo>
                    <a:lnTo>
                      <a:pt x="16557" y="-130"/>
                    </a:lnTo>
                    <a:cubicBezTo>
                      <a:pt x="17803" y="-59"/>
                      <a:pt x="19041" y="-59"/>
                      <a:pt x="20287" y="-130"/>
                    </a:cubicBezTo>
                    <a:lnTo>
                      <a:pt x="35129" y="-130"/>
                    </a:lnTo>
                    <a:cubicBezTo>
                      <a:pt x="43852" y="-329"/>
                      <a:pt x="52423" y="2195"/>
                      <a:pt x="59654" y="7092"/>
                    </a:cubicBezTo>
                    <a:cubicBezTo>
                      <a:pt x="67265" y="12950"/>
                      <a:pt x="71511" y="22180"/>
                      <a:pt x="71003" y="31776"/>
                    </a:cubicBezTo>
                    <a:cubicBezTo>
                      <a:pt x="70979" y="38823"/>
                      <a:pt x="69059" y="45728"/>
                      <a:pt x="65448" y="51776"/>
                    </a:cubicBezTo>
                    <a:cubicBezTo>
                      <a:pt x="62892" y="55665"/>
                      <a:pt x="59884" y="59237"/>
                      <a:pt x="56479" y="62411"/>
                    </a:cubicBezTo>
                    <a:cubicBezTo>
                      <a:pt x="55788" y="63332"/>
                      <a:pt x="55376" y="64435"/>
                      <a:pt x="55289" y="65586"/>
                    </a:cubicBezTo>
                    <a:cubicBezTo>
                      <a:pt x="55360" y="66999"/>
                      <a:pt x="56058" y="68308"/>
                      <a:pt x="57193" y="69158"/>
                    </a:cubicBezTo>
                    <a:cubicBezTo>
                      <a:pt x="59773" y="71126"/>
                      <a:pt x="62606" y="72753"/>
                      <a:pt x="65606" y="73999"/>
                    </a:cubicBezTo>
                    <a:cubicBezTo>
                      <a:pt x="69733" y="75348"/>
                      <a:pt x="70606" y="76221"/>
                      <a:pt x="70606" y="78602"/>
                    </a:cubicBezTo>
                    <a:cubicBezTo>
                      <a:pt x="70606" y="84475"/>
                      <a:pt x="69972" y="96222"/>
                      <a:pt x="69733" y="96698"/>
                    </a:cubicBezTo>
                    <a:cubicBezTo>
                      <a:pt x="68011" y="98436"/>
                      <a:pt x="65678" y="99436"/>
                      <a:pt x="63225" y="99476"/>
                    </a:cubicBezTo>
                    <a:cubicBezTo>
                      <a:pt x="60011" y="99611"/>
                      <a:pt x="56892" y="98373"/>
                      <a:pt x="54653" y="96063"/>
                    </a:cubicBezTo>
                    <a:lnTo>
                      <a:pt x="53542" y="95190"/>
                    </a:lnTo>
                    <a:cubicBezTo>
                      <a:pt x="50661" y="93111"/>
                      <a:pt x="48003" y="90746"/>
                      <a:pt x="45606" y="88127"/>
                    </a:cubicBezTo>
                    <a:cubicBezTo>
                      <a:pt x="42431" y="84634"/>
                      <a:pt x="42113" y="84317"/>
                      <a:pt x="41240" y="83841"/>
                    </a:cubicBezTo>
                    <a:cubicBezTo>
                      <a:pt x="40367" y="83364"/>
                      <a:pt x="38304" y="81777"/>
                      <a:pt x="33304" y="78444"/>
                    </a:cubicBezTo>
                    <a:cubicBezTo>
                      <a:pt x="31946" y="77507"/>
                      <a:pt x="30351" y="76983"/>
                      <a:pt x="28700" y="76936"/>
                    </a:cubicBezTo>
                    <a:cubicBezTo>
                      <a:pt x="26399" y="76841"/>
                      <a:pt x="24359" y="78412"/>
                      <a:pt x="23859" y="80666"/>
                    </a:cubicBezTo>
                    <a:cubicBezTo>
                      <a:pt x="23859" y="81380"/>
                      <a:pt x="23859" y="81380"/>
                      <a:pt x="23859" y="85031"/>
                    </a:cubicBezTo>
                    <a:lnTo>
                      <a:pt x="23859" y="90031"/>
                    </a:lnTo>
                    <a:cubicBezTo>
                      <a:pt x="23859" y="90031"/>
                      <a:pt x="23859" y="91936"/>
                      <a:pt x="24653" y="94476"/>
                    </a:cubicBezTo>
                    <a:cubicBezTo>
                      <a:pt x="24692" y="94928"/>
                      <a:pt x="24692" y="95373"/>
                      <a:pt x="24653" y="95825"/>
                    </a:cubicBezTo>
                    <a:cubicBezTo>
                      <a:pt x="24661" y="97754"/>
                      <a:pt x="23105" y="99325"/>
                      <a:pt x="21176" y="99333"/>
                    </a:cubicBezTo>
                    <a:cubicBezTo>
                      <a:pt x="21065" y="99333"/>
                      <a:pt x="20954" y="99325"/>
                      <a:pt x="20843" y="99317"/>
                    </a:cubicBezTo>
                    <a:lnTo>
                      <a:pt x="20843" y="99317"/>
                    </a:lnTo>
                    <a:lnTo>
                      <a:pt x="14970" y="98920"/>
                    </a:lnTo>
                    <a:lnTo>
                      <a:pt x="5763" y="98920"/>
                    </a:lnTo>
                    <a:cubicBezTo>
                      <a:pt x="-348" y="99476"/>
                      <a:pt x="-666" y="98762"/>
                      <a:pt x="207" y="80507"/>
                    </a:cubicBezTo>
                    <a:close/>
                    <a:moveTo>
                      <a:pt x="28938" y="55506"/>
                    </a:moveTo>
                    <a:cubicBezTo>
                      <a:pt x="34090" y="55213"/>
                      <a:pt x="38836" y="52618"/>
                      <a:pt x="41875" y="48443"/>
                    </a:cubicBezTo>
                    <a:cubicBezTo>
                      <a:pt x="45201" y="44530"/>
                      <a:pt x="47201" y="39673"/>
                      <a:pt x="47590" y="34553"/>
                    </a:cubicBezTo>
                    <a:cubicBezTo>
                      <a:pt x="47606" y="31228"/>
                      <a:pt x="46360" y="28022"/>
                      <a:pt x="44098" y="25585"/>
                    </a:cubicBezTo>
                    <a:cubicBezTo>
                      <a:pt x="40359" y="23093"/>
                      <a:pt x="35875" y="21966"/>
                      <a:pt x="31399" y="22410"/>
                    </a:cubicBezTo>
                    <a:cubicBezTo>
                      <a:pt x="25367" y="22410"/>
                      <a:pt x="23462" y="24156"/>
                      <a:pt x="23462" y="29712"/>
                    </a:cubicBezTo>
                    <a:lnTo>
                      <a:pt x="23462" y="35030"/>
                    </a:lnTo>
                    <a:cubicBezTo>
                      <a:pt x="23462" y="36196"/>
                      <a:pt x="23303" y="38260"/>
                      <a:pt x="22986" y="41220"/>
                    </a:cubicBezTo>
                    <a:lnTo>
                      <a:pt x="22986" y="42569"/>
                    </a:lnTo>
                    <a:cubicBezTo>
                      <a:pt x="23026" y="46268"/>
                      <a:pt x="23375" y="49959"/>
                      <a:pt x="24018" y="53602"/>
                    </a:cubicBezTo>
                    <a:cubicBezTo>
                      <a:pt x="25192" y="55078"/>
                      <a:pt x="27073" y="55808"/>
                      <a:pt x="28938" y="5550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39" name="Freeform: Shape 138">
                <a:extLst>
                  <a:ext uri="{FF2B5EF4-FFF2-40B4-BE49-F238E27FC236}">
                    <a16:creationId xmlns:a16="http://schemas.microsoft.com/office/drawing/2014/main" id="{FB68C995-AB35-4BC7-94A3-9E5C39B62FF0}"/>
                  </a:ext>
                </a:extLst>
              </p:cNvPr>
              <p:cNvSpPr/>
              <p:nvPr/>
            </p:nvSpPr>
            <p:spPr>
              <a:xfrm>
                <a:off x="3423124" y="1671566"/>
                <a:ext cx="59087" cy="109194"/>
              </a:xfrm>
              <a:custGeom>
                <a:avLst/>
                <a:gdLst>
                  <a:gd name="connsiteX0" fmla="*/ 566 w 54002"/>
                  <a:gd name="connsiteY0" fmla="*/ 89095 h 99797"/>
                  <a:gd name="connsiteX1" fmla="*/ 566 w 54002"/>
                  <a:gd name="connsiteY1" fmla="*/ 87031 h 99797"/>
                  <a:gd name="connsiteX2" fmla="*/ 566 w 54002"/>
                  <a:gd name="connsiteY2" fmla="*/ 84095 h 99797"/>
                  <a:gd name="connsiteX3" fmla="*/ 566 w 54002"/>
                  <a:gd name="connsiteY3" fmla="*/ 82507 h 99797"/>
                  <a:gd name="connsiteX4" fmla="*/ 566 w 54002"/>
                  <a:gd name="connsiteY4" fmla="*/ 81635 h 99797"/>
                  <a:gd name="connsiteX5" fmla="*/ 566 w 54002"/>
                  <a:gd name="connsiteY5" fmla="*/ 78222 h 99797"/>
                  <a:gd name="connsiteX6" fmla="*/ 6122 w 54002"/>
                  <a:gd name="connsiteY6" fmla="*/ 74809 h 99797"/>
                  <a:gd name="connsiteX7" fmla="*/ 14852 w 54002"/>
                  <a:gd name="connsiteY7" fmla="*/ 76317 h 99797"/>
                  <a:gd name="connsiteX8" fmla="*/ 19535 w 54002"/>
                  <a:gd name="connsiteY8" fmla="*/ 76793 h 99797"/>
                  <a:gd name="connsiteX9" fmla="*/ 29694 w 54002"/>
                  <a:gd name="connsiteY9" fmla="*/ 68221 h 99797"/>
                  <a:gd name="connsiteX10" fmla="*/ 23503 w 54002"/>
                  <a:gd name="connsiteY10" fmla="*/ 59094 h 99797"/>
                  <a:gd name="connsiteX11" fmla="*/ 16043 w 54002"/>
                  <a:gd name="connsiteY11" fmla="*/ 52507 h 99797"/>
                  <a:gd name="connsiteX12" fmla="*/ 2789 w 54002"/>
                  <a:gd name="connsiteY12" fmla="*/ 38062 h 99797"/>
                  <a:gd name="connsiteX13" fmla="*/ -148 w 54002"/>
                  <a:gd name="connsiteY13" fmla="*/ 25125 h 99797"/>
                  <a:gd name="connsiteX14" fmla="*/ 34139 w 54002"/>
                  <a:gd name="connsiteY14" fmla="*/ -35 h 99797"/>
                  <a:gd name="connsiteX15" fmla="*/ 48504 w 54002"/>
                  <a:gd name="connsiteY15" fmla="*/ 2267 h 99797"/>
                  <a:gd name="connsiteX16" fmla="*/ 50568 w 54002"/>
                  <a:gd name="connsiteY16" fmla="*/ 7188 h 99797"/>
                  <a:gd name="connsiteX17" fmla="*/ 50568 w 54002"/>
                  <a:gd name="connsiteY17" fmla="*/ 9490 h 99797"/>
                  <a:gd name="connsiteX18" fmla="*/ 50568 w 54002"/>
                  <a:gd name="connsiteY18" fmla="*/ 12902 h 99797"/>
                  <a:gd name="connsiteX19" fmla="*/ 50568 w 54002"/>
                  <a:gd name="connsiteY19" fmla="*/ 13458 h 99797"/>
                  <a:gd name="connsiteX20" fmla="*/ 50568 w 54002"/>
                  <a:gd name="connsiteY20" fmla="*/ 17902 h 99797"/>
                  <a:gd name="connsiteX21" fmla="*/ 47425 w 54002"/>
                  <a:gd name="connsiteY21" fmla="*/ 21855 h 99797"/>
                  <a:gd name="connsiteX22" fmla="*/ 46758 w 54002"/>
                  <a:gd name="connsiteY22" fmla="*/ 21871 h 99797"/>
                  <a:gd name="connsiteX23" fmla="*/ 35409 w 54002"/>
                  <a:gd name="connsiteY23" fmla="*/ 21157 h 99797"/>
                  <a:gd name="connsiteX24" fmla="*/ 33266 w 54002"/>
                  <a:gd name="connsiteY24" fmla="*/ 21157 h 99797"/>
                  <a:gd name="connsiteX25" fmla="*/ 24853 w 54002"/>
                  <a:gd name="connsiteY25" fmla="*/ 27347 h 99797"/>
                  <a:gd name="connsiteX26" fmla="*/ 37948 w 54002"/>
                  <a:gd name="connsiteY26" fmla="*/ 41713 h 99797"/>
                  <a:gd name="connsiteX27" fmla="*/ 53822 w 54002"/>
                  <a:gd name="connsiteY27" fmla="*/ 69968 h 99797"/>
                  <a:gd name="connsiteX28" fmla="*/ 39694 w 54002"/>
                  <a:gd name="connsiteY28" fmla="*/ 95286 h 99797"/>
                  <a:gd name="connsiteX29" fmla="*/ 19853 w 54002"/>
                  <a:gd name="connsiteY29" fmla="*/ 99572 h 99797"/>
                  <a:gd name="connsiteX30" fmla="*/ 725 w 54002"/>
                  <a:gd name="connsiteY30" fmla="*/ 93222 h 9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2" h="99797">
                    <a:moveTo>
                      <a:pt x="566" y="89095"/>
                    </a:moveTo>
                    <a:cubicBezTo>
                      <a:pt x="622" y="88405"/>
                      <a:pt x="622" y="87722"/>
                      <a:pt x="566" y="87031"/>
                    </a:cubicBezTo>
                    <a:lnTo>
                      <a:pt x="566" y="84095"/>
                    </a:lnTo>
                    <a:cubicBezTo>
                      <a:pt x="622" y="83571"/>
                      <a:pt x="622" y="83031"/>
                      <a:pt x="566" y="82507"/>
                    </a:cubicBezTo>
                    <a:lnTo>
                      <a:pt x="566" y="81635"/>
                    </a:lnTo>
                    <a:cubicBezTo>
                      <a:pt x="662" y="80500"/>
                      <a:pt x="662" y="79357"/>
                      <a:pt x="566" y="78222"/>
                    </a:cubicBezTo>
                    <a:cubicBezTo>
                      <a:pt x="566" y="76158"/>
                      <a:pt x="2789" y="74809"/>
                      <a:pt x="6122" y="74809"/>
                    </a:cubicBezTo>
                    <a:cubicBezTo>
                      <a:pt x="9075" y="74999"/>
                      <a:pt x="12003" y="75507"/>
                      <a:pt x="14852" y="76317"/>
                    </a:cubicBezTo>
                    <a:cubicBezTo>
                      <a:pt x="16392" y="76642"/>
                      <a:pt x="17964" y="76801"/>
                      <a:pt x="19535" y="76793"/>
                    </a:cubicBezTo>
                    <a:cubicBezTo>
                      <a:pt x="25726" y="76793"/>
                      <a:pt x="29694" y="73539"/>
                      <a:pt x="29694" y="68221"/>
                    </a:cubicBezTo>
                    <a:cubicBezTo>
                      <a:pt x="29694" y="65285"/>
                      <a:pt x="27948" y="62666"/>
                      <a:pt x="23503" y="59094"/>
                    </a:cubicBezTo>
                    <a:cubicBezTo>
                      <a:pt x="23107" y="59094"/>
                      <a:pt x="20567" y="56634"/>
                      <a:pt x="16043" y="52507"/>
                    </a:cubicBezTo>
                    <a:cubicBezTo>
                      <a:pt x="6281" y="43935"/>
                      <a:pt x="5249" y="42903"/>
                      <a:pt x="2789" y="38062"/>
                    </a:cubicBezTo>
                    <a:cubicBezTo>
                      <a:pt x="781" y="34054"/>
                      <a:pt x="-227" y="29609"/>
                      <a:pt x="-148" y="25125"/>
                    </a:cubicBezTo>
                    <a:cubicBezTo>
                      <a:pt x="-148" y="7585"/>
                      <a:pt x="10249" y="-35"/>
                      <a:pt x="34139" y="-35"/>
                    </a:cubicBezTo>
                    <a:cubicBezTo>
                      <a:pt x="39044" y="-447"/>
                      <a:pt x="43972" y="346"/>
                      <a:pt x="48504" y="2267"/>
                    </a:cubicBezTo>
                    <a:cubicBezTo>
                      <a:pt x="50012" y="3219"/>
                      <a:pt x="50568" y="4489"/>
                      <a:pt x="50568" y="7188"/>
                    </a:cubicBezTo>
                    <a:cubicBezTo>
                      <a:pt x="50639" y="7950"/>
                      <a:pt x="50639" y="8728"/>
                      <a:pt x="50568" y="9490"/>
                    </a:cubicBezTo>
                    <a:cubicBezTo>
                      <a:pt x="50568" y="11315"/>
                      <a:pt x="50568" y="12426"/>
                      <a:pt x="50568" y="12902"/>
                    </a:cubicBezTo>
                    <a:lnTo>
                      <a:pt x="50568" y="13458"/>
                    </a:lnTo>
                    <a:cubicBezTo>
                      <a:pt x="50568" y="15363"/>
                      <a:pt x="50568" y="17029"/>
                      <a:pt x="50568" y="17902"/>
                    </a:cubicBezTo>
                    <a:cubicBezTo>
                      <a:pt x="50790" y="19863"/>
                      <a:pt x="49385" y="21633"/>
                      <a:pt x="47425" y="21855"/>
                    </a:cubicBezTo>
                    <a:cubicBezTo>
                      <a:pt x="47203" y="21879"/>
                      <a:pt x="46980" y="21887"/>
                      <a:pt x="46758" y="21871"/>
                    </a:cubicBezTo>
                    <a:lnTo>
                      <a:pt x="35409" y="21157"/>
                    </a:lnTo>
                    <a:cubicBezTo>
                      <a:pt x="34694" y="21085"/>
                      <a:pt x="33980" y="21085"/>
                      <a:pt x="33266" y="21157"/>
                    </a:cubicBezTo>
                    <a:cubicBezTo>
                      <a:pt x="28107" y="21157"/>
                      <a:pt x="24853" y="23617"/>
                      <a:pt x="24853" y="27347"/>
                    </a:cubicBezTo>
                    <a:cubicBezTo>
                      <a:pt x="24853" y="31078"/>
                      <a:pt x="27393" y="33935"/>
                      <a:pt x="37948" y="41713"/>
                    </a:cubicBezTo>
                    <a:cubicBezTo>
                      <a:pt x="47901" y="47626"/>
                      <a:pt x="53949" y="58396"/>
                      <a:pt x="53822" y="69968"/>
                    </a:cubicBezTo>
                    <a:cubicBezTo>
                      <a:pt x="54298" y="80404"/>
                      <a:pt x="48822" y="90206"/>
                      <a:pt x="39694" y="95286"/>
                    </a:cubicBezTo>
                    <a:cubicBezTo>
                      <a:pt x="33615" y="98556"/>
                      <a:pt x="26742" y="100040"/>
                      <a:pt x="19853" y="99572"/>
                    </a:cubicBezTo>
                    <a:cubicBezTo>
                      <a:pt x="5725" y="99572"/>
                      <a:pt x="566" y="97984"/>
                      <a:pt x="725" y="9322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40" name="Freeform: Shape 139">
                <a:extLst>
                  <a:ext uri="{FF2B5EF4-FFF2-40B4-BE49-F238E27FC236}">
                    <a16:creationId xmlns:a16="http://schemas.microsoft.com/office/drawing/2014/main" id="{6471DC17-52CC-476C-91E4-9A1C0E8BAA9E}"/>
                  </a:ext>
                </a:extLst>
              </p:cNvPr>
              <p:cNvSpPr/>
              <p:nvPr/>
            </p:nvSpPr>
            <p:spPr>
              <a:xfrm>
                <a:off x="3493083" y="1671334"/>
                <a:ext cx="90700" cy="108471"/>
              </a:xfrm>
              <a:custGeom>
                <a:avLst/>
                <a:gdLst>
                  <a:gd name="connsiteX0" fmla="*/ -116 w 82895"/>
                  <a:gd name="connsiteY0" fmla="*/ 91529 h 99136"/>
                  <a:gd name="connsiteX1" fmla="*/ -116 w 82895"/>
                  <a:gd name="connsiteY1" fmla="*/ 86212 h 99136"/>
                  <a:gd name="connsiteX2" fmla="*/ -116 w 82895"/>
                  <a:gd name="connsiteY2" fmla="*/ 79624 h 99136"/>
                  <a:gd name="connsiteX3" fmla="*/ -116 w 82895"/>
                  <a:gd name="connsiteY3" fmla="*/ 61529 h 99136"/>
                  <a:gd name="connsiteX4" fmla="*/ -116 w 82895"/>
                  <a:gd name="connsiteY4" fmla="*/ 59148 h 99136"/>
                  <a:gd name="connsiteX5" fmla="*/ -116 w 82895"/>
                  <a:gd name="connsiteY5" fmla="*/ 52084 h 99136"/>
                  <a:gd name="connsiteX6" fmla="*/ -116 w 82895"/>
                  <a:gd name="connsiteY6" fmla="*/ 45496 h 99136"/>
                  <a:gd name="connsiteX7" fmla="*/ -116 w 82895"/>
                  <a:gd name="connsiteY7" fmla="*/ 42639 h 99136"/>
                  <a:gd name="connsiteX8" fmla="*/ -116 w 82895"/>
                  <a:gd name="connsiteY8" fmla="*/ 39464 h 99136"/>
                  <a:gd name="connsiteX9" fmla="*/ -116 w 82895"/>
                  <a:gd name="connsiteY9" fmla="*/ 17400 h 99136"/>
                  <a:gd name="connsiteX10" fmla="*/ -116 w 82895"/>
                  <a:gd name="connsiteY10" fmla="*/ 13432 h 99136"/>
                  <a:gd name="connsiteX11" fmla="*/ -116 w 82895"/>
                  <a:gd name="connsiteY11" fmla="*/ 11051 h 99136"/>
                  <a:gd name="connsiteX12" fmla="*/ 4487 w 82895"/>
                  <a:gd name="connsiteY12" fmla="*/ 415 h 99136"/>
                  <a:gd name="connsiteX13" fmla="*/ 20916 w 82895"/>
                  <a:gd name="connsiteY13" fmla="*/ 415 h 99136"/>
                  <a:gd name="connsiteX14" fmla="*/ 23773 w 82895"/>
                  <a:gd name="connsiteY14" fmla="*/ 6051 h 99136"/>
                  <a:gd name="connsiteX15" fmla="*/ 23138 w 82895"/>
                  <a:gd name="connsiteY15" fmla="*/ 15178 h 99136"/>
                  <a:gd name="connsiteX16" fmla="*/ 23138 w 82895"/>
                  <a:gd name="connsiteY16" fmla="*/ 17083 h 99136"/>
                  <a:gd name="connsiteX17" fmla="*/ 23138 w 82895"/>
                  <a:gd name="connsiteY17" fmla="*/ 19146 h 99136"/>
                  <a:gd name="connsiteX18" fmla="*/ 23138 w 82895"/>
                  <a:gd name="connsiteY18" fmla="*/ 23829 h 99136"/>
                  <a:gd name="connsiteX19" fmla="*/ 25043 w 82895"/>
                  <a:gd name="connsiteY19" fmla="*/ 33432 h 99136"/>
                  <a:gd name="connsiteX20" fmla="*/ 29884 w 82895"/>
                  <a:gd name="connsiteY20" fmla="*/ 35734 h 99136"/>
                  <a:gd name="connsiteX21" fmla="*/ 31631 w 82895"/>
                  <a:gd name="connsiteY21" fmla="*/ 35734 h 99136"/>
                  <a:gd name="connsiteX22" fmla="*/ 35202 w 82895"/>
                  <a:gd name="connsiteY22" fmla="*/ 35734 h 99136"/>
                  <a:gd name="connsiteX23" fmla="*/ 37980 w 82895"/>
                  <a:gd name="connsiteY23" fmla="*/ 35734 h 99136"/>
                  <a:gd name="connsiteX24" fmla="*/ 47266 w 82895"/>
                  <a:gd name="connsiteY24" fmla="*/ 36369 h 99136"/>
                  <a:gd name="connsiteX25" fmla="*/ 58457 w 82895"/>
                  <a:gd name="connsiteY25" fmla="*/ 27956 h 99136"/>
                  <a:gd name="connsiteX26" fmla="*/ 58457 w 82895"/>
                  <a:gd name="connsiteY26" fmla="*/ 21607 h 99136"/>
                  <a:gd name="connsiteX27" fmla="*/ 58457 w 82895"/>
                  <a:gd name="connsiteY27" fmla="*/ 12797 h 99136"/>
                  <a:gd name="connsiteX28" fmla="*/ 57980 w 82895"/>
                  <a:gd name="connsiteY28" fmla="*/ 8511 h 99136"/>
                  <a:gd name="connsiteX29" fmla="*/ 57980 w 82895"/>
                  <a:gd name="connsiteY29" fmla="*/ 5178 h 99136"/>
                  <a:gd name="connsiteX30" fmla="*/ 61155 w 82895"/>
                  <a:gd name="connsiteY30" fmla="*/ 574 h 99136"/>
                  <a:gd name="connsiteX31" fmla="*/ 71473 w 82895"/>
                  <a:gd name="connsiteY31" fmla="*/ 574 h 99136"/>
                  <a:gd name="connsiteX32" fmla="*/ 77981 w 82895"/>
                  <a:gd name="connsiteY32" fmla="*/ -140 h 99136"/>
                  <a:gd name="connsiteX33" fmla="*/ 81791 w 82895"/>
                  <a:gd name="connsiteY33" fmla="*/ 3511 h 99136"/>
                  <a:gd name="connsiteX34" fmla="*/ 81791 w 82895"/>
                  <a:gd name="connsiteY34" fmla="*/ 3511 h 99136"/>
                  <a:gd name="connsiteX35" fmla="*/ 81791 w 82895"/>
                  <a:gd name="connsiteY35" fmla="*/ 11448 h 99136"/>
                  <a:gd name="connsiteX36" fmla="*/ 81791 w 82895"/>
                  <a:gd name="connsiteY36" fmla="*/ 12479 h 99136"/>
                  <a:gd name="connsiteX37" fmla="*/ 82267 w 82895"/>
                  <a:gd name="connsiteY37" fmla="*/ 18908 h 99136"/>
                  <a:gd name="connsiteX38" fmla="*/ 82267 w 82895"/>
                  <a:gd name="connsiteY38" fmla="*/ 20416 h 99136"/>
                  <a:gd name="connsiteX39" fmla="*/ 82267 w 82895"/>
                  <a:gd name="connsiteY39" fmla="*/ 25575 h 99136"/>
                  <a:gd name="connsiteX40" fmla="*/ 82267 w 82895"/>
                  <a:gd name="connsiteY40" fmla="*/ 35734 h 99136"/>
                  <a:gd name="connsiteX41" fmla="*/ 81870 w 82895"/>
                  <a:gd name="connsiteY41" fmla="*/ 43671 h 99136"/>
                  <a:gd name="connsiteX42" fmla="*/ 81870 w 82895"/>
                  <a:gd name="connsiteY42" fmla="*/ 47084 h 99136"/>
                  <a:gd name="connsiteX43" fmla="*/ 81870 w 82895"/>
                  <a:gd name="connsiteY43" fmla="*/ 48988 h 99136"/>
                  <a:gd name="connsiteX44" fmla="*/ 81870 w 82895"/>
                  <a:gd name="connsiteY44" fmla="*/ 50734 h 99136"/>
                  <a:gd name="connsiteX45" fmla="*/ 81870 w 82895"/>
                  <a:gd name="connsiteY45" fmla="*/ 57243 h 99136"/>
                  <a:gd name="connsiteX46" fmla="*/ 81870 w 82895"/>
                  <a:gd name="connsiteY46" fmla="*/ 63433 h 99136"/>
                  <a:gd name="connsiteX47" fmla="*/ 81870 w 82895"/>
                  <a:gd name="connsiteY47" fmla="*/ 67402 h 99136"/>
                  <a:gd name="connsiteX48" fmla="*/ 81870 w 82895"/>
                  <a:gd name="connsiteY48" fmla="*/ 71767 h 99136"/>
                  <a:gd name="connsiteX49" fmla="*/ 81870 w 82895"/>
                  <a:gd name="connsiteY49" fmla="*/ 76053 h 99136"/>
                  <a:gd name="connsiteX50" fmla="*/ 82743 w 82895"/>
                  <a:gd name="connsiteY50" fmla="*/ 93117 h 99136"/>
                  <a:gd name="connsiteX51" fmla="*/ 80124 w 82895"/>
                  <a:gd name="connsiteY51" fmla="*/ 98990 h 99136"/>
                  <a:gd name="connsiteX52" fmla="*/ 73775 w 82895"/>
                  <a:gd name="connsiteY52" fmla="*/ 98434 h 99136"/>
                  <a:gd name="connsiteX53" fmla="*/ 72584 w 82895"/>
                  <a:gd name="connsiteY53" fmla="*/ 98434 h 99136"/>
                  <a:gd name="connsiteX54" fmla="*/ 64647 w 82895"/>
                  <a:gd name="connsiteY54" fmla="*/ 98831 h 99136"/>
                  <a:gd name="connsiteX55" fmla="*/ 58695 w 82895"/>
                  <a:gd name="connsiteY55" fmla="*/ 93276 h 99136"/>
                  <a:gd name="connsiteX56" fmla="*/ 58695 w 82895"/>
                  <a:gd name="connsiteY56" fmla="*/ 71211 h 99136"/>
                  <a:gd name="connsiteX57" fmla="*/ 58695 w 82895"/>
                  <a:gd name="connsiteY57" fmla="*/ 65021 h 99136"/>
                  <a:gd name="connsiteX58" fmla="*/ 55996 w 82895"/>
                  <a:gd name="connsiteY58" fmla="*/ 60179 h 99136"/>
                  <a:gd name="connsiteX59" fmla="*/ 46869 w 82895"/>
                  <a:gd name="connsiteY59" fmla="*/ 58989 h 99136"/>
                  <a:gd name="connsiteX60" fmla="*/ 41472 w 82895"/>
                  <a:gd name="connsiteY60" fmla="*/ 58989 h 99136"/>
                  <a:gd name="connsiteX61" fmla="*/ 37186 w 82895"/>
                  <a:gd name="connsiteY61" fmla="*/ 58989 h 99136"/>
                  <a:gd name="connsiteX62" fmla="*/ 25995 w 82895"/>
                  <a:gd name="connsiteY62" fmla="*/ 61925 h 99136"/>
                  <a:gd name="connsiteX63" fmla="*/ 23932 w 82895"/>
                  <a:gd name="connsiteY63" fmla="*/ 66370 h 99136"/>
                  <a:gd name="connsiteX64" fmla="*/ 23932 w 82895"/>
                  <a:gd name="connsiteY64" fmla="*/ 94307 h 99136"/>
                  <a:gd name="connsiteX65" fmla="*/ 18773 w 82895"/>
                  <a:gd name="connsiteY65" fmla="*/ 98911 h 99136"/>
                  <a:gd name="connsiteX66" fmla="*/ 14963 w 82895"/>
                  <a:gd name="connsiteY66" fmla="*/ 98911 h 99136"/>
                  <a:gd name="connsiteX67" fmla="*/ 12900 w 82895"/>
                  <a:gd name="connsiteY67" fmla="*/ 98911 h 99136"/>
                  <a:gd name="connsiteX68" fmla="*/ 10439 w 82895"/>
                  <a:gd name="connsiteY68" fmla="*/ 98911 h 99136"/>
                  <a:gd name="connsiteX69" fmla="*/ 6153 w 82895"/>
                  <a:gd name="connsiteY69" fmla="*/ 98911 h 99136"/>
                  <a:gd name="connsiteX70" fmla="*/ 836 w 82895"/>
                  <a:gd name="connsiteY70" fmla="*/ 92720 h 99136"/>
                  <a:gd name="connsiteX71" fmla="*/ -116 w 82895"/>
                  <a:gd name="connsiteY71" fmla="*/ 91529 h 9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895" h="99136">
                    <a:moveTo>
                      <a:pt x="-116" y="91529"/>
                    </a:moveTo>
                    <a:cubicBezTo>
                      <a:pt x="66" y="89760"/>
                      <a:pt x="66" y="87982"/>
                      <a:pt x="-116" y="86212"/>
                    </a:cubicBezTo>
                    <a:lnTo>
                      <a:pt x="-116" y="79624"/>
                    </a:lnTo>
                    <a:cubicBezTo>
                      <a:pt x="-116" y="63751"/>
                      <a:pt x="-116" y="63751"/>
                      <a:pt x="-116" y="61529"/>
                    </a:cubicBezTo>
                    <a:cubicBezTo>
                      <a:pt x="-164" y="60735"/>
                      <a:pt x="-164" y="59941"/>
                      <a:pt x="-116" y="59148"/>
                    </a:cubicBezTo>
                    <a:cubicBezTo>
                      <a:pt x="-116" y="57719"/>
                      <a:pt x="-116" y="55338"/>
                      <a:pt x="-116" y="52084"/>
                    </a:cubicBezTo>
                    <a:lnTo>
                      <a:pt x="-116" y="45496"/>
                    </a:lnTo>
                    <a:cubicBezTo>
                      <a:pt x="-53" y="44544"/>
                      <a:pt x="-53" y="43591"/>
                      <a:pt x="-116" y="42639"/>
                    </a:cubicBezTo>
                    <a:cubicBezTo>
                      <a:pt x="-116" y="40893"/>
                      <a:pt x="-116" y="39702"/>
                      <a:pt x="-116" y="39464"/>
                    </a:cubicBezTo>
                    <a:lnTo>
                      <a:pt x="-116" y="17400"/>
                    </a:lnTo>
                    <a:cubicBezTo>
                      <a:pt x="-116" y="16368"/>
                      <a:pt x="-116" y="15178"/>
                      <a:pt x="-116" y="13432"/>
                    </a:cubicBezTo>
                    <a:cubicBezTo>
                      <a:pt x="-164" y="12638"/>
                      <a:pt x="-164" y="11844"/>
                      <a:pt x="-116" y="11051"/>
                    </a:cubicBezTo>
                    <a:cubicBezTo>
                      <a:pt x="-116" y="1765"/>
                      <a:pt x="-116" y="1051"/>
                      <a:pt x="4487" y="415"/>
                    </a:cubicBezTo>
                    <a:cubicBezTo>
                      <a:pt x="9963" y="130"/>
                      <a:pt x="15440" y="130"/>
                      <a:pt x="20916" y="415"/>
                    </a:cubicBezTo>
                    <a:cubicBezTo>
                      <a:pt x="22980" y="892"/>
                      <a:pt x="23773" y="2479"/>
                      <a:pt x="23773" y="6051"/>
                    </a:cubicBezTo>
                    <a:cubicBezTo>
                      <a:pt x="23797" y="9106"/>
                      <a:pt x="23583" y="12154"/>
                      <a:pt x="23138" y="15178"/>
                    </a:cubicBezTo>
                    <a:cubicBezTo>
                      <a:pt x="23083" y="15813"/>
                      <a:pt x="23083" y="16448"/>
                      <a:pt x="23138" y="17083"/>
                    </a:cubicBezTo>
                    <a:cubicBezTo>
                      <a:pt x="23083" y="17773"/>
                      <a:pt x="23083" y="18456"/>
                      <a:pt x="23138" y="19146"/>
                    </a:cubicBezTo>
                    <a:cubicBezTo>
                      <a:pt x="23249" y="20702"/>
                      <a:pt x="23249" y="22273"/>
                      <a:pt x="23138" y="23829"/>
                    </a:cubicBezTo>
                    <a:cubicBezTo>
                      <a:pt x="23138" y="29861"/>
                      <a:pt x="23694" y="31766"/>
                      <a:pt x="25043" y="33432"/>
                    </a:cubicBezTo>
                    <a:cubicBezTo>
                      <a:pt x="26233" y="34885"/>
                      <a:pt x="28003" y="35734"/>
                      <a:pt x="29884" y="35734"/>
                    </a:cubicBezTo>
                    <a:cubicBezTo>
                      <a:pt x="30464" y="35806"/>
                      <a:pt x="31051" y="35806"/>
                      <a:pt x="31631" y="35734"/>
                    </a:cubicBezTo>
                    <a:cubicBezTo>
                      <a:pt x="32821" y="35663"/>
                      <a:pt x="34011" y="35663"/>
                      <a:pt x="35202" y="35734"/>
                    </a:cubicBezTo>
                    <a:cubicBezTo>
                      <a:pt x="36123" y="35663"/>
                      <a:pt x="37051" y="35663"/>
                      <a:pt x="37980" y="35734"/>
                    </a:cubicBezTo>
                    <a:cubicBezTo>
                      <a:pt x="42266" y="36210"/>
                      <a:pt x="45917" y="36369"/>
                      <a:pt x="47266" y="36369"/>
                    </a:cubicBezTo>
                    <a:cubicBezTo>
                      <a:pt x="53457" y="36369"/>
                      <a:pt x="58615" y="32559"/>
                      <a:pt x="58457" y="27956"/>
                    </a:cubicBezTo>
                    <a:lnTo>
                      <a:pt x="58457" y="21607"/>
                    </a:lnTo>
                    <a:lnTo>
                      <a:pt x="58457" y="12797"/>
                    </a:lnTo>
                    <a:cubicBezTo>
                      <a:pt x="58393" y="11360"/>
                      <a:pt x="58234" y="9924"/>
                      <a:pt x="57980" y="8511"/>
                    </a:cubicBezTo>
                    <a:cubicBezTo>
                      <a:pt x="57917" y="7400"/>
                      <a:pt x="57917" y="6289"/>
                      <a:pt x="57980" y="5178"/>
                    </a:cubicBezTo>
                    <a:cubicBezTo>
                      <a:pt x="57980" y="2797"/>
                      <a:pt x="59568" y="574"/>
                      <a:pt x="61155" y="574"/>
                    </a:cubicBezTo>
                    <a:lnTo>
                      <a:pt x="71473" y="574"/>
                    </a:lnTo>
                    <a:lnTo>
                      <a:pt x="77981" y="-140"/>
                    </a:lnTo>
                    <a:cubicBezTo>
                      <a:pt x="80045" y="-188"/>
                      <a:pt x="81743" y="1447"/>
                      <a:pt x="81791" y="3511"/>
                    </a:cubicBezTo>
                    <a:cubicBezTo>
                      <a:pt x="81791" y="3511"/>
                      <a:pt x="81791" y="3511"/>
                      <a:pt x="81791" y="3511"/>
                    </a:cubicBezTo>
                    <a:cubicBezTo>
                      <a:pt x="81791" y="6289"/>
                      <a:pt x="81791" y="10416"/>
                      <a:pt x="81791" y="11448"/>
                    </a:cubicBezTo>
                    <a:cubicBezTo>
                      <a:pt x="81735" y="11789"/>
                      <a:pt x="81735" y="12138"/>
                      <a:pt x="81791" y="12479"/>
                    </a:cubicBezTo>
                    <a:cubicBezTo>
                      <a:pt x="82061" y="14614"/>
                      <a:pt x="82219" y="16757"/>
                      <a:pt x="82267" y="18908"/>
                    </a:cubicBezTo>
                    <a:cubicBezTo>
                      <a:pt x="82330" y="19408"/>
                      <a:pt x="82330" y="19916"/>
                      <a:pt x="82267" y="20416"/>
                    </a:cubicBezTo>
                    <a:cubicBezTo>
                      <a:pt x="82267" y="22956"/>
                      <a:pt x="82267" y="24226"/>
                      <a:pt x="82267" y="25575"/>
                    </a:cubicBezTo>
                    <a:lnTo>
                      <a:pt x="82267" y="35734"/>
                    </a:lnTo>
                    <a:lnTo>
                      <a:pt x="81870" y="43671"/>
                    </a:lnTo>
                    <a:cubicBezTo>
                      <a:pt x="81870" y="44465"/>
                      <a:pt x="81870" y="45337"/>
                      <a:pt x="81870" y="47084"/>
                    </a:cubicBezTo>
                    <a:cubicBezTo>
                      <a:pt x="81933" y="47719"/>
                      <a:pt x="81933" y="48353"/>
                      <a:pt x="81870" y="48988"/>
                    </a:cubicBezTo>
                    <a:cubicBezTo>
                      <a:pt x="81926" y="49568"/>
                      <a:pt x="81926" y="50155"/>
                      <a:pt x="81870" y="50734"/>
                    </a:cubicBezTo>
                    <a:cubicBezTo>
                      <a:pt x="81870" y="52401"/>
                      <a:pt x="81870" y="54465"/>
                      <a:pt x="81870" y="57243"/>
                    </a:cubicBezTo>
                    <a:cubicBezTo>
                      <a:pt x="81870" y="60021"/>
                      <a:pt x="81870" y="61767"/>
                      <a:pt x="81870" y="63433"/>
                    </a:cubicBezTo>
                    <a:cubicBezTo>
                      <a:pt x="81870" y="65100"/>
                      <a:pt x="81870" y="67084"/>
                      <a:pt x="81870" y="67402"/>
                    </a:cubicBezTo>
                    <a:cubicBezTo>
                      <a:pt x="81949" y="68854"/>
                      <a:pt x="81949" y="70314"/>
                      <a:pt x="81870" y="71767"/>
                    </a:cubicBezTo>
                    <a:cubicBezTo>
                      <a:pt x="81870" y="74307"/>
                      <a:pt x="81870" y="75894"/>
                      <a:pt x="81870" y="76053"/>
                    </a:cubicBezTo>
                    <a:cubicBezTo>
                      <a:pt x="81870" y="83989"/>
                      <a:pt x="82743" y="92561"/>
                      <a:pt x="82743" y="93117"/>
                    </a:cubicBezTo>
                    <a:cubicBezTo>
                      <a:pt x="82743" y="95895"/>
                      <a:pt x="81235" y="99149"/>
                      <a:pt x="80124" y="98990"/>
                    </a:cubicBezTo>
                    <a:lnTo>
                      <a:pt x="73775" y="98434"/>
                    </a:lnTo>
                    <a:cubicBezTo>
                      <a:pt x="73378" y="98490"/>
                      <a:pt x="72981" y="98490"/>
                      <a:pt x="72584" y="98434"/>
                    </a:cubicBezTo>
                    <a:cubicBezTo>
                      <a:pt x="72584" y="98434"/>
                      <a:pt x="65362" y="98831"/>
                      <a:pt x="64647" y="98831"/>
                    </a:cubicBezTo>
                    <a:cubicBezTo>
                      <a:pt x="61497" y="98879"/>
                      <a:pt x="58862" y="96426"/>
                      <a:pt x="58695" y="93276"/>
                    </a:cubicBezTo>
                    <a:lnTo>
                      <a:pt x="58695" y="71211"/>
                    </a:lnTo>
                    <a:lnTo>
                      <a:pt x="58695" y="65021"/>
                    </a:lnTo>
                    <a:cubicBezTo>
                      <a:pt x="58742" y="63037"/>
                      <a:pt x="57703" y="61187"/>
                      <a:pt x="55996" y="60179"/>
                    </a:cubicBezTo>
                    <a:cubicBezTo>
                      <a:pt x="54250" y="59306"/>
                      <a:pt x="53536" y="59148"/>
                      <a:pt x="46869" y="58989"/>
                    </a:cubicBezTo>
                    <a:lnTo>
                      <a:pt x="41472" y="58989"/>
                    </a:lnTo>
                    <a:lnTo>
                      <a:pt x="37186" y="58989"/>
                    </a:lnTo>
                    <a:cubicBezTo>
                      <a:pt x="31472" y="58989"/>
                      <a:pt x="28059" y="59624"/>
                      <a:pt x="25995" y="61925"/>
                    </a:cubicBezTo>
                    <a:cubicBezTo>
                      <a:pt x="25027" y="63259"/>
                      <a:pt x="24329" y="64767"/>
                      <a:pt x="23932" y="66370"/>
                    </a:cubicBezTo>
                    <a:lnTo>
                      <a:pt x="23932" y="94307"/>
                    </a:lnTo>
                    <a:cubicBezTo>
                      <a:pt x="23932" y="97244"/>
                      <a:pt x="22027" y="98911"/>
                      <a:pt x="18773" y="98911"/>
                    </a:cubicBezTo>
                    <a:cubicBezTo>
                      <a:pt x="17503" y="98982"/>
                      <a:pt x="16233" y="98982"/>
                      <a:pt x="14963" y="98911"/>
                    </a:cubicBezTo>
                    <a:cubicBezTo>
                      <a:pt x="14273" y="98855"/>
                      <a:pt x="13590" y="98855"/>
                      <a:pt x="12900" y="98911"/>
                    </a:cubicBezTo>
                    <a:lnTo>
                      <a:pt x="10439" y="98911"/>
                    </a:lnTo>
                    <a:cubicBezTo>
                      <a:pt x="8931" y="98911"/>
                      <a:pt x="7344" y="98911"/>
                      <a:pt x="6153" y="98911"/>
                    </a:cubicBezTo>
                    <a:cubicBezTo>
                      <a:pt x="2503" y="98911"/>
                      <a:pt x="836" y="96926"/>
                      <a:pt x="836" y="92720"/>
                    </a:cubicBezTo>
                    <a:cubicBezTo>
                      <a:pt x="455" y="92379"/>
                      <a:pt x="137" y="91974"/>
                      <a:pt x="-116" y="91529"/>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41" name="Freeform: Shape 140">
                <a:extLst>
                  <a:ext uri="{FF2B5EF4-FFF2-40B4-BE49-F238E27FC236}">
                    <a16:creationId xmlns:a16="http://schemas.microsoft.com/office/drawing/2014/main" id="{6AEB40B7-DBE2-49AA-8D4C-2CC2EA425C6D}"/>
                  </a:ext>
                </a:extLst>
              </p:cNvPr>
              <p:cNvSpPr/>
              <p:nvPr/>
            </p:nvSpPr>
            <p:spPr>
              <a:xfrm>
                <a:off x="3598848" y="1671335"/>
                <a:ext cx="27706" cy="108376"/>
              </a:xfrm>
              <a:custGeom>
                <a:avLst/>
                <a:gdLst>
                  <a:gd name="connsiteX0" fmla="*/ 604 w 25322"/>
                  <a:gd name="connsiteY0" fmla="*/ 88750 h 99050"/>
                  <a:gd name="connsiteX1" fmla="*/ 604 w 25322"/>
                  <a:gd name="connsiteY1" fmla="*/ 71210 h 99050"/>
                  <a:gd name="connsiteX2" fmla="*/ 604 w 25322"/>
                  <a:gd name="connsiteY2" fmla="*/ 57797 h 99050"/>
                  <a:gd name="connsiteX3" fmla="*/ 604 w 25322"/>
                  <a:gd name="connsiteY3" fmla="*/ 44860 h 99050"/>
                  <a:gd name="connsiteX4" fmla="*/ 604 w 25322"/>
                  <a:gd name="connsiteY4" fmla="*/ 39305 h 99050"/>
                  <a:gd name="connsiteX5" fmla="*/ 604 w 25322"/>
                  <a:gd name="connsiteY5" fmla="*/ 31765 h 99050"/>
                  <a:gd name="connsiteX6" fmla="*/ 604 w 25322"/>
                  <a:gd name="connsiteY6" fmla="*/ 23828 h 99050"/>
                  <a:gd name="connsiteX7" fmla="*/ 604 w 25322"/>
                  <a:gd name="connsiteY7" fmla="*/ 17479 h 99050"/>
                  <a:gd name="connsiteX8" fmla="*/ -111 w 25322"/>
                  <a:gd name="connsiteY8" fmla="*/ 8986 h 99050"/>
                  <a:gd name="connsiteX9" fmla="*/ -111 w 25322"/>
                  <a:gd name="connsiteY9" fmla="*/ 6288 h 99050"/>
                  <a:gd name="connsiteX10" fmla="*/ 5762 w 25322"/>
                  <a:gd name="connsiteY10" fmla="*/ -141 h 99050"/>
                  <a:gd name="connsiteX11" fmla="*/ 6794 w 25322"/>
                  <a:gd name="connsiteY11" fmla="*/ -141 h 99050"/>
                  <a:gd name="connsiteX12" fmla="*/ 7826 w 25322"/>
                  <a:gd name="connsiteY12" fmla="*/ -141 h 99050"/>
                  <a:gd name="connsiteX13" fmla="*/ 9175 w 25322"/>
                  <a:gd name="connsiteY13" fmla="*/ -141 h 99050"/>
                  <a:gd name="connsiteX14" fmla="*/ 19334 w 25322"/>
                  <a:gd name="connsiteY14" fmla="*/ -141 h 99050"/>
                  <a:gd name="connsiteX15" fmla="*/ 24890 w 25322"/>
                  <a:gd name="connsiteY15" fmla="*/ 7319 h 99050"/>
                  <a:gd name="connsiteX16" fmla="*/ 24890 w 25322"/>
                  <a:gd name="connsiteY16" fmla="*/ 10018 h 99050"/>
                  <a:gd name="connsiteX17" fmla="*/ 24414 w 25322"/>
                  <a:gd name="connsiteY17" fmla="*/ 14859 h 99050"/>
                  <a:gd name="connsiteX18" fmla="*/ 24414 w 25322"/>
                  <a:gd name="connsiteY18" fmla="*/ 20574 h 99050"/>
                  <a:gd name="connsiteX19" fmla="*/ 24414 w 25322"/>
                  <a:gd name="connsiteY19" fmla="*/ 22637 h 99050"/>
                  <a:gd name="connsiteX20" fmla="*/ 24414 w 25322"/>
                  <a:gd name="connsiteY20" fmla="*/ 25018 h 99050"/>
                  <a:gd name="connsiteX21" fmla="*/ 24414 w 25322"/>
                  <a:gd name="connsiteY21" fmla="*/ 27479 h 99050"/>
                  <a:gd name="connsiteX22" fmla="*/ 24414 w 25322"/>
                  <a:gd name="connsiteY22" fmla="*/ 30892 h 99050"/>
                  <a:gd name="connsiteX23" fmla="*/ 24414 w 25322"/>
                  <a:gd name="connsiteY23" fmla="*/ 46765 h 99050"/>
                  <a:gd name="connsiteX24" fmla="*/ 24414 w 25322"/>
                  <a:gd name="connsiteY24" fmla="*/ 54146 h 99050"/>
                  <a:gd name="connsiteX25" fmla="*/ 24414 w 25322"/>
                  <a:gd name="connsiteY25" fmla="*/ 55892 h 99050"/>
                  <a:gd name="connsiteX26" fmla="*/ 24414 w 25322"/>
                  <a:gd name="connsiteY26" fmla="*/ 79147 h 99050"/>
                  <a:gd name="connsiteX27" fmla="*/ 24414 w 25322"/>
                  <a:gd name="connsiteY27" fmla="*/ 84862 h 99050"/>
                  <a:gd name="connsiteX28" fmla="*/ 24414 w 25322"/>
                  <a:gd name="connsiteY28" fmla="*/ 88116 h 99050"/>
                  <a:gd name="connsiteX29" fmla="*/ 24414 w 25322"/>
                  <a:gd name="connsiteY29" fmla="*/ 93592 h 99050"/>
                  <a:gd name="connsiteX30" fmla="*/ 21319 w 25322"/>
                  <a:gd name="connsiteY30" fmla="*/ 98910 h 99050"/>
                  <a:gd name="connsiteX31" fmla="*/ 2905 w 25322"/>
                  <a:gd name="connsiteY31" fmla="*/ 98433 h 99050"/>
                  <a:gd name="connsiteX32" fmla="*/ -31 w 25322"/>
                  <a:gd name="connsiteY32" fmla="*/ 94306 h 99050"/>
                  <a:gd name="connsiteX33" fmla="*/ 604 w 25322"/>
                  <a:gd name="connsiteY33" fmla="*/ 88750 h 9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2" h="99050">
                    <a:moveTo>
                      <a:pt x="604" y="88750"/>
                    </a:moveTo>
                    <a:lnTo>
                      <a:pt x="604" y="71210"/>
                    </a:lnTo>
                    <a:lnTo>
                      <a:pt x="604" y="57797"/>
                    </a:lnTo>
                    <a:lnTo>
                      <a:pt x="604" y="44860"/>
                    </a:lnTo>
                    <a:cubicBezTo>
                      <a:pt x="604" y="44860"/>
                      <a:pt x="604" y="42400"/>
                      <a:pt x="604" y="39305"/>
                    </a:cubicBezTo>
                    <a:cubicBezTo>
                      <a:pt x="604" y="36209"/>
                      <a:pt x="604" y="33669"/>
                      <a:pt x="604" y="31765"/>
                    </a:cubicBezTo>
                    <a:cubicBezTo>
                      <a:pt x="604" y="29860"/>
                      <a:pt x="604" y="27241"/>
                      <a:pt x="604" y="23828"/>
                    </a:cubicBezTo>
                    <a:cubicBezTo>
                      <a:pt x="604" y="20415"/>
                      <a:pt x="604" y="18510"/>
                      <a:pt x="604" y="17479"/>
                    </a:cubicBezTo>
                    <a:cubicBezTo>
                      <a:pt x="580" y="14637"/>
                      <a:pt x="342" y="11796"/>
                      <a:pt x="-111" y="8986"/>
                    </a:cubicBezTo>
                    <a:cubicBezTo>
                      <a:pt x="-166" y="8089"/>
                      <a:pt x="-166" y="7184"/>
                      <a:pt x="-111" y="6288"/>
                    </a:cubicBezTo>
                    <a:cubicBezTo>
                      <a:pt x="111" y="3034"/>
                      <a:pt x="2548" y="367"/>
                      <a:pt x="5762" y="-141"/>
                    </a:cubicBezTo>
                    <a:lnTo>
                      <a:pt x="6794" y="-141"/>
                    </a:lnTo>
                    <a:cubicBezTo>
                      <a:pt x="7136" y="-85"/>
                      <a:pt x="7485" y="-85"/>
                      <a:pt x="7826" y="-141"/>
                    </a:cubicBezTo>
                    <a:lnTo>
                      <a:pt x="9175" y="-141"/>
                    </a:lnTo>
                    <a:lnTo>
                      <a:pt x="19334" y="-141"/>
                    </a:lnTo>
                    <a:cubicBezTo>
                      <a:pt x="22588" y="-141"/>
                      <a:pt x="24890" y="2796"/>
                      <a:pt x="24890" y="7319"/>
                    </a:cubicBezTo>
                    <a:cubicBezTo>
                      <a:pt x="24890" y="8034"/>
                      <a:pt x="24890" y="9065"/>
                      <a:pt x="24890" y="10018"/>
                    </a:cubicBezTo>
                    <a:cubicBezTo>
                      <a:pt x="24890" y="12637"/>
                      <a:pt x="24414" y="14383"/>
                      <a:pt x="24414" y="14859"/>
                    </a:cubicBezTo>
                    <a:lnTo>
                      <a:pt x="24414" y="20574"/>
                    </a:lnTo>
                    <a:cubicBezTo>
                      <a:pt x="24414" y="20574"/>
                      <a:pt x="24414" y="21447"/>
                      <a:pt x="24414" y="22637"/>
                    </a:cubicBezTo>
                    <a:cubicBezTo>
                      <a:pt x="24350" y="23431"/>
                      <a:pt x="24350" y="24225"/>
                      <a:pt x="24414" y="25018"/>
                    </a:cubicBezTo>
                    <a:cubicBezTo>
                      <a:pt x="24414" y="25415"/>
                      <a:pt x="24414" y="26288"/>
                      <a:pt x="24414" y="27479"/>
                    </a:cubicBezTo>
                    <a:cubicBezTo>
                      <a:pt x="24414" y="28669"/>
                      <a:pt x="24414" y="30415"/>
                      <a:pt x="24414" y="30892"/>
                    </a:cubicBezTo>
                    <a:lnTo>
                      <a:pt x="24414" y="46765"/>
                    </a:lnTo>
                    <a:cubicBezTo>
                      <a:pt x="24581" y="49226"/>
                      <a:pt x="24581" y="51686"/>
                      <a:pt x="24414" y="54146"/>
                    </a:cubicBezTo>
                    <a:cubicBezTo>
                      <a:pt x="24200" y="54710"/>
                      <a:pt x="24200" y="55329"/>
                      <a:pt x="24414" y="55892"/>
                    </a:cubicBezTo>
                    <a:cubicBezTo>
                      <a:pt x="25422" y="63615"/>
                      <a:pt x="25422" y="71425"/>
                      <a:pt x="24414" y="79147"/>
                    </a:cubicBezTo>
                    <a:lnTo>
                      <a:pt x="24414" y="84862"/>
                    </a:lnTo>
                    <a:cubicBezTo>
                      <a:pt x="24414" y="84862"/>
                      <a:pt x="24414" y="86370"/>
                      <a:pt x="24414" y="88116"/>
                    </a:cubicBezTo>
                    <a:cubicBezTo>
                      <a:pt x="24414" y="89862"/>
                      <a:pt x="24414" y="91687"/>
                      <a:pt x="24414" y="93592"/>
                    </a:cubicBezTo>
                    <a:cubicBezTo>
                      <a:pt x="24414" y="96846"/>
                      <a:pt x="23223" y="98910"/>
                      <a:pt x="21319" y="98910"/>
                    </a:cubicBezTo>
                    <a:cubicBezTo>
                      <a:pt x="14810" y="98910"/>
                      <a:pt x="3461" y="98910"/>
                      <a:pt x="2905" y="98433"/>
                    </a:cubicBezTo>
                    <a:cubicBezTo>
                      <a:pt x="1128" y="97846"/>
                      <a:pt x="-55" y="96171"/>
                      <a:pt x="-31" y="94306"/>
                    </a:cubicBezTo>
                    <a:cubicBezTo>
                      <a:pt x="207" y="93751"/>
                      <a:pt x="604" y="91687"/>
                      <a:pt x="604" y="88750"/>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42" name="Freeform: Shape 141">
                <a:extLst>
                  <a:ext uri="{FF2B5EF4-FFF2-40B4-BE49-F238E27FC236}">
                    <a16:creationId xmlns:a16="http://schemas.microsoft.com/office/drawing/2014/main" id="{6004D48D-9128-471F-B964-BDDFDFC9192A}"/>
                  </a:ext>
                </a:extLst>
              </p:cNvPr>
              <p:cNvSpPr/>
              <p:nvPr/>
            </p:nvSpPr>
            <p:spPr>
              <a:xfrm>
                <a:off x="3642256" y="1672220"/>
                <a:ext cx="85984" cy="108361"/>
              </a:xfrm>
              <a:custGeom>
                <a:avLst/>
                <a:gdLst>
                  <a:gd name="connsiteX0" fmla="*/ 139 w 78585"/>
                  <a:gd name="connsiteY0" fmla="*/ 91912 h 99036"/>
                  <a:gd name="connsiteX1" fmla="*/ 139 w 78585"/>
                  <a:gd name="connsiteY1" fmla="*/ 87626 h 99036"/>
                  <a:gd name="connsiteX2" fmla="*/ 139 w 78585"/>
                  <a:gd name="connsiteY2" fmla="*/ 72625 h 99036"/>
                  <a:gd name="connsiteX3" fmla="*/ 615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90 w 78585"/>
                  <a:gd name="connsiteY22" fmla="*/ 88737 h 99036"/>
                  <a:gd name="connsiteX23" fmla="*/ 23790 w 78585"/>
                  <a:gd name="connsiteY23" fmla="*/ 92547 h 99036"/>
                  <a:gd name="connsiteX24" fmla="*/ 18949 w 78585"/>
                  <a:gd name="connsiteY24" fmla="*/ 98896 h 99036"/>
                  <a:gd name="connsiteX25" fmla="*/ 11012 w 78585"/>
                  <a:gd name="connsiteY25" fmla="*/ 98102 h 99036"/>
                  <a:gd name="connsiteX26" fmla="*/ 9107 w 78585"/>
                  <a:gd name="connsiteY26" fmla="*/ 98102 h 99036"/>
                  <a:gd name="connsiteX27" fmla="*/ 2917 w 78585"/>
                  <a:gd name="connsiteY27" fmla="*/ 98896 h 99036"/>
                  <a:gd name="connsiteX28" fmla="*/ 2441 w 78585"/>
                  <a:gd name="connsiteY28" fmla="*/ 98896 h 99036"/>
                  <a:gd name="connsiteX29" fmla="*/ -20 w 78585"/>
                  <a:gd name="connsiteY29" fmla="*/ 94451 h 99036"/>
                  <a:gd name="connsiteX30" fmla="*/ 139 w 78585"/>
                  <a:gd name="connsiteY30" fmla="*/ 91912 h 99036"/>
                  <a:gd name="connsiteX31" fmla="*/ 51013 w 78585"/>
                  <a:gd name="connsiteY31" fmla="*/ 47466 h 99036"/>
                  <a:gd name="connsiteX32" fmla="*/ 52918 w 78585"/>
                  <a:gd name="connsiteY32" fmla="*/ 44767 h 99036"/>
                  <a:gd name="connsiteX33" fmla="*/ 55140 w 78585"/>
                  <a:gd name="connsiteY33" fmla="*/ 40561 h 99036"/>
                  <a:gd name="connsiteX34" fmla="*/ 56014 w 78585"/>
                  <a:gd name="connsiteY34" fmla="*/ 35243 h 99036"/>
                  <a:gd name="connsiteX35" fmla="*/ 54268 w 78585"/>
                  <a:gd name="connsiteY35" fmla="*/ 28179 h 99036"/>
                  <a:gd name="connsiteX36" fmla="*/ 35299 w 78585"/>
                  <a:gd name="connsiteY36" fmla="*/ 19211 h 99036"/>
                  <a:gd name="connsiteX37" fmla="*/ 23949 w 78585"/>
                  <a:gd name="connsiteY37" fmla="*/ 36592 h 99036"/>
                  <a:gd name="connsiteX38" fmla="*/ 39267 w 78585"/>
                  <a:gd name="connsiteY38" fmla="*/ 51910 h 99036"/>
                  <a:gd name="connsiteX39" fmla="*/ 51013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139" y="91912"/>
                    </a:moveTo>
                    <a:cubicBezTo>
                      <a:pt x="139" y="91039"/>
                      <a:pt x="139" y="89372"/>
                      <a:pt x="139" y="87626"/>
                    </a:cubicBezTo>
                    <a:lnTo>
                      <a:pt x="139" y="72625"/>
                    </a:lnTo>
                    <a:cubicBezTo>
                      <a:pt x="139" y="64212"/>
                      <a:pt x="774" y="63181"/>
                      <a:pt x="615" y="58180"/>
                    </a:cubicBezTo>
                    <a:cubicBezTo>
                      <a:pt x="337" y="52728"/>
                      <a:pt x="496" y="47259"/>
                      <a:pt x="1091" y="41831"/>
                    </a:cubicBezTo>
                    <a:cubicBezTo>
                      <a:pt x="1115" y="41489"/>
                      <a:pt x="1115" y="41140"/>
                      <a:pt x="1091" y="40799"/>
                    </a:cubicBezTo>
                    <a:cubicBezTo>
                      <a:pt x="694" y="35084"/>
                      <a:pt x="536" y="28894"/>
                      <a:pt x="536" y="18338"/>
                    </a:cubicBezTo>
                    <a:cubicBezTo>
                      <a:pt x="536" y="17465"/>
                      <a:pt x="536" y="15639"/>
                      <a:pt x="59" y="13020"/>
                    </a:cubicBezTo>
                    <a:cubicBezTo>
                      <a:pt x="-417" y="10401"/>
                      <a:pt x="59" y="9766"/>
                      <a:pt x="59" y="8496"/>
                    </a:cubicBezTo>
                    <a:cubicBezTo>
                      <a:pt x="59" y="1988"/>
                      <a:pt x="418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8"/>
                      <a:pt x="46228" y="72760"/>
                      <a:pt x="42283" y="72943"/>
                    </a:cubicBezTo>
                    <a:lnTo>
                      <a:pt x="39664" y="72943"/>
                    </a:lnTo>
                    <a:cubicBezTo>
                      <a:pt x="36568" y="72943"/>
                      <a:pt x="34505" y="72229"/>
                      <a:pt x="33870" y="72229"/>
                    </a:cubicBezTo>
                    <a:cubicBezTo>
                      <a:pt x="31497" y="72157"/>
                      <a:pt x="29116" y="72395"/>
                      <a:pt x="26806" y="72943"/>
                    </a:cubicBezTo>
                    <a:cubicBezTo>
                      <a:pt x="24449" y="74316"/>
                      <a:pt x="23044" y="76887"/>
                      <a:pt x="23155" y="79610"/>
                    </a:cubicBezTo>
                    <a:cubicBezTo>
                      <a:pt x="23211" y="82657"/>
                      <a:pt x="23425" y="85705"/>
                      <a:pt x="23790" y="88737"/>
                    </a:cubicBezTo>
                    <a:cubicBezTo>
                      <a:pt x="23790" y="90007"/>
                      <a:pt x="23790" y="91356"/>
                      <a:pt x="23790" y="92547"/>
                    </a:cubicBezTo>
                    <a:cubicBezTo>
                      <a:pt x="23790" y="96832"/>
                      <a:pt x="22203" y="98896"/>
                      <a:pt x="18949" y="98896"/>
                    </a:cubicBezTo>
                    <a:cubicBezTo>
                      <a:pt x="16290" y="98793"/>
                      <a:pt x="13639" y="98531"/>
                      <a:pt x="11012" y="98102"/>
                    </a:cubicBezTo>
                    <a:cubicBezTo>
                      <a:pt x="10377" y="98166"/>
                      <a:pt x="9742" y="98166"/>
                      <a:pt x="9107" y="98102"/>
                    </a:cubicBezTo>
                    <a:lnTo>
                      <a:pt x="2917" y="98896"/>
                    </a:lnTo>
                    <a:lnTo>
                      <a:pt x="2441" y="98896"/>
                    </a:lnTo>
                    <a:cubicBezTo>
                      <a:pt x="1171" y="98896"/>
                      <a:pt x="-20" y="96674"/>
                      <a:pt x="-20" y="94451"/>
                    </a:cubicBezTo>
                    <a:cubicBezTo>
                      <a:pt x="-84" y="93602"/>
                      <a:pt x="-28" y="92745"/>
                      <a:pt x="139" y="91912"/>
                    </a:cubicBezTo>
                    <a:close/>
                    <a:moveTo>
                      <a:pt x="51013" y="47466"/>
                    </a:moveTo>
                    <a:cubicBezTo>
                      <a:pt x="51728" y="46275"/>
                      <a:pt x="52521" y="45402"/>
                      <a:pt x="52918" y="44767"/>
                    </a:cubicBezTo>
                    <a:cubicBezTo>
                      <a:pt x="54101" y="43648"/>
                      <a:pt x="54879" y="42164"/>
                      <a:pt x="55140" y="40561"/>
                    </a:cubicBezTo>
                    <a:cubicBezTo>
                      <a:pt x="55633" y="38831"/>
                      <a:pt x="55926" y="37045"/>
                      <a:pt x="56014" y="35243"/>
                    </a:cubicBezTo>
                    <a:cubicBezTo>
                      <a:pt x="55656" y="32838"/>
                      <a:pt x="55069" y="30473"/>
                      <a:pt x="54268" y="28179"/>
                    </a:cubicBezTo>
                    <a:cubicBezTo>
                      <a:pt x="52521" y="22703"/>
                      <a:pt x="45140" y="19211"/>
                      <a:pt x="35299" y="19211"/>
                    </a:cubicBezTo>
                    <a:cubicBezTo>
                      <a:pt x="25457" y="19211"/>
                      <a:pt x="23949" y="20957"/>
                      <a:pt x="23949" y="36592"/>
                    </a:cubicBezTo>
                    <a:cubicBezTo>
                      <a:pt x="23949" y="49371"/>
                      <a:pt x="26409" y="51910"/>
                      <a:pt x="39267" y="51910"/>
                    </a:cubicBezTo>
                    <a:cubicBezTo>
                      <a:pt x="43624" y="52109"/>
                      <a:pt x="47878" y="50498"/>
                      <a:pt x="51013" y="4746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sp>
          <p:nvSpPr>
            <p:cNvPr id="129" name="Freeform: Shape 128">
              <a:extLst>
                <a:ext uri="{FF2B5EF4-FFF2-40B4-BE49-F238E27FC236}">
                  <a16:creationId xmlns:a16="http://schemas.microsoft.com/office/drawing/2014/main" id="{6FA77C08-42C2-415F-B886-D060B6164061}"/>
                </a:ext>
              </a:extLst>
            </p:cNvPr>
            <p:cNvSpPr/>
            <p:nvPr/>
          </p:nvSpPr>
          <p:spPr>
            <a:xfrm>
              <a:off x="2716669" y="1348211"/>
              <a:ext cx="888834" cy="560534"/>
            </a:xfrm>
            <a:custGeom>
              <a:avLst/>
              <a:gdLst>
                <a:gd name="connsiteX0" fmla="*/ 598358 w 647559"/>
                <a:gd name="connsiteY0" fmla="*/ 81400 h 408376"/>
                <a:gd name="connsiteX1" fmla="*/ 585556 w 647559"/>
                <a:gd name="connsiteY1" fmla="*/ 9350 h 408376"/>
                <a:gd name="connsiteX2" fmla="*/ 513498 w 647559"/>
                <a:gd name="connsiteY2" fmla="*/ 22152 h 408376"/>
                <a:gd name="connsiteX3" fmla="*/ 513117 w 647559"/>
                <a:gd name="connsiteY3" fmla="*/ 80844 h 408376"/>
                <a:gd name="connsiteX4" fmla="*/ 468036 w 647559"/>
                <a:gd name="connsiteY4" fmla="*/ 110369 h 408376"/>
                <a:gd name="connsiteX5" fmla="*/ 444226 w 647559"/>
                <a:gd name="connsiteY5" fmla="*/ 151958 h 408376"/>
                <a:gd name="connsiteX6" fmla="*/ 419305 w 647559"/>
                <a:gd name="connsiteY6" fmla="*/ 110290 h 408376"/>
                <a:gd name="connsiteX7" fmla="*/ 374304 w 647559"/>
                <a:gd name="connsiteY7" fmla="*/ 80844 h 408376"/>
                <a:gd name="connsiteX8" fmla="*/ 360446 w 647559"/>
                <a:gd name="connsiteY8" fmla="*/ 8985 h 408376"/>
                <a:gd name="connsiteX9" fmla="*/ 288587 w 647559"/>
                <a:gd name="connsiteY9" fmla="*/ 22843 h 408376"/>
                <a:gd name="connsiteX10" fmla="*/ 279698 w 647559"/>
                <a:gd name="connsiteY10" fmla="*/ 51796 h 408376"/>
                <a:gd name="connsiteX11" fmla="*/ 288269 w 647559"/>
                <a:gd name="connsiteY11" fmla="*/ 79892 h 408376"/>
                <a:gd name="connsiteX12" fmla="*/ 272951 w 647559"/>
                <a:gd name="connsiteY12" fmla="*/ 80844 h 408376"/>
                <a:gd name="connsiteX13" fmla="*/ 227950 w 647559"/>
                <a:gd name="connsiteY13" fmla="*/ 110290 h 408376"/>
                <a:gd name="connsiteX14" fmla="*/ 203108 w 647559"/>
                <a:gd name="connsiteY14" fmla="*/ 151958 h 408376"/>
                <a:gd name="connsiteX15" fmla="*/ 179298 w 647559"/>
                <a:gd name="connsiteY15" fmla="*/ 110369 h 408376"/>
                <a:gd name="connsiteX16" fmla="*/ 134296 w 647559"/>
                <a:gd name="connsiteY16" fmla="*/ 80844 h 408376"/>
                <a:gd name="connsiteX17" fmla="*/ 120597 w 647559"/>
                <a:gd name="connsiteY17" fmla="*/ 8842 h 408376"/>
                <a:gd name="connsiteX18" fmla="*/ 48595 w 647559"/>
                <a:gd name="connsiteY18" fmla="*/ 22541 h 408376"/>
                <a:gd name="connsiteX19" fmla="*/ 48976 w 647559"/>
                <a:gd name="connsiteY19" fmla="*/ 81400 h 408376"/>
                <a:gd name="connsiteX20" fmla="*/ -152 w 647559"/>
                <a:gd name="connsiteY20" fmla="*/ 140211 h 408376"/>
                <a:gd name="connsiteX21" fmla="*/ -152 w 647559"/>
                <a:gd name="connsiteY21" fmla="*/ 371567 h 408376"/>
                <a:gd name="connsiteX22" fmla="*/ 34690 w 647559"/>
                <a:gd name="connsiteY22" fmla="*/ 407918 h 408376"/>
                <a:gd name="connsiteX23" fmla="*/ 35484 w 647559"/>
                <a:gd name="connsiteY23" fmla="*/ 407918 h 408376"/>
                <a:gd name="connsiteX24" fmla="*/ 60088 w 647559"/>
                <a:gd name="connsiteY24" fmla="*/ 397521 h 408376"/>
                <a:gd name="connsiteX25" fmla="*/ 70961 w 647559"/>
                <a:gd name="connsiteY25" fmla="*/ 371885 h 408376"/>
                <a:gd name="connsiteX26" fmla="*/ 70961 w 647559"/>
                <a:gd name="connsiteY26" fmla="*/ 268707 h 408376"/>
                <a:gd name="connsiteX27" fmla="*/ 94771 w 647559"/>
                <a:gd name="connsiteY27" fmla="*/ 268707 h 408376"/>
                <a:gd name="connsiteX28" fmla="*/ 94771 w 647559"/>
                <a:gd name="connsiteY28" fmla="*/ 371012 h 408376"/>
                <a:gd name="connsiteX29" fmla="*/ 129614 w 647559"/>
                <a:gd name="connsiteY29" fmla="*/ 407362 h 408376"/>
                <a:gd name="connsiteX30" fmla="*/ 130725 w 647559"/>
                <a:gd name="connsiteY30" fmla="*/ 407362 h 408376"/>
                <a:gd name="connsiteX31" fmla="*/ 166599 w 647559"/>
                <a:gd name="connsiteY31" fmla="*/ 371567 h 408376"/>
                <a:gd name="connsiteX32" fmla="*/ 166599 w 647559"/>
                <a:gd name="connsiteY32" fmla="*/ 228706 h 408376"/>
                <a:gd name="connsiteX33" fmla="*/ 173345 w 647559"/>
                <a:gd name="connsiteY33" fmla="*/ 239341 h 408376"/>
                <a:gd name="connsiteX34" fmla="*/ 203267 w 647559"/>
                <a:gd name="connsiteY34" fmla="*/ 255770 h 408376"/>
                <a:gd name="connsiteX35" fmla="*/ 233109 w 647559"/>
                <a:gd name="connsiteY35" fmla="*/ 239341 h 408376"/>
                <a:gd name="connsiteX36" fmla="*/ 239855 w 647559"/>
                <a:gd name="connsiteY36" fmla="*/ 228706 h 408376"/>
                <a:gd name="connsiteX37" fmla="*/ 239855 w 647559"/>
                <a:gd name="connsiteY37" fmla="*/ 371567 h 408376"/>
                <a:gd name="connsiteX38" fmla="*/ 250728 w 647559"/>
                <a:gd name="connsiteY38" fmla="*/ 397203 h 408376"/>
                <a:gd name="connsiteX39" fmla="*/ 260014 w 647559"/>
                <a:gd name="connsiteY39" fmla="*/ 403553 h 408376"/>
                <a:gd name="connsiteX40" fmla="*/ 261364 w 647559"/>
                <a:gd name="connsiteY40" fmla="*/ 404346 h 408376"/>
                <a:gd name="connsiteX41" fmla="*/ 265015 w 647559"/>
                <a:gd name="connsiteY41" fmla="*/ 405616 h 408376"/>
                <a:gd name="connsiteX42" fmla="*/ 268110 w 647559"/>
                <a:gd name="connsiteY42" fmla="*/ 406569 h 408376"/>
                <a:gd name="connsiteX43" fmla="*/ 271761 w 647559"/>
                <a:gd name="connsiteY43" fmla="*/ 406965 h 408376"/>
                <a:gd name="connsiteX44" fmla="*/ 274459 w 647559"/>
                <a:gd name="connsiteY44" fmla="*/ 407362 h 408376"/>
                <a:gd name="connsiteX45" fmla="*/ 275491 w 647559"/>
                <a:gd name="connsiteY45" fmla="*/ 407362 h 408376"/>
                <a:gd name="connsiteX46" fmla="*/ 311286 w 647559"/>
                <a:gd name="connsiteY46" fmla="*/ 371567 h 408376"/>
                <a:gd name="connsiteX47" fmla="*/ 311286 w 647559"/>
                <a:gd name="connsiteY47" fmla="*/ 268390 h 408376"/>
                <a:gd name="connsiteX48" fmla="*/ 335096 w 647559"/>
                <a:gd name="connsiteY48" fmla="*/ 268390 h 408376"/>
                <a:gd name="connsiteX49" fmla="*/ 335096 w 647559"/>
                <a:gd name="connsiteY49" fmla="*/ 370694 h 408376"/>
                <a:gd name="connsiteX50" fmla="*/ 370018 w 647559"/>
                <a:gd name="connsiteY50" fmla="*/ 407045 h 408376"/>
                <a:gd name="connsiteX51" fmla="*/ 371288 w 647559"/>
                <a:gd name="connsiteY51" fmla="*/ 407045 h 408376"/>
                <a:gd name="connsiteX52" fmla="*/ 396050 w 647559"/>
                <a:gd name="connsiteY52" fmla="*/ 396886 h 408376"/>
                <a:gd name="connsiteX53" fmla="*/ 406844 w 647559"/>
                <a:gd name="connsiteY53" fmla="*/ 371250 h 408376"/>
                <a:gd name="connsiteX54" fmla="*/ 406844 w 647559"/>
                <a:gd name="connsiteY54" fmla="*/ 228388 h 408376"/>
                <a:gd name="connsiteX55" fmla="*/ 413670 w 647559"/>
                <a:gd name="connsiteY55" fmla="*/ 239024 h 408376"/>
                <a:gd name="connsiteX56" fmla="*/ 443512 w 647559"/>
                <a:gd name="connsiteY56" fmla="*/ 255453 h 408376"/>
                <a:gd name="connsiteX57" fmla="*/ 473354 w 647559"/>
                <a:gd name="connsiteY57" fmla="*/ 239024 h 408376"/>
                <a:gd name="connsiteX58" fmla="*/ 480180 w 647559"/>
                <a:gd name="connsiteY58" fmla="*/ 228388 h 408376"/>
                <a:gd name="connsiteX59" fmla="*/ 480180 w 647559"/>
                <a:gd name="connsiteY59" fmla="*/ 371250 h 408376"/>
                <a:gd name="connsiteX60" fmla="*/ 515975 w 647559"/>
                <a:gd name="connsiteY60" fmla="*/ 407045 h 408376"/>
                <a:gd name="connsiteX61" fmla="*/ 517006 w 647559"/>
                <a:gd name="connsiteY61" fmla="*/ 407045 h 408376"/>
                <a:gd name="connsiteX62" fmla="*/ 551849 w 647559"/>
                <a:gd name="connsiteY62" fmla="*/ 370694 h 408376"/>
                <a:gd name="connsiteX63" fmla="*/ 551849 w 647559"/>
                <a:gd name="connsiteY63" fmla="*/ 269263 h 408376"/>
                <a:gd name="connsiteX64" fmla="*/ 575659 w 647559"/>
                <a:gd name="connsiteY64" fmla="*/ 269263 h 408376"/>
                <a:gd name="connsiteX65" fmla="*/ 575659 w 647559"/>
                <a:gd name="connsiteY65" fmla="*/ 372440 h 408376"/>
                <a:gd name="connsiteX66" fmla="*/ 611374 w 647559"/>
                <a:gd name="connsiteY66" fmla="*/ 408235 h 408376"/>
                <a:gd name="connsiteX67" fmla="*/ 612565 w 647559"/>
                <a:gd name="connsiteY67" fmla="*/ 408235 h 408376"/>
                <a:gd name="connsiteX68" fmla="*/ 647407 w 647559"/>
                <a:gd name="connsiteY68" fmla="*/ 371885 h 408376"/>
                <a:gd name="connsiteX69" fmla="*/ 647407 w 647559"/>
                <a:gd name="connsiteY69" fmla="*/ 140211 h 408376"/>
                <a:gd name="connsiteX70" fmla="*/ 598358 w 647559"/>
                <a:gd name="connsiteY70" fmla="*/ 81400 h 408376"/>
                <a:gd name="connsiteX71" fmla="*/ 555976 w 647559"/>
                <a:gd name="connsiteY71" fmla="*/ 23859 h 408376"/>
                <a:gd name="connsiteX72" fmla="*/ 583913 w 647559"/>
                <a:gd name="connsiteY72" fmla="*/ 51796 h 408376"/>
                <a:gd name="connsiteX73" fmla="*/ 555976 w 647559"/>
                <a:gd name="connsiteY73" fmla="*/ 79733 h 408376"/>
                <a:gd name="connsiteX74" fmla="*/ 528038 w 647559"/>
                <a:gd name="connsiteY74" fmla="*/ 51796 h 408376"/>
                <a:gd name="connsiteX75" fmla="*/ 555976 w 647559"/>
                <a:gd name="connsiteY75" fmla="*/ 23859 h 408376"/>
                <a:gd name="connsiteX76" fmla="*/ 331286 w 647559"/>
                <a:gd name="connsiteY76" fmla="*/ 23859 h 408376"/>
                <a:gd name="connsiteX77" fmla="*/ 359224 w 647559"/>
                <a:gd name="connsiteY77" fmla="*/ 51796 h 408376"/>
                <a:gd name="connsiteX78" fmla="*/ 331286 w 647559"/>
                <a:gd name="connsiteY78" fmla="*/ 79733 h 408376"/>
                <a:gd name="connsiteX79" fmla="*/ 303349 w 647559"/>
                <a:gd name="connsiteY79" fmla="*/ 51796 h 408376"/>
                <a:gd name="connsiteX80" fmla="*/ 331286 w 647559"/>
                <a:gd name="connsiteY80" fmla="*/ 23859 h 408376"/>
                <a:gd name="connsiteX81" fmla="*/ 90882 w 647559"/>
                <a:gd name="connsiteY81" fmla="*/ 23859 h 408376"/>
                <a:gd name="connsiteX82" fmla="*/ 118899 w 647559"/>
                <a:gd name="connsiteY82" fmla="*/ 51716 h 408376"/>
                <a:gd name="connsiteX83" fmla="*/ 91041 w 647559"/>
                <a:gd name="connsiteY83" fmla="*/ 79733 h 408376"/>
                <a:gd name="connsiteX84" fmla="*/ 63024 w 647559"/>
                <a:gd name="connsiteY84" fmla="*/ 51875 h 408376"/>
                <a:gd name="connsiteX85" fmla="*/ 63024 w 647559"/>
                <a:gd name="connsiteY85" fmla="*/ 51796 h 408376"/>
                <a:gd name="connsiteX86" fmla="*/ 90962 w 647559"/>
                <a:gd name="connsiteY86" fmla="*/ 23859 h 408376"/>
                <a:gd name="connsiteX87" fmla="*/ 91041 w 647559"/>
                <a:gd name="connsiteY87" fmla="*/ 23859 h 408376"/>
                <a:gd name="connsiteX88" fmla="*/ 175329 w 647559"/>
                <a:gd name="connsiteY88" fmla="*/ 198467 h 408376"/>
                <a:gd name="connsiteX89" fmla="*/ 164694 w 647559"/>
                <a:gd name="connsiteY89" fmla="*/ 181800 h 408376"/>
                <a:gd name="connsiteX90" fmla="*/ 148281 w 647559"/>
                <a:gd name="connsiteY90" fmla="*/ 178054 h 408376"/>
                <a:gd name="connsiteX91" fmla="*/ 142709 w 647559"/>
                <a:gd name="connsiteY91" fmla="*/ 188229 h 408376"/>
                <a:gd name="connsiteX92" fmla="*/ 142709 w 647559"/>
                <a:gd name="connsiteY92" fmla="*/ 372361 h 408376"/>
                <a:gd name="connsiteX93" fmla="*/ 139058 w 647559"/>
                <a:gd name="connsiteY93" fmla="*/ 380853 h 408376"/>
                <a:gd name="connsiteX94" fmla="*/ 130328 w 647559"/>
                <a:gd name="connsiteY94" fmla="*/ 384266 h 408376"/>
                <a:gd name="connsiteX95" fmla="*/ 118740 w 647559"/>
                <a:gd name="connsiteY95" fmla="*/ 371806 h 408376"/>
                <a:gd name="connsiteX96" fmla="*/ 118740 w 647559"/>
                <a:gd name="connsiteY96" fmla="*/ 257358 h 408376"/>
                <a:gd name="connsiteX97" fmla="*/ 106835 w 647559"/>
                <a:gd name="connsiteY97" fmla="*/ 245373 h 408376"/>
                <a:gd name="connsiteX98" fmla="*/ 59215 w 647559"/>
                <a:gd name="connsiteY98" fmla="*/ 245373 h 408376"/>
                <a:gd name="connsiteX99" fmla="*/ 47310 w 647559"/>
                <a:gd name="connsiteY99" fmla="*/ 257358 h 408376"/>
                <a:gd name="connsiteX100" fmla="*/ 47310 w 647559"/>
                <a:gd name="connsiteY100" fmla="*/ 372123 h 408376"/>
                <a:gd name="connsiteX101" fmla="*/ 43659 w 647559"/>
                <a:gd name="connsiteY101" fmla="*/ 380615 h 408376"/>
                <a:gd name="connsiteX102" fmla="*/ 35008 w 647559"/>
                <a:gd name="connsiteY102" fmla="*/ 384028 h 408376"/>
                <a:gd name="connsiteX103" fmla="*/ 23420 w 647559"/>
                <a:gd name="connsiteY103" fmla="*/ 371567 h 408376"/>
                <a:gd name="connsiteX104" fmla="*/ 23420 w 647559"/>
                <a:gd name="connsiteY104" fmla="*/ 140211 h 408376"/>
                <a:gd name="connsiteX105" fmla="*/ 59215 w 647559"/>
                <a:gd name="connsiteY105" fmla="*/ 104337 h 408376"/>
                <a:gd name="connsiteX106" fmla="*/ 127233 w 647559"/>
                <a:gd name="connsiteY106" fmla="*/ 104337 h 408376"/>
                <a:gd name="connsiteX107" fmla="*/ 158265 w 647559"/>
                <a:gd name="connsiteY107" fmla="*/ 122274 h 408376"/>
                <a:gd name="connsiteX108" fmla="*/ 189060 w 647559"/>
                <a:gd name="connsiteY108" fmla="*/ 175530 h 408376"/>
                <a:gd name="connsiteX109" fmla="*/ 453115 w 647559"/>
                <a:gd name="connsiteY109" fmla="*/ 226960 h 408376"/>
                <a:gd name="connsiteX110" fmla="*/ 443353 w 647559"/>
                <a:gd name="connsiteY110" fmla="*/ 232277 h 408376"/>
                <a:gd name="connsiteX111" fmla="*/ 433670 w 647559"/>
                <a:gd name="connsiteY111" fmla="*/ 226960 h 408376"/>
                <a:gd name="connsiteX112" fmla="*/ 404781 w 647559"/>
                <a:gd name="connsiteY112" fmla="*/ 181800 h 408376"/>
                <a:gd name="connsiteX113" fmla="*/ 388367 w 647559"/>
                <a:gd name="connsiteY113" fmla="*/ 178054 h 408376"/>
                <a:gd name="connsiteX114" fmla="*/ 382796 w 647559"/>
                <a:gd name="connsiteY114" fmla="*/ 188229 h 408376"/>
                <a:gd name="connsiteX115" fmla="*/ 382796 w 647559"/>
                <a:gd name="connsiteY115" fmla="*/ 372361 h 408376"/>
                <a:gd name="connsiteX116" fmla="*/ 379224 w 647559"/>
                <a:gd name="connsiteY116" fmla="*/ 380853 h 408376"/>
                <a:gd name="connsiteX117" fmla="*/ 370494 w 647559"/>
                <a:gd name="connsiteY117" fmla="*/ 384266 h 408376"/>
                <a:gd name="connsiteX118" fmla="*/ 358906 w 647559"/>
                <a:gd name="connsiteY118" fmla="*/ 371806 h 408376"/>
                <a:gd name="connsiteX119" fmla="*/ 358906 w 647559"/>
                <a:gd name="connsiteY119" fmla="*/ 257358 h 408376"/>
                <a:gd name="connsiteX120" fmla="*/ 346922 w 647559"/>
                <a:gd name="connsiteY120" fmla="*/ 245373 h 408376"/>
                <a:gd name="connsiteX121" fmla="*/ 299301 w 647559"/>
                <a:gd name="connsiteY121" fmla="*/ 245373 h 408376"/>
                <a:gd name="connsiteX122" fmla="*/ 287317 w 647559"/>
                <a:gd name="connsiteY122" fmla="*/ 257358 h 408376"/>
                <a:gd name="connsiteX123" fmla="*/ 287317 w 647559"/>
                <a:gd name="connsiteY123" fmla="*/ 372123 h 408376"/>
                <a:gd name="connsiteX124" fmla="*/ 275420 w 647559"/>
                <a:gd name="connsiteY124" fmla="*/ 384036 h 408376"/>
                <a:gd name="connsiteX125" fmla="*/ 275015 w 647559"/>
                <a:gd name="connsiteY125" fmla="*/ 384028 h 408376"/>
                <a:gd name="connsiteX126" fmla="*/ 267078 w 647559"/>
                <a:gd name="connsiteY126" fmla="*/ 380298 h 408376"/>
                <a:gd name="connsiteX127" fmla="*/ 267078 w 647559"/>
                <a:gd name="connsiteY127" fmla="*/ 379901 h 408376"/>
                <a:gd name="connsiteX128" fmla="*/ 264300 w 647559"/>
                <a:gd name="connsiteY128" fmla="*/ 373869 h 408376"/>
                <a:gd name="connsiteX129" fmla="*/ 264300 w 647559"/>
                <a:gd name="connsiteY129" fmla="*/ 372123 h 408376"/>
                <a:gd name="connsiteX130" fmla="*/ 264300 w 647559"/>
                <a:gd name="connsiteY130" fmla="*/ 187990 h 408376"/>
                <a:gd name="connsiteX131" fmla="*/ 252260 w 647559"/>
                <a:gd name="connsiteY131" fmla="*/ 176061 h 408376"/>
                <a:gd name="connsiteX132" fmla="*/ 242236 w 647559"/>
                <a:gd name="connsiteY132" fmla="*/ 181562 h 408376"/>
                <a:gd name="connsiteX133" fmla="*/ 213426 w 647559"/>
                <a:gd name="connsiteY133" fmla="*/ 226722 h 408376"/>
                <a:gd name="connsiteX134" fmla="*/ 197592 w 647559"/>
                <a:gd name="connsiteY134" fmla="*/ 230492 h 408376"/>
                <a:gd name="connsiteX135" fmla="*/ 193822 w 647559"/>
                <a:gd name="connsiteY135" fmla="*/ 214658 h 408376"/>
                <a:gd name="connsiteX136" fmla="*/ 248744 w 647559"/>
                <a:gd name="connsiteY136" fmla="*/ 122433 h 408376"/>
                <a:gd name="connsiteX137" fmla="*/ 248744 w 647559"/>
                <a:gd name="connsiteY137" fmla="*/ 122433 h 408376"/>
                <a:gd name="connsiteX138" fmla="*/ 279777 w 647559"/>
                <a:gd name="connsiteY138" fmla="*/ 104496 h 408376"/>
                <a:gd name="connsiteX139" fmla="*/ 367716 w 647559"/>
                <a:gd name="connsiteY139" fmla="*/ 104496 h 408376"/>
                <a:gd name="connsiteX140" fmla="*/ 398749 w 647559"/>
                <a:gd name="connsiteY140" fmla="*/ 122433 h 408376"/>
                <a:gd name="connsiteX141" fmla="*/ 398749 w 647559"/>
                <a:gd name="connsiteY141" fmla="*/ 122433 h 408376"/>
                <a:gd name="connsiteX142" fmla="*/ 453512 w 647559"/>
                <a:gd name="connsiteY142" fmla="*/ 214975 h 408376"/>
                <a:gd name="connsiteX143" fmla="*/ 453353 w 647559"/>
                <a:gd name="connsiteY143" fmla="*/ 226722 h 408376"/>
                <a:gd name="connsiteX144" fmla="*/ 623438 w 647559"/>
                <a:gd name="connsiteY144" fmla="*/ 371806 h 408376"/>
                <a:gd name="connsiteX145" fmla="*/ 611850 w 647559"/>
                <a:gd name="connsiteY145" fmla="*/ 384266 h 408376"/>
                <a:gd name="connsiteX146" fmla="*/ 599556 w 647559"/>
                <a:gd name="connsiteY146" fmla="*/ 372766 h 408376"/>
                <a:gd name="connsiteX147" fmla="*/ 599548 w 647559"/>
                <a:gd name="connsiteY147" fmla="*/ 372361 h 408376"/>
                <a:gd name="connsiteX148" fmla="*/ 599548 w 647559"/>
                <a:gd name="connsiteY148" fmla="*/ 257358 h 408376"/>
                <a:gd name="connsiteX149" fmla="*/ 587564 w 647559"/>
                <a:gd name="connsiteY149" fmla="*/ 245373 h 408376"/>
                <a:gd name="connsiteX150" fmla="*/ 539943 w 647559"/>
                <a:gd name="connsiteY150" fmla="*/ 245373 h 408376"/>
                <a:gd name="connsiteX151" fmla="*/ 527959 w 647559"/>
                <a:gd name="connsiteY151" fmla="*/ 257358 h 408376"/>
                <a:gd name="connsiteX152" fmla="*/ 527959 w 647559"/>
                <a:gd name="connsiteY152" fmla="*/ 371567 h 408376"/>
                <a:gd name="connsiteX153" fmla="*/ 516371 w 647559"/>
                <a:gd name="connsiteY153" fmla="*/ 384028 h 408376"/>
                <a:gd name="connsiteX154" fmla="*/ 504069 w 647559"/>
                <a:gd name="connsiteY154" fmla="*/ 372202 h 408376"/>
                <a:gd name="connsiteX155" fmla="*/ 504069 w 647559"/>
                <a:gd name="connsiteY155" fmla="*/ 372123 h 408376"/>
                <a:gd name="connsiteX156" fmla="*/ 504069 w 647559"/>
                <a:gd name="connsiteY156" fmla="*/ 187990 h 408376"/>
                <a:gd name="connsiteX157" fmla="*/ 495498 w 647559"/>
                <a:gd name="connsiteY157" fmla="*/ 176562 h 408376"/>
                <a:gd name="connsiteX158" fmla="*/ 482005 w 647559"/>
                <a:gd name="connsiteY158" fmla="*/ 181562 h 408376"/>
                <a:gd name="connsiteX159" fmla="*/ 471449 w 647559"/>
                <a:gd name="connsiteY159" fmla="*/ 198229 h 408376"/>
                <a:gd name="connsiteX160" fmla="*/ 457957 w 647559"/>
                <a:gd name="connsiteY160" fmla="*/ 175292 h 408376"/>
                <a:gd name="connsiteX161" fmla="*/ 488751 w 647559"/>
                <a:gd name="connsiteY161" fmla="*/ 122036 h 408376"/>
                <a:gd name="connsiteX162" fmla="*/ 519784 w 647559"/>
                <a:gd name="connsiteY162" fmla="*/ 104099 h 408376"/>
                <a:gd name="connsiteX163" fmla="*/ 587802 w 647559"/>
                <a:gd name="connsiteY163" fmla="*/ 104099 h 408376"/>
                <a:gd name="connsiteX164" fmla="*/ 623676 w 647559"/>
                <a:gd name="connsiteY164" fmla="*/ 139973 h 4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47559" h="408376">
                  <a:moveTo>
                    <a:pt x="598358" y="81400"/>
                  </a:moveTo>
                  <a:cubicBezTo>
                    <a:pt x="614715" y="57971"/>
                    <a:pt x="608985" y="25708"/>
                    <a:pt x="585556" y="9350"/>
                  </a:cubicBezTo>
                  <a:cubicBezTo>
                    <a:pt x="562119" y="-7015"/>
                    <a:pt x="529864" y="-1277"/>
                    <a:pt x="513498" y="22152"/>
                  </a:cubicBezTo>
                  <a:cubicBezTo>
                    <a:pt x="501220" y="39748"/>
                    <a:pt x="501061" y="63090"/>
                    <a:pt x="513117" y="80844"/>
                  </a:cubicBezTo>
                  <a:cubicBezTo>
                    <a:pt x="494275" y="83019"/>
                    <a:pt x="477561" y="93964"/>
                    <a:pt x="468036" y="110369"/>
                  </a:cubicBezTo>
                  <a:lnTo>
                    <a:pt x="444226" y="151958"/>
                  </a:lnTo>
                  <a:lnTo>
                    <a:pt x="419305" y="110290"/>
                  </a:lnTo>
                  <a:cubicBezTo>
                    <a:pt x="409805" y="93908"/>
                    <a:pt x="393122" y="82987"/>
                    <a:pt x="374304" y="80844"/>
                  </a:cubicBezTo>
                  <a:cubicBezTo>
                    <a:pt x="390320" y="57177"/>
                    <a:pt x="384113" y="25001"/>
                    <a:pt x="360446" y="8985"/>
                  </a:cubicBezTo>
                  <a:cubicBezTo>
                    <a:pt x="336771" y="-7031"/>
                    <a:pt x="304603" y="-825"/>
                    <a:pt x="288587" y="22843"/>
                  </a:cubicBezTo>
                  <a:cubicBezTo>
                    <a:pt x="282801" y="31390"/>
                    <a:pt x="279705" y="41478"/>
                    <a:pt x="279698" y="51796"/>
                  </a:cubicBezTo>
                  <a:cubicBezTo>
                    <a:pt x="280880" y="61590"/>
                    <a:pt x="283785" y="71106"/>
                    <a:pt x="288269" y="79892"/>
                  </a:cubicBezTo>
                  <a:cubicBezTo>
                    <a:pt x="284142" y="79892"/>
                    <a:pt x="278269" y="80368"/>
                    <a:pt x="272951" y="80844"/>
                  </a:cubicBezTo>
                  <a:cubicBezTo>
                    <a:pt x="254133" y="82987"/>
                    <a:pt x="237450" y="93908"/>
                    <a:pt x="227950" y="110290"/>
                  </a:cubicBezTo>
                  <a:lnTo>
                    <a:pt x="203108" y="151958"/>
                  </a:lnTo>
                  <a:lnTo>
                    <a:pt x="179298" y="110369"/>
                  </a:lnTo>
                  <a:cubicBezTo>
                    <a:pt x="169829" y="93948"/>
                    <a:pt x="153130" y="82995"/>
                    <a:pt x="134296" y="80844"/>
                  </a:cubicBezTo>
                  <a:cubicBezTo>
                    <a:pt x="150392" y="57177"/>
                    <a:pt x="144265" y="24938"/>
                    <a:pt x="120597" y="8842"/>
                  </a:cubicBezTo>
                  <a:cubicBezTo>
                    <a:pt x="96930" y="-7262"/>
                    <a:pt x="64691" y="-1126"/>
                    <a:pt x="48595" y="22541"/>
                  </a:cubicBezTo>
                  <a:cubicBezTo>
                    <a:pt x="36484" y="40335"/>
                    <a:pt x="36643" y="63764"/>
                    <a:pt x="48976" y="81400"/>
                  </a:cubicBezTo>
                  <a:cubicBezTo>
                    <a:pt x="20547" y="86575"/>
                    <a:pt x="-120" y="111321"/>
                    <a:pt x="-152" y="140211"/>
                  </a:cubicBezTo>
                  <a:lnTo>
                    <a:pt x="-152" y="371567"/>
                  </a:lnTo>
                  <a:cubicBezTo>
                    <a:pt x="-168" y="391068"/>
                    <a:pt x="15205" y="407108"/>
                    <a:pt x="34690" y="407918"/>
                  </a:cubicBezTo>
                  <a:lnTo>
                    <a:pt x="35484" y="407918"/>
                  </a:lnTo>
                  <a:cubicBezTo>
                    <a:pt x="44738" y="407838"/>
                    <a:pt x="53580" y="404100"/>
                    <a:pt x="60088" y="397521"/>
                  </a:cubicBezTo>
                  <a:cubicBezTo>
                    <a:pt x="67064" y="390822"/>
                    <a:pt x="70993" y="381560"/>
                    <a:pt x="70961" y="371885"/>
                  </a:cubicBezTo>
                  <a:lnTo>
                    <a:pt x="70961" y="268707"/>
                  </a:lnTo>
                  <a:lnTo>
                    <a:pt x="94771" y="268707"/>
                  </a:lnTo>
                  <a:lnTo>
                    <a:pt x="94771" y="371012"/>
                  </a:lnTo>
                  <a:cubicBezTo>
                    <a:pt x="94755" y="390512"/>
                    <a:pt x="110129" y="406553"/>
                    <a:pt x="129614" y="407362"/>
                  </a:cubicBezTo>
                  <a:lnTo>
                    <a:pt x="130725" y="407362"/>
                  </a:lnTo>
                  <a:cubicBezTo>
                    <a:pt x="150503" y="407362"/>
                    <a:pt x="166551" y="391346"/>
                    <a:pt x="166599" y="371567"/>
                  </a:cubicBezTo>
                  <a:lnTo>
                    <a:pt x="166599" y="228706"/>
                  </a:lnTo>
                  <a:lnTo>
                    <a:pt x="173345" y="239341"/>
                  </a:lnTo>
                  <a:cubicBezTo>
                    <a:pt x="179433" y="250016"/>
                    <a:pt x="190996" y="256365"/>
                    <a:pt x="203267" y="255770"/>
                  </a:cubicBezTo>
                  <a:cubicBezTo>
                    <a:pt x="215378" y="255786"/>
                    <a:pt x="226648" y="249579"/>
                    <a:pt x="233109" y="239341"/>
                  </a:cubicBezTo>
                  <a:lnTo>
                    <a:pt x="239855" y="228706"/>
                  </a:lnTo>
                  <a:lnTo>
                    <a:pt x="239855" y="371567"/>
                  </a:lnTo>
                  <a:cubicBezTo>
                    <a:pt x="239823" y="381242"/>
                    <a:pt x="243752" y="390504"/>
                    <a:pt x="250728" y="397203"/>
                  </a:cubicBezTo>
                  <a:cubicBezTo>
                    <a:pt x="253459" y="399814"/>
                    <a:pt x="256594" y="401957"/>
                    <a:pt x="260014" y="403553"/>
                  </a:cubicBezTo>
                  <a:lnTo>
                    <a:pt x="261364" y="404346"/>
                  </a:lnTo>
                  <a:lnTo>
                    <a:pt x="265015" y="405616"/>
                  </a:lnTo>
                  <a:cubicBezTo>
                    <a:pt x="266046" y="405616"/>
                    <a:pt x="267078" y="406330"/>
                    <a:pt x="268110" y="406569"/>
                  </a:cubicBezTo>
                  <a:cubicBezTo>
                    <a:pt x="269316" y="406783"/>
                    <a:pt x="270538" y="406910"/>
                    <a:pt x="271761" y="406965"/>
                  </a:cubicBezTo>
                  <a:cubicBezTo>
                    <a:pt x="272650" y="407180"/>
                    <a:pt x="273546" y="407315"/>
                    <a:pt x="274459" y="407362"/>
                  </a:cubicBezTo>
                  <a:lnTo>
                    <a:pt x="275491" y="407362"/>
                  </a:lnTo>
                  <a:cubicBezTo>
                    <a:pt x="295261" y="407362"/>
                    <a:pt x="311286" y="391338"/>
                    <a:pt x="311286" y="371567"/>
                  </a:cubicBezTo>
                  <a:lnTo>
                    <a:pt x="311286" y="268390"/>
                  </a:lnTo>
                  <a:lnTo>
                    <a:pt x="335096" y="268390"/>
                  </a:lnTo>
                  <a:lnTo>
                    <a:pt x="335096" y="370694"/>
                  </a:lnTo>
                  <a:cubicBezTo>
                    <a:pt x="335120" y="390211"/>
                    <a:pt x="350517" y="406235"/>
                    <a:pt x="370018" y="407045"/>
                  </a:cubicBezTo>
                  <a:lnTo>
                    <a:pt x="371288" y="407045"/>
                  </a:lnTo>
                  <a:cubicBezTo>
                    <a:pt x="380542" y="406981"/>
                    <a:pt x="389415" y="403338"/>
                    <a:pt x="396050" y="396886"/>
                  </a:cubicBezTo>
                  <a:cubicBezTo>
                    <a:pt x="403003" y="390179"/>
                    <a:pt x="406908" y="380909"/>
                    <a:pt x="406844" y="371250"/>
                  </a:cubicBezTo>
                  <a:lnTo>
                    <a:pt x="406844" y="228388"/>
                  </a:lnTo>
                  <a:lnTo>
                    <a:pt x="413670" y="239024"/>
                  </a:lnTo>
                  <a:cubicBezTo>
                    <a:pt x="420114" y="249286"/>
                    <a:pt x="431393" y="255500"/>
                    <a:pt x="443512" y="255453"/>
                  </a:cubicBezTo>
                  <a:cubicBezTo>
                    <a:pt x="455758" y="256016"/>
                    <a:pt x="467282" y="249675"/>
                    <a:pt x="473354" y="239024"/>
                  </a:cubicBezTo>
                  <a:cubicBezTo>
                    <a:pt x="475100" y="236405"/>
                    <a:pt x="480180" y="228388"/>
                    <a:pt x="480180" y="228388"/>
                  </a:cubicBezTo>
                  <a:lnTo>
                    <a:pt x="480180" y="371250"/>
                  </a:lnTo>
                  <a:cubicBezTo>
                    <a:pt x="480219" y="391004"/>
                    <a:pt x="496220" y="406997"/>
                    <a:pt x="515975" y="407045"/>
                  </a:cubicBezTo>
                  <a:lnTo>
                    <a:pt x="517006" y="407045"/>
                  </a:lnTo>
                  <a:cubicBezTo>
                    <a:pt x="536491" y="406235"/>
                    <a:pt x="551865" y="390195"/>
                    <a:pt x="551849" y="370694"/>
                  </a:cubicBezTo>
                  <a:lnTo>
                    <a:pt x="551849" y="269263"/>
                  </a:lnTo>
                  <a:lnTo>
                    <a:pt x="575659" y="269263"/>
                  </a:lnTo>
                  <a:lnTo>
                    <a:pt x="575659" y="372440"/>
                  </a:lnTo>
                  <a:cubicBezTo>
                    <a:pt x="575698" y="392163"/>
                    <a:pt x="591651" y="408148"/>
                    <a:pt x="611374" y="408235"/>
                  </a:cubicBezTo>
                  <a:lnTo>
                    <a:pt x="612565" y="408235"/>
                  </a:lnTo>
                  <a:cubicBezTo>
                    <a:pt x="632049" y="407425"/>
                    <a:pt x="647423" y="391385"/>
                    <a:pt x="647407" y="371885"/>
                  </a:cubicBezTo>
                  <a:lnTo>
                    <a:pt x="647407" y="140211"/>
                  </a:lnTo>
                  <a:cubicBezTo>
                    <a:pt x="647383" y="111345"/>
                    <a:pt x="626755" y="86606"/>
                    <a:pt x="598358" y="81400"/>
                  </a:cubicBezTo>
                  <a:close/>
                  <a:moveTo>
                    <a:pt x="555976" y="23859"/>
                  </a:moveTo>
                  <a:cubicBezTo>
                    <a:pt x="571405" y="23859"/>
                    <a:pt x="583913" y="36367"/>
                    <a:pt x="583913" y="51796"/>
                  </a:cubicBezTo>
                  <a:cubicBezTo>
                    <a:pt x="583913" y="67225"/>
                    <a:pt x="571405" y="79733"/>
                    <a:pt x="555976" y="79733"/>
                  </a:cubicBezTo>
                  <a:cubicBezTo>
                    <a:pt x="540547" y="79733"/>
                    <a:pt x="528038" y="67225"/>
                    <a:pt x="528038" y="51796"/>
                  </a:cubicBezTo>
                  <a:cubicBezTo>
                    <a:pt x="528038" y="36367"/>
                    <a:pt x="540547" y="23859"/>
                    <a:pt x="555976" y="23859"/>
                  </a:cubicBezTo>
                  <a:close/>
                  <a:moveTo>
                    <a:pt x="331286" y="23859"/>
                  </a:moveTo>
                  <a:cubicBezTo>
                    <a:pt x="346715" y="23859"/>
                    <a:pt x="359224" y="36367"/>
                    <a:pt x="359224" y="51796"/>
                  </a:cubicBezTo>
                  <a:cubicBezTo>
                    <a:pt x="359224" y="67225"/>
                    <a:pt x="346715" y="79733"/>
                    <a:pt x="331286" y="79733"/>
                  </a:cubicBezTo>
                  <a:cubicBezTo>
                    <a:pt x="315857" y="79733"/>
                    <a:pt x="303349" y="67225"/>
                    <a:pt x="303349" y="51796"/>
                  </a:cubicBezTo>
                  <a:cubicBezTo>
                    <a:pt x="303349" y="36367"/>
                    <a:pt x="315857" y="23859"/>
                    <a:pt x="331286" y="23859"/>
                  </a:cubicBezTo>
                  <a:close/>
                  <a:moveTo>
                    <a:pt x="90882" y="23859"/>
                  </a:moveTo>
                  <a:cubicBezTo>
                    <a:pt x="106311" y="23811"/>
                    <a:pt x="118851" y="36287"/>
                    <a:pt x="118899" y="51716"/>
                  </a:cubicBezTo>
                  <a:cubicBezTo>
                    <a:pt x="118947" y="67145"/>
                    <a:pt x="106470" y="79686"/>
                    <a:pt x="91041" y="79733"/>
                  </a:cubicBezTo>
                  <a:cubicBezTo>
                    <a:pt x="75612" y="79781"/>
                    <a:pt x="63072" y="67304"/>
                    <a:pt x="63024" y="51875"/>
                  </a:cubicBezTo>
                  <a:cubicBezTo>
                    <a:pt x="63024" y="51851"/>
                    <a:pt x="63024" y="51820"/>
                    <a:pt x="63024" y="51796"/>
                  </a:cubicBezTo>
                  <a:cubicBezTo>
                    <a:pt x="63024" y="36367"/>
                    <a:pt x="75533" y="23859"/>
                    <a:pt x="90962" y="23859"/>
                  </a:cubicBezTo>
                  <a:cubicBezTo>
                    <a:pt x="90985" y="23859"/>
                    <a:pt x="91017" y="23859"/>
                    <a:pt x="91041" y="23859"/>
                  </a:cubicBezTo>
                  <a:close/>
                  <a:moveTo>
                    <a:pt x="175329" y="198467"/>
                  </a:moveTo>
                  <a:lnTo>
                    <a:pt x="164694" y="181800"/>
                  </a:lnTo>
                  <a:cubicBezTo>
                    <a:pt x="161194" y="176236"/>
                    <a:pt x="153844" y="174554"/>
                    <a:pt x="148281" y="178054"/>
                  </a:cubicBezTo>
                  <a:cubicBezTo>
                    <a:pt x="144781" y="180252"/>
                    <a:pt x="142677" y="184101"/>
                    <a:pt x="142709" y="188229"/>
                  </a:cubicBezTo>
                  <a:lnTo>
                    <a:pt x="142709" y="372361"/>
                  </a:lnTo>
                  <a:cubicBezTo>
                    <a:pt x="142685" y="375568"/>
                    <a:pt x="141368" y="378631"/>
                    <a:pt x="139058" y="380853"/>
                  </a:cubicBezTo>
                  <a:cubicBezTo>
                    <a:pt x="136749" y="383155"/>
                    <a:pt x="133582" y="384393"/>
                    <a:pt x="130328" y="384266"/>
                  </a:cubicBezTo>
                  <a:cubicBezTo>
                    <a:pt x="123748" y="383885"/>
                    <a:pt x="118645" y="378393"/>
                    <a:pt x="118740" y="371806"/>
                  </a:cubicBezTo>
                  <a:lnTo>
                    <a:pt x="118740" y="257358"/>
                  </a:lnTo>
                  <a:cubicBezTo>
                    <a:pt x="118740" y="250770"/>
                    <a:pt x="113423" y="245413"/>
                    <a:pt x="106835" y="245373"/>
                  </a:cubicBezTo>
                  <a:lnTo>
                    <a:pt x="59215" y="245373"/>
                  </a:lnTo>
                  <a:cubicBezTo>
                    <a:pt x="52627" y="245413"/>
                    <a:pt x="47310" y="250770"/>
                    <a:pt x="47310" y="257358"/>
                  </a:cubicBezTo>
                  <a:lnTo>
                    <a:pt x="47310" y="372123"/>
                  </a:lnTo>
                  <a:cubicBezTo>
                    <a:pt x="47325" y="375337"/>
                    <a:pt x="46000" y="378417"/>
                    <a:pt x="43659" y="380615"/>
                  </a:cubicBezTo>
                  <a:cubicBezTo>
                    <a:pt x="41365" y="382893"/>
                    <a:pt x="38238" y="384131"/>
                    <a:pt x="35008" y="384028"/>
                  </a:cubicBezTo>
                  <a:cubicBezTo>
                    <a:pt x="28436" y="383647"/>
                    <a:pt x="23325" y="378155"/>
                    <a:pt x="23420" y="371567"/>
                  </a:cubicBezTo>
                  <a:lnTo>
                    <a:pt x="23420" y="140211"/>
                  </a:lnTo>
                  <a:cubicBezTo>
                    <a:pt x="23460" y="120449"/>
                    <a:pt x="39452" y="104425"/>
                    <a:pt x="59215" y="104337"/>
                  </a:cubicBezTo>
                  <a:lnTo>
                    <a:pt x="127233" y="104337"/>
                  </a:lnTo>
                  <a:cubicBezTo>
                    <a:pt x="140035" y="104369"/>
                    <a:pt x="151852" y="111195"/>
                    <a:pt x="158265" y="122274"/>
                  </a:cubicBezTo>
                  <a:lnTo>
                    <a:pt x="189060" y="175530"/>
                  </a:lnTo>
                  <a:close/>
                  <a:moveTo>
                    <a:pt x="453115" y="226960"/>
                  </a:moveTo>
                  <a:cubicBezTo>
                    <a:pt x="451012" y="230317"/>
                    <a:pt x="447314" y="232325"/>
                    <a:pt x="443353" y="232277"/>
                  </a:cubicBezTo>
                  <a:cubicBezTo>
                    <a:pt x="439409" y="232349"/>
                    <a:pt x="435726" y="230325"/>
                    <a:pt x="433670" y="226960"/>
                  </a:cubicBezTo>
                  <a:lnTo>
                    <a:pt x="404781" y="181800"/>
                  </a:lnTo>
                  <a:cubicBezTo>
                    <a:pt x="401280" y="176236"/>
                    <a:pt x="393931" y="174554"/>
                    <a:pt x="388367" y="178054"/>
                  </a:cubicBezTo>
                  <a:cubicBezTo>
                    <a:pt x="384867" y="180252"/>
                    <a:pt x="382764" y="184101"/>
                    <a:pt x="382796" y="188229"/>
                  </a:cubicBezTo>
                  <a:lnTo>
                    <a:pt x="382796" y="372361"/>
                  </a:lnTo>
                  <a:cubicBezTo>
                    <a:pt x="382804" y="375560"/>
                    <a:pt x="381510" y="378623"/>
                    <a:pt x="379224" y="380853"/>
                  </a:cubicBezTo>
                  <a:cubicBezTo>
                    <a:pt x="376891" y="383123"/>
                    <a:pt x="373748" y="384353"/>
                    <a:pt x="370494" y="384266"/>
                  </a:cubicBezTo>
                  <a:cubicBezTo>
                    <a:pt x="363922" y="383885"/>
                    <a:pt x="358811" y="378393"/>
                    <a:pt x="358906" y="371806"/>
                  </a:cubicBezTo>
                  <a:lnTo>
                    <a:pt x="358906" y="257358"/>
                  </a:lnTo>
                  <a:cubicBezTo>
                    <a:pt x="358867" y="250754"/>
                    <a:pt x="353525" y="245413"/>
                    <a:pt x="346922" y="245373"/>
                  </a:cubicBezTo>
                  <a:lnTo>
                    <a:pt x="299301" y="245373"/>
                  </a:lnTo>
                  <a:cubicBezTo>
                    <a:pt x="292698" y="245413"/>
                    <a:pt x="287356" y="250754"/>
                    <a:pt x="287317" y="257358"/>
                  </a:cubicBezTo>
                  <a:lnTo>
                    <a:pt x="287317" y="372123"/>
                  </a:lnTo>
                  <a:cubicBezTo>
                    <a:pt x="287317" y="378694"/>
                    <a:pt x="281991" y="384028"/>
                    <a:pt x="275420" y="384036"/>
                  </a:cubicBezTo>
                  <a:cubicBezTo>
                    <a:pt x="275285" y="384036"/>
                    <a:pt x="275150" y="384036"/>
                    <a:pt x="275015" y="384028"/>
                  </a:cubicBezTo>
                  <a:cubicBezTo>
                    <a:pt x="271935" y="384060"/>
                    <a:pt x="269015" y="382687"/>
                    <a:pt x="267078" y="380298"/>
                  </a:cubicBezTo>
                  <a:lnTo>
                    <a:pt x="267078" y="379901"/>
                  </a:lnTo>
                  <a:cubicBezTo>
                    <a:pt x="265737" y="378107"/>
                    <a:pt x="264792" y="376052"/>
                    <a:pt x="264300" y="373869"/>
                  </a:cubicBezTo>
                  <a:cubicBezTo>
                    <a:pt x="264261" y="373290"/>
                    <a:pt x="264261" y="372702"/>
                    <a:pt x="264300" y="372123"/>
                  </a:cubicBezTo>
                  <a:lnTo>
                    <a:pt x="264300" y="187990"/>
                  </a:lnTo>
                  <a:cubicBezTo>
                    <a:pt x="264269" y="181371"/>
                    <a:pt x="258879" y="176030"/>
                    <a:pt x="252260" y="176061"/>
                  </a:cubicBezTo>
                  <a:cubicBezTo>
                    <a:pt x="248205" y="176077"/>
                    <a:pt x="244435" y="178149"/>
                    <a:pt x="242236" y="181562"/>
                  </a:cubicBezTo>
                  <a:lnTo>
                    <a:pt x="213426" y="226722"/>
                  </a:lnTo>
                  <a:cubicBezTo>
                    <a:pt x="210092" y="232134"/>
                    <a:pt x="203005" y="233825"/>
                    <a:pt x="197592" y="230492"/>
                  </a:cubicBezTo>
                  <a:cubicBezTo>
                    <a:pt x="192179" y="227158"/>
                    <a:pt x="190488" y="220071"/>
                    <a:pt x="193822" y="214658"/>
                  </a:cubicBezTo>
                  <a:lnTo>
                    <a:pt x="248744" y="122433"/>
                  </a:lnTo>
                  <a:lnTo>
                    <a:pt x="248744" y="122433"/>
                  </a:lnTo>
                  <a:cubicBezTo>
                    <a:pt x="255157" y="111353"/>
                    <a:pt x="266975" y="104528"/>
                    <a:pt x="279777" y="104496"/>
                  </a:cubicBezTo>
                  <a:lnTo>
                    <a:pt x="367716" y="104496"/>
                  </a:lnTo>
                  <a:cubicBezTo>
                    <a:pt x="380518" y="104528"/>
                    <a:pt x="392336" y="111353"/>
                    <a:pt x="398749" y="122433"/>
                  </a:cubicBezTo>
                  <a:lnTo>
                    <a:pt x="398749" y="122433"/>
                  </a:lnTo>
                  <a:lnTo>
                    <a:pt x="453512" y="214975"/>
                  </a:lnTo>
                  <a:cubicBezTo>
                    <a:pt x="455592" y="218626"/>
                    <a:pt x="455536" y="223126"/>
                    <a:pt x="453353" y="226722"/>
                  </a:cubicBezTo>
                  <a:close/>
                  <a:moveTo>
                    <a:pt x="623438" y="371806"/>
                  </a:moveTo>
                  <a:cubicBezTo>
                    <a:pt x="623533" y="378393"/>
                    <a:pt x="618422" y="383885"/>
                    <a:pt x="611850" y="384266"/>
                  </a:cubicBezTo>
                  <a:cubicBezTo>
                    <a:pt x="605279" y="384488"/>
                    <a:pt x="599771" y="379338"/>
                    <a:pt x="599556" y="372766"/>
                  </a:cubicBezTo>
                  <a:cubicBezTo>
                    <a:pt x="599548" y="372631"/>
                    <a:pt x="599548" y="372496"/>
                    <a:pt x="599548" y="372361"/>
                  </a:cubicBezTo>
                  <a:lnTo>
                    <a:pt x="599548" y="257358"/>
                  </a:lnTo>
                  <a:cubicBezTo>
                    <a:pt x="599509" y="250754"/>
                    <a:pt x="594167" y="245413"/>
                    <a:pt x="587564" y="245373"/>
                  </a:cubicBezTo>
                  <a:lnTo>
                    <a:pt x="539943" y="245373"/>
                  </a:lnTo>
                  <a:cubicBezTo>
                    <a:pt x="533340" y="245413"/>
                    <a:pt x="527999" y="250754"/>
                    <a:pt x="527959" y="257358"/>
                  </a:cubicBezTo>
                  <a:lnTo>
                    <a:pt x="527959" y="371567"/>
                  </a:lnTo>
                  <a:cubicBezTo>
                    <a:pt x="528054" y="378155"/>
                    <a:pt x="522943" y="383647"/>
                    <a:pt x="516371" y="384028"/>
                  </a:cubicBezTo>
                  <a:cubicBezTo>
                    <a:pt x="509712" y="384163"/>
                    <a:pt x="504204" y="378869"/>
                    <a:pt x="504069" y="372202"/>
                  </a:cubicBezTo>
                  <a:cubicBezTo>
                    <a:pt x="504069" y="372179"/>
                    <a:pt x="504069" y="372147"/>
                    <a:pt x="504069" y="372123"/>
                  </a:cubicBezTo>
                  <a:lnTo>
                    <a:pt x="504069" y="187990"/>
                  </a:lnTo>
                  <a:cubicBezTo>
                    <a:pt x="504069" y="182697"/>
                    <a:pt x="500577" y="178046"/>
                    <a:pt x="495498" y="176562"/>
                  </a:cubicBezTo>
                  <a:cubicBezTo>
                    <a:pt x="490386" y="175069"/>
                    <a:pt x="484910" y="177101"/>
                    <a:pt x="482005" y="181562"/>
                  </a:cubicBezTo>
                  <a:lnTo>
                    <a:pt x="471449" y="198229"/>
                  </a:lnTo>
                  <a:lnTo>
                    <a:pt x="457957" y="175292"/>
                  </a:lnTo>
                  <a:lnTo>
                    <a:pt x="488751" y="122036"/>
                  </a:lnTo>
                  <a:cubicBezTo>
                    <a:pt x="495164" y="110956"/>
                    <a:pt x="506982" y="104131"/>
                    <a:pt x="519784" y="104099"/>
                  </a:cubicBezTo>
                  <a:lnTo>
                    <a:pt x="587802" y="104099"/>
                  </a:lnTo>
                  <a:cubicBezTo>
                    <a:pt x="607596" y="104139"/>
                    <a:pt x="623629" y="120179"/>
                    <a:pt x="623676" y="139973"/>
                  </a:cubicBezTo>
                  <a:close/>
                </a:path>
              </a:pathLst>
            </a:custGeom>
            <a:solidFill>
              <a:srgbClr val="DAEDD8"/>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sp>
        <p:nvSpPr>
          <p:cNvPr id="143" name="Freeform: Shape 142">
            <a:extLst>
              <a:ext uri="{FF2B5EF4-FFF2-40B4-BE49-F238E27FC236}">
                <a16:creationId xmlns:a16="http://schemas.microsoft.com/office/drawing/2014/main" id="{70BD41E3-FEE8-47E2-B155-ACB8FA623AAE}"/>
              </a:ext>
            </a:extLst>
          </p:cNvPr>
          <p:cNvSpPr/>
          <p:nvPr/>
        </p:nvSpPr>
        <p:spPr>
          <a:xfrm>
            <a:off x="5196403" y="2521271"/>
            <a:ext cx="1758840" cy="1810293"/>
          </a:xfrm>
          <a:custGeom>
            <a:avLst/>
            <a:gdLst>
              <a:gd name="connsiteX0" fmla="*/ 1602584 w 1607482"/>
              <a:gd name="connsiteY0" fmla="*/ 761959 h 1654507"/>
              <a:gd name="connsiteX1" fmla="*/ 1606870 w 1607482"/>
              <a:gd name="connsiteY1" fmla="*/ 683464 h 1654507"/>
              <a:gd name="connsiteX2" fmla="*/ 1597108 w 1607482"/>
              <a:gd name="connsiteY2" fmla="*/ 617907 h 1654507"/>
              <a:gd name="connsiteX3" fmla="*/ 1523455 w 1607482"/>
              <a:gd name="connsiteY3" fmla="*/ 518380 h 1654507"/>
              <a:gd name="connsiteX4" fmla="*/ 1504327 w 1607482"/>
              <a:gd name="connsiteY4" fmla="*/ 493538 h 1654507"/>
              <a:gd name="connsiteX5" fmla="*/ 1453135 w 1607482"/>
              <a:gd name="connsiteY5" fmla="*/ 402344 h 1654507"/>
              <a:gd name="connsiteX6" fmla="*/ 1400118 w 1607482"/>
              <a:gd name="connsiteY6" fmla="*/ 332104 h 1654507"/>
              <a:gd name="connsiteX7" fmla="*/ 1365990 w 1607482"/>
              <a:gd name="connsiteY7" fmla="*/ 300357 h 1654507"/>
              <a:gd name="connsiteX8" fmla="*/ 1245431 w 1607482"/>
              <a:gd name="connsiteY8" fmla="*/ 189243 h 1654507"/>
              <a:gd name="connsiteX9" fmla="*/ 1196064 w 1607482"/>
              <a:gd name="connsiteY9" fmla="*/ 148686 h 1654507"/>
              <a:gd name="connsiteX10" fmla="*/ 1126697 w 1607482"/>
              <a:gd name="connsiteY10" fmla="*/ 91700 h 1654507"/>
              <a:gd name="connsiteX11" fmla="*/ 929945 w 1607482"/>
              <a:gd name="connsiteY11" fmla="*/ 20746 h 1654507"/>
              <a:gd name="connsiteX12" fmla="*/ 896690 w 1607482"/>
              <a:gd name="connsiteY12" fmla="*/ 12809 h 1654507"/>
              <a:gd name="connsiteX13" fmla="*/ 813037 w 1607482"/>
              <a:gd name="connsiteY13" fmla="*/ 13206 h 1654507"/>
              <a:gd name="connsiteX14" fmla="*/ 785417 w 1607482"/>
              <a:gd name="connsiteY14" fmla="*/ 9714 h 1654507"/>
              <a:gd name="connsiteX15" fmla="*/ 743034 w 1607482"/>
              <a:gd name="connsiteY15" fmla="*/ 1777 h 1654507"/>
              <a:gd name="connsiteX16" fmla="*/ 613348 w 1607482"/>
              <a:gd name="connsiteY16" fmla="*/ 20666 h 1654507"/>
              <a:gd name="connsiteX17" fmla="*/ 485805 w 1607482"/>
              <a:gd name="connsiteY17" fmla="*/ 67573 h 1654507"/>
              <a:gd name="connsiteX18" fmla="*/ 452073 w 1607482"/>
              <a:gd name="connsiteY18" fmla="*/ 83446 h 1654507"/>
              <a:gd name="connsiteX19" fmla="*/ 388182 w 1607482"/>
              <a:gd name="connsiteY19" fmla="*/ 114558 h 1654507"/>
              <a:gd name="connsiteX20" fmla="*/ 347626 w 1607482"/>
              <a:gd name="connsiteY20" fmla="*/ 143686 h 1654507"/>
              <a:gd name="connsiteX21" fmla="*/ 210082 w 1607482"/>
              <a:gd name="connsiteY21" fmla="*/ 263134 h 1654507"/>
              <a:gd name="connsiteX22" fmla="*/ 165636 w 1607482"/>
              <a:gd name="connsiteY22" fmla="*/ 315993 h 1654507"/>
              <a:gd name="connsiteX23" fmla="*/ 135318 w 1607482"/>
              <a:gd name="connsiteY23" fmla="*/ 369566 h 1654507"/>
              <a:gd name="connsiteX24" fmla="*/ 119444 w 1607482"/>
              <a:gd name="connsiteY24" fmla="*/ 395916 h 1654507"/>
              <a:gd name="connsiteX25" fmla="*/ 76983 w 1607482"/>
              <a:gd name="connsiteY25" fmla="*/ 456156 h 1654507"/>
              <a:gd name="connsiteX26" fmla="*/ 60554 w 1607482"/>
              <a:gd name="connsiteY26" fmla="*/ 492506 h 1654507"/>
              <a:gd name="connsiteX27" fmla="*/ 33013 w 1607482"/>
              <a:gd name="connsiteY27" fmla="*/ 578778 h 1654507"/>
              <a:gd name="connsiteX28" fmla="*/ 6663 w 1607482"/>
              <a:gd name="connsiteY28" fmla="*/ 693147 h 1654507"/>
              <a:gd name="connsiteX29" fmla="*/ -83 w 1607482"/>
              <a:gd name="connsiteY29" fmla="*/ 805055 h 1654507"/>
              <a:gd name="connsiteX30" fmla="*/ 9600 w 1607482"/>
              <a:gd name="connsiteY30" fmla="*/ 936091 h 1654507"/>
              <a:gd name="connsiteX31" fmla="*/ 26029 w 1607482"/>
              <a:gd name="connsiteY31" fmla="*/ 994267 h 1654507"/>
              <a:gd name="connsiteX32" fmla="*/ 50871 w 1607482"/>
              <a:gd name="connsiteY32" fmla="*/ 1096016 h 1654507"/>
              <a:gd name="connsiteX33" fmla="*/ 95396 w 1607482"/>
              <a:gd name="connsiteY33" fmla="*/ 1186257 h 1654507"/>
              <a:gd name="connsiteX34" fmla="*/ 115158 w 1607482"/>
              <a:gd name="connsiteY34" fmla="*/ 1222925 h 1654507"/>
              <a:gd name="connsiteX35" fmla="*/ 144683 w 1607482"/>
              <a:gd name="connsiteY35" fmla="*/ 1272212 h 1654507"/>
              <a:gd name="connsiteX36" fmla="*/ 274290 w 1607482"/>
              <a:gd name="connsiteY36" fmla="*/ 1408883 h 1654507"/>
              <a:gd name="connsiteX37" fmla="*/ 323974 w 1607482"/>
              <a:gd name="connsiteY37" fmla="*/ 1447852 h 1654507"/>
              <a:gd name="connsiteX38" fmla="*/ 341197 w 1607482"/>
              <a:gd name="connsiteY38" fmla="*/ 1458805 h 1654507"/>
              <a:gd name="connsiteX39" fmla="*/ 421041 w 1607482"/>
              <a:gd name="connsiteY39" fmla="*/ 1509203 h 1654507"/>
              <a:gd name="connsiteX40" fmla="*/ 504932 w 1607482"/>
              <a:gd name="connsiteY40" fmla="*/ 1546903 h 1654507"/>
              <a:gd name="connsiteX41" fmla="*/ 514774 w 1607482"/>
              <a:gd name="connsiteY41" fmla="*/ 1549363 h 1654507"/>
              <a:gd name="connsiteX42" fmla="*/ 587236 w 1607482"/>
              <a:gd name="connsiteY42" fmla="*/ 1573173 h 1654507"/>
              <a:gd name="connsiteX43" fmla="*/ 623666 w 1607482"/>
              <a:gd name="connsiteY43" fmla="*/ 1621429 h 1654507"/>
              <a:gd name="connsiteX44" fmla="*/ 623190 w 1607482"/>
              <a:gd name="connsiteY44" fmla="*/ 1601349 h 1654507"/>
              <a:gd name="connsiteX45" fmla="*/ 630491 w 1607482"/>
              <a:gd name="connsiteY45" fmla="*/ 1591428 h 1654507"/>
              <a:gd name="connsiteX46" fmla="*/ 651524 w 1607482"/>
              <a:gd name="connsiteY46" fmla="*/ 1602142 h 1654507"/>
              <a:gd name="connsiteX47" fmla="*/ 659460 w 1607482"/>
              <a:gd name="connsiteY47" fmla="*/ 1608016 h 1654507"/>
              <a:gd name="connsiteX48" fmla="*/ 703033 w 1607482"/>
              <a:gd name="connsiteY48" fmla="*/ 1608016 h 1654507"/>
              <a:gd name="connsiteX49" fmla="*/ 726844 w 1607482"/>
              <a:gd name="connsiteY49" fmla="*/ 1620714 h 1654507"/>
              <a:gd name="connsiteX50" fmla="*/ 729860 w 1607482"/>
              <a:gd name="connsiteY50" fmla="*/ 1623492 h 1654507"/>
              <a:gd name="connsiteX51" fmla="*/ 746209 w 1607482"/>
              <a:gd name="connsiteY51" fmla="*/ 1626826 h 1654507"/>
              <a:gd name="connsiteX52" fmla="*/ 738273 w 1607482"/>
              <a:gd name="connsiteY52" fmla="*/ 1643255 h 1654507"/>
              <a:gd name="connsiteX53" fmla="*/ 737637 w 1607482"/>
              <a:gd name="connsiteY53" fmla="*/ 1654366 h 1654507"/>
              <a:gd name="connsiteX54" fmla="*/ 754463 w 1607482"/>
              <a:gd name="connsiteY54" fmla="*/ 1633572 h 1654507"/>
              <a:gd name="connsiteX55" fmla="*/ 814624 w 1607482"/>
              <a:gd name="connsiteY55" fmla="*/ 1595396 h 1654507"/>
              <a:gd name="connsiteX56" fmla="*/ 859943 w 1607482"/>
              <a:gd name="connsiteY56" fmla="*/ 1595793 h 1654507"/>
              <a:gd name="connsiteX57" fmla="*/ 927405 w 1607482"/>
              <a:gd name="connsiteY57" fmla="*/ 1585317 h 1654507"/>
              <a:gd name="connsiteX58" fmla="*/ 1035027 w 1607482"/>
              <a:gd name="connsiteY58" fmla="*/ 1562697 h 1654507"/>
              <a:gd name="connsiteX59" fmla="*/ 1256621 w 1607482"/>
              <a:gd name="connsiteY59" fmla="*/ 1492774 h 1654507"/>
              <a:gd name="connsiteX60" fmla="*/ 1292337 w 1607482"/>
              <a:gd name="connsiteY60" fmla="*/ 1473567 h 1654507"/>
              <a:gd name="connsiteX61" fmla="*/ 1367022 w 1607482"/>
              <a:gd name="connsiteY61" fmla="*/ 1396422 h 1654507"/>
              <a:gd name="connsiteX62" fmla="*/ 1423134 w 1607482"/>
              <a:gd name="connsiteY62" fmla="*/ 1355548 h 1654507"/>
              <a:gd name="connsiteX63" fmla="*/ 1440278 w 1607482"/>
              <a:gd name="connsiteY63" fmla="*/ 1337849 h 1654507"/>
              <a:gd name="connsiteX64" fmla="*/ 1470596 w 1607482"/>
              <a:gd name="connsiteY64" fmla="*/ 1290625 h 1654507"/>
              <a:gd name="connsiteX65" fmla="*/ 1508296 w 1607482"/>
              <a:gd name="connsiteY65" fmla="*/ 1235068 h 1654507"/>
              <a:gd name="connsiteX66" fmla="*/ 1522264 w 1607482"/>
              <a:gd name="connsiteY66" fmla="*/ 1203321 h 1654507"/>
              <a:gd name="connsiteX67" fmla="*/ 1558218 w 1607482"/>
              <a:gd name="connsiteY67" fmla="*/ 1095937 h 1654507"/>
              <a:gd name="connsiteX68" fmla="*/ 1571551 w 1607482"/>
              <a:gd name="connsiteY68" fmla="*/ 1055539 h 1654507"/>
              <a:gd name="connsiteX69" fmla="*/ 1584806 w 1607482"/>
              <a:gd name="connsiteY69" fmla="*/ 1026887 h 1654507"/>
              <a:gd name="connsiteX70" fmla="*/ 1586790 w 1607482"/>
              <a:gd name="connsiteY70" fmla="*/ 977759 h 1654507"/>
              <a:gd name="connsiteX71" fmla="*/ 1604330 w 1607482"/>
              <a:gd name="connsiteY71" fmla="*/ 825056 h 1654507"/>
              <a:gd name="connsiteX72" fmla="*/ 1602584 w 1607482"/>
              <a:gd name="connsiteY72" fmla="*/ 761959 h 165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07482" h="1654507">
                <a:moveTo>
                  <a:pt x="1602584" y="761959"/>
                </a:moveTo>
                <a:cubicBezTo>
                  <a:pt x="1606727" y="736013"/>
                  <a:pt x="1608164" y="709703"/>
                  <a:pt x="1606870" y="683464"/>
                </a:cubicBezTo>
                <a:cubicBezTo>
                  <a:pt x="1605600" y="661559"/>
                  <a:pt x="1608775" y="638145"/>
                  <a:pt x="1597108" y="617907"/>
                </a:cubicBezTo>
                <a:cubicBezTo>
                  <a:pt x="1576155" y="581953"/>
                  <a:pt x="1557424" y="543936"/>
                  <a:pt x="1523455" y="518380"/>
                </a:cubicBezTo>
                <a:cubicBezTo>
                  <a:pt x="1515082" y="511848"/>
                  <a:pt x="1508502" y="503300"/>
                  <a:pt x="1504327" y="493538"/>
                </a:cubicBezTo>
                <a:cubicBezTo>
                  <a:pt x="1488985" y="462203"/>
                  <a:pt x="1471890" y="431758"/>
                  <a:pt x="1453135" y="402344"/>
                </a:cubicBezTo>
                <a:cubicBezTo>
                  <a:pt x="1437738" y="377264"/>
                  <a:pt x="1424087" y="350279"/>
                  <a:pt x="1400118" y="332104"/>
                </a:cubicBezTo>
                <a:cubicBezTo>
                  <a:pt x="1387824" y="322548"/>
                  <a:pt x="1376403" y="311929"/>
                  <a:pt x="1365990" y="300357"/>
                </a:cubicBezTo>
                <a:cubicBezTo>
                  <a:pt x="1329759" y="259245"/>
                  <a:pt x="1289361" y="222006"/>
                  <a:pt x="1245431" y="189243"/>
                </a:cubicBezTo>
                <a:cubicBezTo>
                  <a:pt x="1227922" y="177060"/>
                  <a:pt x="1211414" y="163496"/>
                  <a:pt x="1196064" y="148686"/>
                </a:cubicBezTo>
                <a:cubicBezTo>
                  <a:pt x="1175540" y="126733"/>
                  <a:pt x="1152221" y="107574"/>
                  <a:pt x="1126697" y="91700"/>
                </a:cubicBezTo>
                <a:cubicBezTo>
                  <a:pt x="1065394" y="57540"/>
                  <a:pt x="998939" y="33579"/>
                  <a:pt x="929945" y="20746"/>
                </a:cubicBezTo>
                <a:cubicBezTo>
                  <a:pt x="918754" y="18603"/>
                  <a:pt x="907881" y="14634"/>
                  <a:pt x="896690" y="12809"/>
                </a:cubicBezTo>
                <a:cubicBezTo>
                  <a:pt x="868911" y="8920"/>
                  <a:pt x="841133" y="-1398"/>
                  <a:pt x="813037" y="13206"/>
                </a:cubicBezTo>
                <a:cubicBezTo>
                  <a:pt x="803981" y="17793"/>
                  <a:pt x="793044" y="16412"/>
                  <a:pt x="785417" y="9714"/>
                </a:cubicBezTo>
                <a:cubicBezTo>
                  <a:pt x="773361" y="459"/>
                  <a:pt x="757622" y="-2493"/>
                  <a:pt x="743034" y="1777"/>
                </a:cubicBezTo>
                <a:cubicBezTo>
                  <a:pt x="700176" y="10349"/>
                  <a:pt x="656365" y="9714"/>
                  <a:pt x="613348" y="20666"/>
                </a:cubicBezTo>
                <a:cubicBezTo>
                  <a:pt x="568942" y="30571"/>
                  <a:pt x="526052" y="46350"/>
                  <a:pt x="485805" y="67573"/>
                </a:cubicBezTo>
                <a:cubicBezTo>
                  <a:pt x="474852" y="73684"/>
                  <a:pt x="463899" y="81779"/>
                  <a:pt x="452073" y="83446"/>
                </a:cubicBezTo>
                <a:cubicBezTo>
                  <a:pt x="428557" y="88446"/>
                  <a:pt x="406620" y="99129"/>
                  <a:pt x="388182" y="114558"/>
                </a:cubicBezTo>
                <a:cubicBezTo>
                  <a:pt x="375650" y="125574"/>
                  <a:pt x="362071" y="135329"/>
                  <a:pt x="347626" y="143686"/>
                </a:cubicBezTo>
                <a:cubicBezTo>
                  <a:pt x="290957" y="170591"/>
                  <a:pt x="255718" y="223053"/>
                  <a:pt x="210082" y="263134"/>
                </a:cubicBezTo>
                <a:cubicBezTo>
                  <a:pt x="192780" y="278373"/>
                  <a:pt x="181589" y="299802"/>
                  <a:pt x="165636" y="315993"/>
                </a:cubicBezTo>
                <a:cubicBezTo>
                  <a:pt x="150604" y="330572"/>
                  <a:pt x="140080" y="349168"/>
                  <a:pt x="135318" y="369566"/>
                </a:cubicBezTo>
                <a:cubicBezTo>
                  <a:pt x="133270" y="379939"/>
                  <a:pt x="127659" y="389257"/>
                  <a:pt x="119444" y="395916"/>
                </a:cubicBezTo>
                <a:cubicBezTo>
                  <a:pt x="99841" y="411789"/>
                  <a:pt x="91904" y="436552"/>
                  <a:pt x="76983" y="456156"/>
                </a:cubicBezTo>
                <a:cubicBezTo>
                  <a:pt x="69308" y="467156"/>
                  <a:pt x="63744" y="479482"/>
                  <a:pt x="60554" y="492506"/>
                </a:cubicBezTo>
                <a:cubicBezTo>
                  <a:pt x="52617" y="521634"/>
                  <a:pt x="42696" y="550206"/>
                  <a:pt x="33013" y="578778"/>
                </a:cubicBezTo>
                <a:cubicBezTo>
                  <a:pt x="20394" y="615922"/>
                  <a:pt x="8171" y="654416"/>
                  <a:pt x="6663" y="693147"/>
                </a:cubicBezTo>
                <a:cubicBezTo>
                  <a:pt x="5314" y="730529"/>
                  <a:pt x="393" y="767594"/>
                  <a:pt x="-83" y="805055"/>
                </a:cubicBezTo>
                <a:cubicBezTo>
                  <a:pt x="-678" y="848929"/>
                  <a:pt x="2568" y="892780"/>
                  <a:pt x="9600" y="936091"/>
                </a:cubicBezTo>
                <a:cubicBezTo>
                  <a:pt x="12933" y="956568"/>
                  <a:pt x="22695" y="974981"/>
                  <a:pt x="26029" y="994267"/>
                </a:cubicBezTo>
                <a:cubicBezTo>
                  <a:pt x="31283" y="1028855"/>
                  <a:pt x="39593" y="1062904"/>
                  <a:pt x="50871" y="1096016"/>
                </a:cubicBezTo>
                <a:cubicBezTo>
                  <a:pt x="63498" y="1127136"/>
                  <a:pt x="78380" y="1157304"/>
                  <a:pt x="95396" y="1186257"/>
                </a:cubicBezTo>
                <a:cubicBezTo>
                  <a:pt x="101983" y="1198400"/>
                  <a:pt x="109682" y="1210067"/>
                  <a:pt x="115158" y="1222925"/>
                </a:cubicBezTo>
                <a:cubicBezTo>
                  <a:pt x="122746" y="1240600"/>
                  <a:pt x="132683" y="1257180"/>
                  <a:pt x="144683" y="1272212"/>
                </a:cubicBezTo>
                <a:cubicBezTo>
                  <a:pt x="183732" y="1321896"/>
                  <a:pt x="229845" y="1364596"/>
                  <a:pt x="274290" y="1408883"/>
                </a:cubicBezTo>
                <a:cubicBezTo>
                  <a:pt x="289449" y="1423963"/>
                  <a:pt x="303894" y="1439519"/>
                  <a:pt x="323974" y="1447852"/>
                </a:cubicBezTo>
                <a:cubicBezTo>
                  <a:pt x="330522" y="1450043"/>
                  <a:pt x="336435" y="1453797"/>
                  <a:pt x="341197" y="1458805"/>
                </a:cubicBezTo>
                <a:cubicBezTo>
                  <a:pt x="362150" y="1485155"/>
                  <a:pt x="396278" y="1488568"/>
                  <a:pt x="421041" y="1509203"/>
                </a:cubicBezTo>
                <a:cubicBezTo>
                  <a:pt x="445803" y="1529839"/>
                  <a:pt x="479455" y="1528013"/>
                  <a:pt x="504932" y="1546903"/>
                </a:cubicBezTo>
                <a:cubicBezTo>
                  <a:pt x="507948" y="1548554"/>
                  <a:pt x="511337" y="1549403"/>
                  <a:pt x="514774" y="1549363"/>
                </a:cubicBezTo>
                <a:cubicBezTo>
                  <a:pt x="540568" y="1552141"/>
                  <a:pt x="562394" y="1566348"/>
                  <a:pt x="587236" y="1573173"/>
                </a:cubicBezTo>
                <a:cubicBezTo>
                  <a:pt x="607713" y="1579126"/>
                  <a:pt x="618983" y="1596984"/>
                  <a:pt x="623666" y="1621429"/>
                </a:cubicBezTo>
                <a:cubicBezTo>
                  <a:pt x="627904" y="1615349"/>
                  <a:pt x="627713" y="1607222"/>
                  <a:pt x="623190" y="1601349"/>
                </a:cubicBezTo>
                <a:cubicBezTo>
                  <a:pt x="618586" y="1592777"/>
                  <a:pt x="620650" y="1589126"/>
                  <a:pt x="630491" y="1591428"/>
                </a:cubicBezTo>
                <a:cubicBezTo>
                  <a:pt x="638571" y="1592333"/>
                  <a:pt x="646040" y="1596142"/>
                  <a:pt x="651524" y="1602142"/>
                </a:cubicBezTo>
                <a:cubicBezTo>
                  <a:pt x="653587" y="1604762"/>
                  <a:pt x="655730" y="1609365"/>
                  <a:pt x="659460" y="1608016"/>
                </a:cubicBezTo>
                <a:cubicBezTo>
                  <a:pt x="674064" y="1602778"/>
                  <a:pt x="688112" y="1613095"/>
                  <a:pt x="703033" y="1608016"/>
                </a:cubicBezTo>
                <a:cubicBezTo>
                  <a:pt x="712954" y="1604682"/>
                  <a:pt x="726844" y="1600079"/>
                  <a:pt x="726844" y="1620714"/>
                </a:cubicBezTo>
                <a:cubicBezTo>
                  <a:pt x="726844" y="1622381"/>
                  <a:pt x="727320" y="1624365"/>
                  <a:pt x="729860" y="1623492"/>
                </a:cubicBezTo>
                <a:cubicBezTo>
                  <a:pt x="736050" y="1621349"/>
                  <a:pt x="743749" y="1620952"/>
                  <a:pt x="746209" y="1626826"/>
                </a:cubicBezTo>
                <a:cubicBezTo>
                  <a:pt x="748670" y="1632699"/>
                  <a:pt x="740336" y="1637382"/>
                  <a:pt x="738273" y="1643255"/>
                </a:cubicBezTo>
                <a:cubicBezTo>
                  <a:pt x="737082" y="1646271"/>
                  <a:pt x="734542" y="1649366"/>
                  <a:pt x="737637" y="1654366"/>
                </a:cubicBezTo>
                <a:cubicBezTo>
                  <a:pt x="746685" y="1649366"/>
                  <a:pt x="749066" y="1640239"/>
                  <a:pt x="754463" y="1633572"/>
                </a:cubicBezTo>
                <a:cubicBezTo>
                  <a:pt x="770337" y="1614048"/>
                  <a:pt x="786210" y="1597777"/>
                  <a:pt x="814624" y="1595396"/>
                </a:cubicBezTo>
                <a:cubicBezTo>
                  <a:pt x="830021" y="1594047"/>
                  <a:pt x="844863" y="1595396"/>
                  <a:pt x="859943" y="1595793"/>
                </a:cubicBezTo>
                <a:cubicBezTo>
                  <a:pt x="883118" y="1595793"/>
                  <a:pt x="904706" y="1585475"/>
                  <a:pt x="927405" y="1585317"/>
                </a:cubicBezTo>
                <a:cubicBezTo>
                  <a:pt x="964946" y="1584920"/>
                  <a:pt x="999391" y="1574126"/>
                  <a:pt x="1035027" y="1562697"/>
                </a:cubicBezTo>
                <a:cubicBezTo>
                  <a:pt x="1108760" y="1538887"/>
                  <a:pt x="1181460" y="1511664"/>
                  <a:pt x="1256621" y="1492774"/>
                </a:cubicBezTo>
                <a:cubicBezTo>
                  <a:pt x="1269955" y="1489441"/>
                  <a:pt x="1283448" y="1485552"/>
                  <a:pt x="1292337" y="1473567"/>
                </a:cubicBezTo>
                <a:cubicBezTo>
                  <a:pt x="1313845" y="1444360"/>
                  <a:pt x="1342497" y="1422613"/>
                  <a:pt x="1367022" y="1396422"/>
                </a:cubicBezTo>
                <a:cubicBezTo>
                  <a:pt x="1382895" y="1379755"/>
                  <a:pt x="1398292" y="1360627"/>
                  <a:pt x="1423134" y="1355548"/>
                </a:cubicBezTo>
                <a:cubicBezTo>
                  <a:pt x="1432119" y="1354056"/>
                  <a:pt x="1439071" y="1346873"/>
                  <a:pt x="1440278" y="1337849"/>
                </a:cubicBezTo>
                <a:cubicBezTo>
                  <a:pt x="1443516" y="1318634"/>
                  <a:pt x="1454468" y="1301570"/>
                  <a:pt x="1470596" y="1290625"/>
                </a:cubicBezTo>
                <a:cubicBezTo>
                  <a:pt x="1488279" y="1276148"/>
                  <a:pt x="1501375" y="1256847"/>
                  <a:pt x="1508296" y="1235068"/>
                </a:cubicBezTo>
                <a:cubicBezTo>
                  <a:pt x="1512343" y="1224036"/>
                  <a:pt x="1517264" y="1213559"/>
                  <a:pt x="1522264" y="1203321"/>
                </a:cubicBezTo>
                <a:cubicBezTo>
                  <a:pt x="1538614" y="1169114"/>
                  <a:pt x="1555202" y="1135303"/>
                  <a:pt x="1558218" y="1095937"/>
                </a:cubicBezTo>
                <a:cubicBezTo>
                  <a:pt x="1559250" y="1082206"/>
                  <a:pt x="1559726" y="1065301"/>
                  <a:pt x="1571551" y="1055539"/>
                </a:cubicBezTo>
                <a:cubicBezTo>
                  <a:pt x="1580099" y="1048507"/>
                  <a:pt x="1584980" y="1037959"/>
                  <a:pt x="1584806" y="1026887"/>
                </a:cubicBezTo>
                <a:cubicBezTo>
                  <a:pt x="1586076" y="1010458"/>
                  <a:pt x="1581393" y="993473"/>
                  <a:pt x="1586790" y="977759"/>
                </a:cubicBezTo>
                <a:cubicBezTo>
                  <a:pt x="1604092" y="928154"/>
                  <a:pt x="1599648" y="876010"/>
                  <a:pt x="1604330" y="825056"/>
                </a:cubicBezTo>
                <a:cubicBezTo>
                  <a:pt x="1605997" y="805055"/>
                  <a:pt x="1599568" y="782197"/>
                  <a:pt x="1602584" y="761959"/>
                </a:cubicBezTo>
                <a:close/>
              </a:path>
            </a:pathLst>
          </a:custGeom>
          <a:solidFill>
            <a:srgbClr val="FAA81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nvGrpSpPr>
          <p:cNvPr id="144" name="Group 143">
            <a:extLst>
              <a:ext uri="{FF2B5EF4-FFF2-40B4-BE49-F238E27FC236}">
                <a16:creationId xmlns:a16="http://schemas.microsoft.com/office/drawing/2014/main" id="{76718AC7-D438-4F55-8B7E-176520672ED6}"/>
              </a:ext>
            </a:extLst>
          </p:cNvPr>
          <p:cNvGrpSpPr/>
          <p:nvPr/>
        </p:nvGrpSpPr>
        <p:grpSpPr>
          <a:xfrm>
            <a:off x="5515263" y="3052961"/>
            <a:ext cx="1121122" cy="746913"/>
            <a:chOff x="4011238" y="584033"/>
            <a:chExt cx="1121122" cy="746913"/>
          </a:xfrm>
        </p:grpSpPr>
        <p:sp>
          <p:nvSpPr>
            <p:cNvPr id="145" name="Freeform: Shape 144">
              <a:extLst>
                <a:ext uri="{FF2B5EF4-FFF2-40B4-BE49-F238E27FC236}">
                  <a16:creationId xmlns:a16="http://schemas.microsoft.com/office/drawing/2014/main" id="{9E59D914-9BB2-44A4-B1B8-B3A752C4696C}"/>
                </a:ext>
              </a:extLst>
            </p:cNvPr>
            <p:cNvSpPr/>
            <p:nvPr/>
          </p:nvSpPr>
          <p:spPr>
            <a:xfrm>
              <a:off x="4101327" y="584033"/>
              <a:ext cx="967708" cy="512490"/>
            </a:xfrm>
            <a:custGeom>
              <a:avLst/>
              <a:gdLst>
                <a:gd name="connsiteX0" fmla="*/ 667169 w 705021"/>
                <a:gd name="connsiteY0" fmla="*/ 201244 h 373374"/>
                <a:gd name="connsiteX1" fmla="*/ 638994 w 705021"/>
                <a:gd name="connsiteY1" fmla="*/ 180450 h 373374"/>
                <a:gd name="connsiteX2" fmla="*/ 635907 w 705021"/>
                <a:gd name="connsiteY2" fmla="*/ 63533 h 373374"/>
                <a:gd name="connsiteX3" fmla="*/ 518990 w 705021"/>
                <a:gd name="connsiteY3" fmla="*/ 66621 h 373374"/>
                <a:gd name="connsiteX4" fmla="*/ 518990 w 705021"/>
                <a:gd name="connsiteY4" fmla="*/ 180450 h 373374"/>
                <a:gd name="connsiteX5" fmla="*/ 471370 w 705021"/>
                <a:gd name="connsiteY5" fmla="*/ 228070 h 373374"/>
                <a:gd name="connsiteX6" fmla="*/ 419067 w 705021"/>
                <a:gd name="connsiteY6" fmla="*/ 181482 h 373374"/>
                <a:gd name="connsiteX7" fmla="*/ 430480 w 705021"/>
                <a:gd name="connsiteY7" fmla="*/ 36017 h 373374"/>
                <a:gd name="connsiteX8" fmla="*/ 285015 w 705021"/>
                <a:gd name="connsiteY8" fmla="*/ 24596 h 373374"/>
                <a:gd name="connsiteX9" fmla="*/ 273602 w 705021"/>
                <a:gd name="connsiteY9" fmla="*/ 170068 h 373374"/>
                <a:gd name="connsiteX10" fmla="*/ 285015 w 705021"/>
                <a:gd name="connsiteY10" fmla="*/ 181482 h 373374"/>
                <a:gd name="connsiteX11" fmla="*/ 232712 w 705021"/>
                <a:gd name="connsiteY11" fmla="*/ 228070 h 373374"/>
                <a:gd name="connsiteX12" fmla="*/ 185091 w 705021"/>
                <a:gd name="connsiteY12" fmla="*/ 180450 h 373374"/>
                <a:gd name="connsiteX13" fmla="*/ 181774 w 705021"/>
                <a:gd name="connsiteY13" fmla="*/ 63764 h 373374"/>
                <a:gd name="connsiteX14" fmla="*/ 65088 w 705021"/>
                <a:gd name="connsiteY14" fmla="*/ 67081 h 373374"/>
                <a:gd name="connsiteX15" fmla="*/ 65088 w 705021"/>
                <a:gd name="connsiteY15" fmla="*/ 180450 h 373374"/>
                <a:gd name="connsiteX16" fmla="*/ 36992 w 705021"/>
                <a:gd name="connsiteY16" fmla="*/ 201244 h 373374"/>
                <a:gd name="connsiteX17" fmla="*/ -152 w 705021"/>
                <a:gd name="connsiteY17" fmla="*/ 289024 h 373374"/>
                <a:gd name="connsiteX18" fmla="*/ -152 w 705021"/>
                <a:gd name="connsiteY18" fmla="*/ 352518 h 373374"/>
                <a:gd name="connsiteX19" fmla="*/ 20563 w 705021"/>
                <a:gd name="connsiteY19" fmla="*/ 373233 h 373374"/>
                <a:gd name="connsiteX20" fmla="*/ 684233 w 705021"/>
                <a:gd name="connsiteY20" fmla="*/ 373233 h 373374"/>
                <a:gd name="connsiteX21" fmla="*/ 704869 w 705021"/>
                <a:gd name="connsiteY21" fmla="*/ 352598 h 373374"/>
                <a:gd name="connsiteX22" fmla="*/ 704869 w 705021"/>
                <a:gd name="connsiteY22" fmla="*/ 352518 h 373374"/>
                <a:gd name="connsiteX23" fmla="*/ 704869 w 705021"/>
                <a:gd name="connsiteY23" fmla="*/ 289024 h 373374"/>
                <a:gd name="connsiteX24" fmla="*/ 667804 w 705021"/>
                <a:gd name="connsiteY24" fmla="*/ 201244 h 373374"/>
                <a:gd name="connsiteX25" fmla="*/ 124534 w 705021"/>
                <a:gd name="connsiteY25" fmla="*/ 82193 h 373374"/>
                <a:gd name="connsiteX26" fmla="*/ 165964 w 705021"/>
                <a:gd name="connsiteY26" fmla="*/ 123464 h 373374"/>
                <a:gd name="connsiteX27" fmla="*/ 124693 w 705021"/>
                <a:gd name="connsiteY27" fmla="*/ 164894 h 373374"/>
                <a:gd name="connsiteX28" fmla="*/ 83263 w 705021"/>
                <a:gd name="connsiteY28" fmla="*/ 123623 h 373374"/>
                <a:gd name="connsiteX29" fmla="*/ 83263 w 705021"/>
                <a:gd name="connsiteY29" fmla="*/ 123464 h 373374"/>
                <a:gd name="connsiteX30" fmla="*/ 124534 w 705021"/>
                <a:gd name="connsiteY30" fmla="*/ 82193 h 373374"/>
                <a:gd name="connsiteX31" fmla="*/ 207156 w 705021"/>
                <a:gd name="connsiteY31" fmla="*/ 310057 h 373374"/>
                <a:gd name="connsiteX32" fmla="*/ 207156 w 705021"/>
                <a:gd name="connsiteY32" fmla="*/ 332121 h 373374"/>
                <a:gd name="connsiteX33" fmla="*/ 40484 w 705021"/>
                <a:gd name="connsiteY33" fmla="*/ 332121 h 373374"/>
                <a:gd name="connsiteX34" fmla="*/ 40484 w 705021"/>
                <a:gd name="connsiteY34" fmla="*/ 289421 h 373374"/>
                <a:gd name="connsiteX35" fmla="*/ 123820 w 705021"/>
                <a:gd name="connsiteY35" fmla="*/ 206085 h 373374"/>
                <a:gd name="connsiteX36" fmla="*/ 207156 w 705021"/>
                <a:gd name="connsiteY36" fmla="*/ 289421 h 373374"/>
                <a:gd name="connsiteX37" fmla="*/ 207156 w 705021"/>
                <a:gd name="connsiteY37" fmla="*/ 310057 h 373374"/>
                <a:gd name="connsiteX38" fmla="*/ 351763 w 705021"/>
                <a:gd name="connsiteY38" fmla="*/ 41557 h 373374"/>
                <a:gd name="connsiteX39" fmla="*/ 413749 w 705021"/>
                <a:gd name="connsiteY39" fmla="*/ 103543 h 373374"/>
                <a:gd name="connsiteX40" fmla="*/ 351763 w 705021"/>
                <a:gd name="connsiteY40" fmla="*/ 165529 h 373374"/>
                <a:gd name="connsiteX41" fmla="*/ 289777 w 705021"/>
                <a:gd name="connsiteY41" fmla="*/ 103543 h 373374"/>
                <a:gd name="connsiteX42" fmla="*/ 351763 w 705021"/>
                <a:gd name="connsiteY42" fmla="*/ 41557 h 373374"/>
                <a:gd name="connsiteX43" fmla="*/ 454941 w 705021"/>
                <a:gd name="connsiteY43" fmla="*/ 332121 h 373374"/>
                <a:gd name="connsiteX44" fmla="*/ 248585 w 705021"/>
                <a:gd name="connsiteY44" fmla="*/ 332121 h 373374"/>
                <a:gd name="connsiteX45" fmla="*/ 248585 w 705021"/>
                <a:gd name="connsiteY45" fmla="*/ 310057 h 373374"/>
                <a:gd name="connsiteX46" fmla="*/ 351763 w 705021"/>
                <a:gd name="connsiteY46" fmla="*/ 206879 h 373374"/>
                <a:gd name="connsiteX47" fmla="*/ 454941 w 705021"/>
                <a:gd name="connsiteY47" fmla="*/ 310057 h 373374"/>
                <a:gd name="connsiteX48" fmla="*/ 454941 w 705021"/>
                <a:gd name="connsiteY48" fmla="*/ 332121 h 373374"/>
                <a:gd name="connsiteX49" fmla="*/ 578833 w 705021"/>
                <a:gd name="connsiteY49" fmla="*/ 82907 h 373374"/>
                <a:gd name="connsiteX50" fmla="*/ 620263 w 705021"/>
                <a:gd name="connsiteY50" fmla="*/ 124178 h 373374"/>
                <a:gd name="connsiteX51" fmla="*/ 578992 w 705021"/>
                <a:gd name="connsiteY51" fmla="*/ 165608 h 373374"/>
                <a:gd name="connsiteX52" fmla="*/ 537562 w 705021"/>
                <a:gd name="connsiteY52" fmla="*/ 124337 h 373374"/>
                <a:gd name="connsiteX53" fmla="*/ 537562 w 705021"/>
                <a:gd name="connsiteY53" fmla="*/ 124178 h 373374"/>
                <a:gd name="connsiteX54" fmla="*/ 578833 w 705021"/>
                <a:gd name="connsiteY54" fmla="*/ 82907 h 373374"/>
                <a:gd name="connsiteX55" fmla="*/ 662883 w 705021"/>
                <a:gd name="connsiteY55" fmla="*/ 332121 h 373374"/>
                <a:gd name="connsiteX56" fmla="*/ 496212 w 705021"/>
                <a:gd name="connsiteY56" fmla="*/ 332121 h 373374"/>
                <a:gd name="connsiteX57" fmla="*/ 496212 w 705021"/>
                <a:gd name="connsiteY57" fmla="*/ 289421 h 373374"/>
                <a:gd name="connsiteX58" fmla="*/ 579548 w 705021"/>
                <a:gd name="connsiteY58" fmla="*/ 206085 h 373374"/>
                <a:gd name="connsiteX59" fmla="*/ 662883 w 705021"/>
                <a:gd name="connsiteY59" fmla="*/ 289421 h 37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5021" h="373374">
                  <a:moveTo>
                    <a:pt x="667169" y="201244"/>
                  </a:moveTo>
                  <a:cubicBezTo>
                    <a:pt x="658780" y="193045"/>
                    <a:pt x="649304" y="186045"/>
                    <a:pt x="638994" y="180450"/>
                  </a:cubicBezTo>
                  <a:cubicBezTo>
                    <a:pt x="670423" y="147314"/>
                    <a:pt x="669042" y="94963"/>
                    <a:pt x="635907" y="63533"/>
                  </a:cubicBezTo>
                  <a:cubicBezTo>
                    <a:pt x="602770" y="32104"/>
                    <a:pt x="550420" y="33485"/>
                    <a:pt x="518990" y="66621"/>
                  </a:cubicBezTo>
                  <a:cubicBezTo>
                    <a:pt x="488727" y="98527"/>
                    <a:pt x="488727" y="148544"/>
                    <a:pt x="518990" y="180450"/>
                  </a:cubicBezTo>
                  <a:cubicBezTo>
                    <a:pt x="499061" y="191664"/>
                    <a:pt x="482584" y="208141"/>
                    <a:pt x="471370" y="228070"/>
                  </a:cubicBezTo>
                  <a:cubicBezTo>
                    <a:pt x="457989" y="208514"/>
                    <a:pt x="440035" y="192521"/>
                    <a:pt x="419067" y="181482"/>
                  </a:cubicBezTo>
                  <a:cubicBezTo>
                    <a:pt x="462385" y="144465"/>
                    <a:pt x="467497" y="79336"/>
                    <a:pt x="430480" y="36017"/>
                  </a:cubicBezTo>
                  <a:cubicBezTo>
                    <a:pt x="393463" y="-7310"/>
                    <a:pt x="328334" y="-12421"/>
                    <a:pt x="285015" y="24596"/>
                  </a:cubicBezTo>
                  <a:cubicBezTo>
                    <a:pt x="241696" y="61613"/>
                    <a:pt x="236585" y="126742"/>
                    <a:pt x="273602" y="170068"/>
                  </a:cubicBezTo>
                  <a:cubicBezTo>
                    <a:pt x="277102" y="174164"/>
                    <a:pt x="280919" y="177981"/>
                    <a:pt x="285015" y="181482"/>
                  </a:cubicBezTo>
                  <a:cubicBezTo>
                    <a:pt x="264078" y="192569"/>
                    <a:pt x="246133" y="208554"/>
                    <a:pt x="232712" y="228070"/>
                  </a:cubicBezTo>
                  <a:cubicBezTo>
                    <a:pt x="221513" y="208125"/>
                    <a:pt x="205036" y="191648"/>
                    <a:pt x="185091" y="180450"/>
                  </a:cubicBezTo>
                  <a:cubicBezTo>
                    <a:pt x="216394" y="147314"/>
                    <a:pt x="214910" y="95066"/>
                    <a:pt x="181774" y="63764"/>
                  </a:cubicBezTo>
                  <a:cubicBezTo>
                    <a:pt x="148638" y="32461"/>
                    <a:pt x="96390" y="33945"/>
                    <a:pt x="65088" y="67081"/>
                  </a:cubicBezTo>
                  <a:cubicBezTo>
                    <a:pt x="35031" y="98900"/>
                    <a:pt x="35031" y="148639"/>
                    <a:pt x="65088" y="180450"/>
                  </a:cubicBezTo>
                  <a:cubicBezTo>
                    <a:pt x="54810" y="186053"/>
                    <a:pt x="45357" y="193053"/>
                    <a:pt x="36992" y="201244"/>
                  </a:cubicBezTo>
                  <a:cubicBezTo>
                    <a:pt x="13261" y="224284"/>
                    <a:pt x="-136" y="255952"/>
                    <a:pt x="-152" y="289024"/>
                  </a:cubicBezTo>
                  <a:lnTo>
                    <a:pt x="-152" y="352518"/>
                  </a:lnTo>
                  <a:cubicBezTo>
                    <a:pt x="-152" y="363955"/>
                    <a:pt x="9126" y="373233"/>
                    <a:pt x="20563" y="373233"/>
                  </a:cubicBezTo>
                  <a:lnTo>
                    <a:pt x="684233" y="373233"/>
                  </a:lnTo>
                  <a:cubicBezTo>
                    <a:pt x="695630" y="373233"/>
                    <a:pt x="704869" y="363995"/>
                    <a:pt x="704869" y="352598"/>
                  </a:cubicBezTo>
                  <a:cubicBezTo>
                    <a:pt x="704869" y="352574"/>
                    <a:pt x="704869" y="352542"/>
                    <a:pt x="704869" y="352518"/>
                  </a:cubicBezTo>
                  <a:lnTo>
                    <a:pt x="704869" y="289024"/>
                  </a:lnTo>
                  <a:cubicBezTo>
                    <a:pt x="704877" y="255960"/>
                    <a:pt x="691511" y="224292"/>
                    <a:pt x="667804" y="201244"/>
                  </a:cubicBezTo>
                  <a:close/>
                  <a:moveTo>
                    <a:pt x="124534" y="82193"/>
                  </a:moveTo>
                  <a:cubicBezTo>
                    <a:pt x="147368" y="82145"/>
                    <a:pt x="165916" y="100630"/>
                    <a:pt x="165964" y="123464"/>
                  </a:cubicBezTo>
                  <a:cubicBezTo>
                    <a:pt x="166011" y="146298"/>
                    <a:pt x="147527" y="164846"/>
                    <a:pt x="124693" y="164894"/>
                  </a:cubicBezTo>
                  <a:cubicBezTo>
                    <a:pt x="101859" y="164933"/>
                    <a:pt x="83303" y="146457"/>
                    <a:pt x="83263" y="123623"/>
                  </a:cubicBezTo>
                  <a:cubicBezTo>
                    <a:pt x="83263" y="123567"/>
                    <a:pt x="83263" y="123519"/>
                    <a:pt x="83263" y="123464"/>
                  </a:cubicBezTo>
                  <a:cubicBezTo>
                    <a:pt x="83303" y="100685"/>
                    <a:pt x="101756" y="82240"/>
                    <a:pt x="124534" y="82193"/>
                  </a:cubicBezTo>
                  <a:close/>
                  <a:moveTo>
                    <a:pt x="207156" y="310057"/>
                  </a:moveTo>
                  <a:lnTo>
                    <a:pt x="207156" y="332121"/>
                  </a:lnTo>
                  <a:lnTo>
                    <a:pt x="40484" y="332121"/>
                  </a:lnTo>
                  <a:lnTo>
                    <a:pt x="40484" y="289421"/>
                  </a:lnTo>
                  <a:cubicBezTo>
                    <a:pt x="40484" y="243396"/>
                    <a:pt x="77794" y="206085"/>
                    <a:pt x="123820" y="206085"/>
                  </a:cubicBezTo>
                  <a:cubicBezTo>
                    <a:pt x="169845" y="206085"/>
                    <a:pt x="207156" y="243396"/>
                    <a:pt x="207156" y="289421"/>
                  </a:cubicBezTo>
                  <a:lnTo>
                    <a:pt x="207156" y="310057"/>
                  </a:lnTo>
                  <a:close/>
                  <a:moveTo>
                    <a:pt x="351763" y="41557"/>
                  </a:moveTo>
                  <a:cubicBezTo>
                    <a:pt x="385994" y="41557"/>
                    <a:pt x="413749" y="69312"/>
                    <a:pt x="413749" y="103543"/>
                  </a:cubicBezTo>
                  <a:cubicBezTo>
                    <a:pt x="413749" y="137774"/>
                    <a:pt x="385994" y="165529"/>
                    <a:pt x="351763" y="165529"/>
                  </a:cubicBezTo>
                  <a:cubicBezTo>
                    <a:pt x="317532" y="165529"/>
                    <a:pt x="289777" y="137774"/>
                    <a:pt x="289777" y="103543"/>
                  </a:cubicBezTo>
                  <a:cubicBezTo>
                    <a:pt x="289825" y="69327"/>
                    <a:pt x="317548" y="41604"/>
                    <a:pt x="351763" y="41557"/>
                  </a:cubicBezTo>
                  <a:close/>
                  <a:moveTo>
                    <a:pt x="454941" y="332121"/>
                  </a:moveTo>
                  <a:lnTo>
                    <a:pt x="248585" y="332121"/>
                  </a:lnTo>
                  <a:lnTo>
                    <a:pt x="248585" y="310057"/>
                  </a:lnTo>
                  <a:cubicBezTo>
                    <a:pt x="248585" y="253071"/>
                    <a:pt x="294777" y="206879"/>
                    <a:pt x="351763" y="206879"/>
                  </a:cubicBezTo>
                  <a:cubicBezTo>
                    <a:pt x="408749" y="206879"/>
                    <a:pt x="454941" y="253071"/>
                    <a:pt x="454941" y="310057"/>
                  </a:cubicBezTo>
                  <a:lnTo>
                    <a:pt x="454941" y="332121"/>
                  </a:lnTo>
                  <a:close/>
                  <a:moveTo>
                    <a:pt x="578833" y="82907"/>
                  </a:moveTo>
                  <a:cubicBezTo>
                    <a:pt x="601667" y="82859"/>
                    <a:pt x="620215" y="101344"/>
                    <a:pt x="620263" y="124178"/>
                  </a:cubicBezTo>
                  <a:cubicBezTo>
                    <a:pt x="620303" y="147012"/>
                    <a:pt x="601826" y="165560"/>
                    <a:pt x="578992" y="165608"/>
                  </a:cubicBezTo>
                  <a:cubicBezTo>
                    <a:pt x="556158" y="165656"/>
                    <a:pt x="537602" y="147171"/>
                    <a:pt x="537562" y="124337"/>
                  </a:cubicBezTo>
                  <a:cubicBezTo>
                    <a:pt x="537562" y="124281"/>
                    <a:pt x="537562" y="124234"/>
                    <a:pt x="537562" y="124178"/>
                  </a:cubicBezTo>
                  <a:cubicBezTo>
                    <a:pt x="537602" y="101400"/>
                    <a:pt x="556055" y="82955"/>
                    <a:pt x="578833" y="82907"/>
                  </a:cubicBezTo>
                  <a:close/>
                  <a:moveTo>
                    <a:pt x="662883" y="332121"/>
                  </a:moveTo>
                  <a:lnTo>
                    <a:pt x="496212" y="332121"/>
                  </a:lnTo>
                  <a:lnTo>
                    <a:pt x="496212" y="289421"/>
                  </a:lnTo>
                  <a:cubicBezTo>
                    <a:pt x="496212" y="243396"/>
                    <a:pt x="533523" y="206085"/>
                    <a:pt x="579548" y="206085"/>
                  </a:cubicBezTo>
                  <a:cubicBezTo>
                    <a:pt x="625573" y="206085"/>
                    <a:pt x="662883" y="243396"/>
                    <a:pt x="662883" y="289421"/>
                  </a:cubicBezTo>
                  <a:close/>
                </a:path>
              </a:pathLst>
            </a:custGeom>
            <a:solidFill>
              <a:srgbClr val="FFD08D"/>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nvGrpSpPr>
            <p:cNvPr id="146" name="Group 145">
              <a:extLst>
                <a:ext uri="{FF2B5EF4-FFF2-40B4-BE49-F238E27FC236}">
                  <a16:creationId xmlns:a16="http://schemas.microsoft.com/office/drawing/2014/main" id="{359D93E9-E288-4E66-BF00-441A6509816A}"/>
                </a:ext>
              </a:extLst>
            </p:cNvPr>
            <p:cNvGrpSpPr/>
            <p:nvPr/>
          </p:nvGrpSpPr>
          <p:grpSpPr>
            <a:xfrm>
              <a:off x="4011238" y="1215554"/>
              <a:ext cx="1121122" cy="115392"/>
              <a:chOff x="4032351" y="940422"/>
              <a:chExt cx="1078895" cy="111047"/>
            </a:xfrm>
          </p:grpSpPr>
          <p:sp>
            <p:nvSpPr>
              <p:cNvPr id="147" name="Freeform: Shape 146">
                <a:extLst>
                  <a:ext uri="{FF2B5EF4-FFF2-40B4-BE49-F238E27FC236}">
                    <a16:creationId xmlns:a16="http://schemas.microsoft.com/office/drawing/2014/main" id="{42743360-E9CE-456C-A17D-2BF0E7E5620E}"/>
                  </a:ext>
                </a:extLst>
              </p:cNvPr>
              <p:cNvSpPr/>
              <p:nvPr/>
            </p:nvSpPr>
            <p:spPr>
              <a:xfrm>
                <a:off x="4032351" y="941898"/>
                <a:ext cx="87292" cy="107563"/>
              </a:xfrm>
              <a:custGeom>
                <a:avLst/>
                <a:gdLst>
                  <a:gd name="connsiteX0" fmla="*/ -111 w 79780"/>
                  <a:gd name="connsiteY0" fmla="*/ 92957 h 98307"/>
                  <a:gd name="connsiteX1" fmla="*/ -111 w 79780"/>
                  <a:gd name="connsiteY1" fmla="*/ 91528 h 98307"/>
                  <a:gd name="connsiteX2" fmla="*/ 921 w 79780"/>
                  <a:gd name="connsiteY2" fmla="*/ 87798 h 98307"/>
                  <a:gd name="connsiteX3" fmla="*/ 2112 w 79780"/>
                  <a:gd name="connsiteY3" fmla="*/ 79862 h 98307"/>
                  <a:gd name="connsiteX4" fmla="*/ 2667 w 79780"/>
                  <a:gd name="connsiteY4" fmla="*/ 77639 h 98307"/>
                  <a:gd name="connsiteX5" fmla="*/ 3382 w 79780"/>
                  <a:gd name="connsiteY5" fmla="*/ 72083 h 98307"/>
                  <a:gd name="connsiteX6" fmla="*/ 5207 w 79780"/>
                  <a:gd name="connsiteY6" fmla="*/ 64544 h 98307"/>
                  <a:gd name="connsiteX7" fmla="*/ 6794 w 79780"/>
                  <a:gd name="connsiteY7" fmla="*/ 57083 h 98307"/>
                  <a:gd name="connsiteX8" fmla="*/ 8144 w 79780"/>
                  <a:gd name="connsiteY8" fmla="*/ 51051 h 98307"/>
                  <a:gd name="connsiteX9" fmla="*/ 9255 w 79780"/>
                  <a:gd name="connsiteY9" fmla="*/ 45734 h 98307"/>
                  <a:gd name="connsiteX10" fmla="*/ 11239 w 79780"/>
                  <a:gd name="connsiteY10" fmla="*/ 38432 h 98307"/>
                  <a:gd name="connsiteX11" fmla="*/ 12350 w 79780"/>
                  <a:gd name="connsiteY11" fmla="*/ 33987 h 98307"/>
                  <a:gd name="connsiteX12" fmla="*/ 13699 w 79780"/>
                  <a:gd name="connsiteY12" fmla="*/ 27082 h 98307"/>
                  <a:gd name="connsiteX13" fmla="*/ 15922 w 79780"/>
                  <a:gd name="connsiteY13" fmla="*/ 19145 h 98307"/>
                  <a:gd name="connsiteX14" fmla="*/ 16953 w 79780"/>
                  <a:gd name="connsiteY14" fmla="*/ 13352 h 98307"/>
                  <a:gd name="connsiteX15" fmla="*/ 27112 w 79780"/>
                  <a:gd name="connsiteY15" fmla="*/ -141 h 98307"/>
                  <a:gd name="connsiteX16" fmla="*/ 42986 w 79780"/>
                  <a:gd name="connsiteY16" fmla="*/ -141 h 98307"/>
                  <a:gd name="connsiteX17" fmla="*/ 46319 w 79780"/>
                  <a:gd name="connsiteY17" fmla="*/ -141 h 98307"/>
                  <a:gd name="connsiteX18" fmla="*/ 50050 w 79780"/>
                  <a:gd name="connsiteY18" fmla="*/ -141 h 98307"/>
                  <a:gd name="connsiteX19" fmla="*/ 57352 w 79780"/>
                  <a:gd name="connsiteY19" fmla="*/ 2240 h 98307"/>
                  <a:gd name="connsiteX20" fmla="*/ 61320 w 79780"/>
                  <a:gd name="connsiteY20" fmla="*/ 12082 h 98307"/>
                  <a:gd name="connsiteX21" fmla="*/ 63701 w 79780"/>
                  <a:gd name="connsiteY21" fmla="*/ 20018 h 98307"/>
                  <a:gd name="connsiteX22" fmla="*/ 65368 w 79780"/>
                  <a:gd name="connsiteY22" fmla="*/ 27082 h 98307"/>
                  <a:gd name="connsiteX23" fmla="*/ 67352 w 79780"/>
                  <a:gd name="connsiteY23" fmla="*/ 34146 h 98307"/>
                  <a:gd name="connsiteX24" fmla="*/ 68542 w 79780"/>
                  <a:gd name="connsiteY24" fmla="*/ 40178 h 98307"/>
                  <a:gd name="connsiteX25" fmla="*/ 69415 w 79780"/>
                  <a:gd name="connsiteY25" fmla="*/ 44622 h 98307"/>
                  <a:gd name="connsiteX26" fmla="*/ 70764 w 79780"/>
                  <a:gd name="connsiteY26" fmla="*/ 52559 h 98307"/>
                  <a:gd name="connsiteX27" fmla="*/ 71955 w 79780"/>
                  <a:gd name="connsiteY27" fmla="*/ 56448 h 98307"/>
                  <a:gd name="connsiteX28" fmla="*/ 73860 w 79780"/>
                  <a:gd name="connsiteY28" fmla="*/ 64385 h 98307"/>
                  <a:gd name="connsiteX29" fmla="*/ 75209 w 79780"/>
                  <a:gd name="connsiteY29" fmla="*/ 70496 h 98307"/>
                  <a:gd name="connsiteX30" fmla="*/ 75924 w 79780"/>
                  <a:gd name="connsiteY30" fmla="*/ 74306 h 98307"/>
                  <a:gd name="connsiteX31" fmla="*/ 77511 w 79780"/>
                  <a:gd name="connsiteY31" fmla="*/ 81052 h 98307"/>
                  <a:gd name="connsiteX32" fmla="*/ 78543 w 79780"/>
                  <a:gd name="connsiteY32" fmla="*/ 86370 h 98307"/>
                  <a:gd name="connsiteX33" fmla="*/ 79574 w 79780"/>
                  <a:gd name="connsiteY33" fmla="*/ 90179 h 98307"/>
                  <a:gd name="connsiteX34" fmla="*/ 79574 w 79780"/>
                  <a:gd name="connsiteY34" fmla="*/ 92243 h 98307"/>
                  <a:gd name="connsiteX35" fmla="*/ 75924 w 79780"/>
                  <a:gd name="connsiteY35" fmla="*/ 98116 h 98307"/>
                  <a:gd name="connsiteX36" fmla="*/ 67511 w 79780"/>
                  <a:gd name="connsiteY36" fmla="*/ 98116 h 98307"/>
                  <a:gd name="connsiteX37" fmla="*/ 59574 w 79780"/>
                  <a:gd name="connsiteY37" fmla="*/ 97640 h 98307"/>
                  <a:gd name="connsiteX38" fmla="*/ 56796 w 79780"/>
                  <a:gd name="connsiteY38" fmla="*/ 95179 h 98307"/>
                  <a:gd name="connsiteX39" fmla="*/ 53542 w 79780"/>
                  <a:gd name="connsiteY39" fmla="*/ 85417 h 98307"/>
                  <a:gd name="connsiteX40" fmla="*/ 41161 w 79780"/>
                  <a:gd name="connsiteY40" fmla="*/ 82084 h 98307"/>
                  <a:gd name="connsiteX41" fmla="*/ 23541 w 79780"/>
                  <a:gd name="connsiteY41" fmla="*/ 90021 h 98307"/>
                  <a:gd name="connsiteX42" fmla="*/ 19255 w 79780"/>
                  <a:gd name="connsiteY42" fmla="*/ 97957 h 98307"/>
                  <a:gd name="connsiteX43" fmla="*/ 11794 w 79780"/>
                  <a:gd name="connsiteY43" fmla="*/ 97957 h 98307"/>
                  <a:gd name="connsiteX44" fmla="*/ 6874 w 79780"/>
                  <a:gd name="connsiteY44" fmla="*/ 97957 h 98307"/>
                  <a:gd name="connsiteX45" fmla="*/ 683 w 79780"/>
                  <a:gd name="connsiteY45" fmla="*/ 96370 h 98307"/>
                  <a:gd name="connsiteX46" fmla="*/ -111 w 79780"/>
                  <a:gd name="connsiteY46" fmla="*/ 92957 h 98307"/>
                  <a:gd name="connsiteX47" fmla="*/ 38859 w 79780"/>
                  <a:gd name="connsiteY47" fmla="*/ 60416 h 98307"/>
                  <a:gd name="connsiteX48" fmla="*/ 49018 w 79780"/>
                  <a:gd name="connsiteY48" fmla="*/ 55337 h 98307"/>
                  <a:gd name="connsiteX49" fmla="*/ 47589 w 79780"/>
                  <a:gd name="connsiteY49" fmla="*/ 45892 h 98307"/>
                  <a:gd name="connsiteX50" fmla="*/ 46240 w 79780"/>
                  <a:gd name="connsiteY50" fmla="*/ 40257 h 98307"/>
                  <a:gd name="connsiteX51" fmla="*/ 42748 w 79780"/>
                  <a:gd name="connsiteY51" fmla="*/ 28828 h 98307"/>
                  <a:gd name="connsiteX52" fmla="*/ 40049 w 79780"/>
                  <a:gd name="connsiteY52" fmla="*/ 26606 h 98307"/>
                  <a:gd name="connsiteX53" fmla="*/ 34652 w 79780"/>
                  <a:gd name="connsiteY53" fmla="*/ 36924 h 98307"/>
                  <a:gd name="connsiteX54" fmla="*/ 33462 w 79780"/>
                  <a:gd name="connsiteY54" fmla="*/ 43670 h 98307"/>
                  <a:gd name="connsiteX55" fmla="*/ 31795 w 79780"/>
                  <a:gd name="connsiteY55" fmla="*/ 50892 h 98307"/>
                  <a:gd name="connsiteX56" fmla="*/ 31795 w 79780"/>
                  <a:gd name="connsiteY56" fmla="*/ 54385 h 98307"/>
                  <a:gd name="connsiteX57" fmla="*/ 38859 w 79780"/>
                  <a:gd name="connsiteY57" fmla="*/ 60416 h 9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780" h="98307">
                    <a:moveTo>
                      <a:pt x="-111" y="92957"/>
                    </a:moveTo>
                    <a:cubicBezTo>
                      <a:pt x="-166" y="92481"/>
                      <a:pt x="-166" y="92005"/>
                      <a:pt x="-111" y="91528"/>
                    </a:cubicBezTo>
                    <a:cubicBezTo>
                      <a:pt x="445" y="89703"/>
                      <a:pt x="921" y="87957"/>
                      <a:pt x="921" y="87798"/>
                    </a:cubicBezTo>
                    <a:cubicBezTo>
                      <a:pt x="1080" y="85124"/>
                      <a:pt x="1477" y="82465"/>
                      <a:pt x="2112" y="79862"/>
                    </a:cubicBezTo>
                    <a:lnTo>
                      <a:pt x="2667" y="77639"/>
                    </a:lnTo>
                    <a:cubicBezTo>
                      <a:pt x="2667" y="76925"/>
                      <a:pt x="2667" y="75020"/>
                      <a:pt x="3382" y="72083"/>
                    </a:cubicBezTo>
                    <a:cubicBezTo>
                      <a:pt x="3564" y="69488"/>
                      <a:pt x="4183" y="66940"/>
                      <a:pt x="5207" y="64544"/>
                    </a:cubicBezTo>
                    <a:cubicBezTo>
                      <a:pt x="5898" y="62091"/>
                      <a:pt x="6429" y="59599"/>
                      <a:pt x="6794" y="57083"/>
                    </a:cubicBezTo>
                    <a:cubicBezTo>
                      <a:pt x="6794" y="55337"/>
                      <a:pt x="7191" y="54861"/>
                      <a:pt x="8144" y="51051"/>
                    </a:cubicBezTo>
                    <a:cubicBezTo>
                      <a:pt x="8144" y="50575"/>
                      <a:pt x="8699" y="48511"/>
                      <a:pt x="9255" y="45734"/>
                    </a:cubicBezTo>
                    <a:cubicBezTo>
                      <a:pt x="9810" y="42956"/>
                      <a:pt x="10604" y="40019"/>
                      <a:pt x="11239" y="38432"/>
                    </a:cubicBezTo>
                    <a:cubicBezTo>
                      <a:pt x="11874" y="36844"/>
                      <a:pt x="12350" y="34146"/>
                      <a:pt x="12350" y="33987"/>
                    </a:cubicBezTo>
                    <a:lnTo>
                      <a:pt x="13699" y="27082"/>
                    </a:lnTo>
                    <a:lnTo>
                      <a:pt x="15922" y="19145"/>
                    </a:lnTo>
                    <a:cubicBezTo>
                      <a:pt x="16382" y="17241"/>
                      <a:pt x="16731" y="15304"/>
                      <a:pt x="16953" y="13352"/>
                    </a:cubicBezTo>
                    <a:cubicBezTo>
                      <a:pt x="18541" y="2796"/>
                      <a:pt x="20446" y="177"/>
                      <a:pt x="27112" y="-141"/>
                    </a:cubicBezTo>
                    <a:cubicBezTo>
                      <a:pt x="30049" y="-141"/>
                      <a:pt x="36478" y="-141"/>
                      <a:pt x="42986" y="-141"/>
                    </a:cubicBezTo>
                    <a:lnTo>
                      <a:pt x="46319" y="-141"/>
                    </a:lnTo>
                    <a:lnTo>
                      <a:pt x="50050" y="-141"/>
                    </a:lnTo>
                    <a:cubicBezTo>
                      <a:pt x="52677" y="-149"/>
                      <a:pt x="55232" y="684"/>
                      <a:pt x="57352" y="2240"/>
                    </a:cubicBezTo>
                    <a:cubicBezTo>
                      <a:pt x="59177" y="4145"/>
                      <a:pt x="59732" y="5891"/>
                      <a:pt x="61320" y="12082"/>
                    </a:cubicBezTo>
                    <a:cubicBezTo>
                      <a:pt x="61320" y="12796"/>
                      <a:pt x="61320" y="12796"/>
                      <a:pt x="63701" y="20018"/>
                    </a:cubicBezTo>
                    <a:cubicBezTo>
                      <a:pt x="64455" y="22320"/>
                      <a:pt x="65011" y="24685"/>
                      <a:pt x="65368" y="27082"/>
                    </a:cubicBezTo>
                    <a:cubicBezTo>
                      <a:pt x="65368" y="27955"/>
                      <a:pt x="66241" y="30336"/>
                      <a:pt x="67352" y="34146"/>
                    </a:cubicBezTo>
                    <a:cubicBezTo>
                      <a:pt x="67947" y="36114"/>
                      <a:pt x="68344" y="38130"/>
                      <a:pt x="68542" y="40178"/>
                    </a:cubicBezTo>
                    <a:cubicBezTo>
                      <a:pt x="68701" y="41686"/>
                      <a:pt x="68995" y="43170"/>
                      <a:pt x="69415" y="44622"/>
                    </a:cubicBezTo>
                    <a:cubicBezTo>
                      <a:pt x="70010" y="47242"/>
                      <a:pt x="70463" y="49892"/>
                      <a:pt x="70764" y="52559"/>
                    </a:cubicBezTo>
                    <a:cubicBezTo>
                      <a:pt x="70764" y="53035"/>
                      <a:pt x="71241" y="54385"/>
                      <a:pt x="71955" y="56448"/>
                    </a:cubicBezTo>
                    <a:cubicBezTo>
                      <a:pt x="72749" y="59051"/>
                      <a:pt x="73384" y="61702"/>
                      <a:pt x="73860" y="64385"/>
                    </a:cubicBezTo>
                    <a:lnTo>
                      <a:pt x="75209" y="70496"/>
                    </a:lnTo>
                    <a:cubicBezTo>
                      <a:pt x="75209" y="71052"/>
                      <a:pt x="75209" y="72401"/>
                      <a:pt x="75924" y="74306"/>
                    </a:cubicBezTo>
                    <a:cubicBezTo>
                      <a:pt x="76249" y="76599"/>
                      <a:pt x="76773" y="78853"/>
                      <a:pt x="77511" y="81052"/>
                    </a:cubicBezTo>
                    <a:cubicBezTo>
                      <a:pt x="77511" y="82560"/>
                      <a:pt x="77511" y="82560"/>
                      <a:pt x="78543" y="86370"/>
                    </a:cubicBezTo>
                    <a:cubicBezTo>
                      <a:pt x="79003" y="87608"/>
                      <a:pt x="79344" y="88878"/>
                      <a:pt x="79574" y="90179"/>
                    </a:cubicBezTo>
                    <a:cubicBezTo>
                      <a:pt x="79646" y="90862"/>
                      <a:pt x="79646" y="91560"/>
                      <a:pt x="79574" y="92243"/>
                    </a:cubicBezTo>
                    <a:cubicBezTo>
                      <a:pt x="79646" y="94759"/>
                      <a:pt x="78209" y="97068"/>
                      <a:pt x="75924" y="98116"/>
                    </a:cubicBezTo>
                    <a:cubicBezTo>
                      <a:pt x="75288" y="98116"/>
                      <a:pt x="70923" y="98116"/>
                      <a:pt x="67511" y="98116"/>
                    </a:cubicBezTo>
                    <a:cubicBezTo>
                      <a:pt x="64852" y="98259"/>
                      <a:pt x="62193" y="98100"/>
                      <a:pt x="59574" y="97640"/>
                    </a:cubicBezTo>
                    <a:cubicBezTo>
                      <a:pt x="58375" y="97187"/>
                      <a:pt x="57391" y="96314"/>
                      <a:pt x="56796" y="95179"/>
                    </a:cubicBezTo>
                    <a:cubicBezTo>
                      <a:pt x="56796" y="95179"/>
                      <a:pt x="56796" y="95179"/>
                      <a:pt x="53542" y="85417"/>
                    </a:cubicBezTo>
                    <a:cubicBezTo>
                      <a:pt x="52510" y="82481"/>
                      <a:pt x="50764" y="82084"/>
                      <a:pt x="41161" y="82084"/>
                    </a:cubicBezTo>
                    <a:cubicBezTo>
                      <a:pt x="28858" y="82084"/>
                      <a:pt x="24731" y="83830"/>
                      <a:pt x="23541" y="90021"/>
                    </a:cubicBezTo>
                    <a:cubicBezTo>
                      <a:pt x="22350" y="96211"/>
                      <a:pt x="21319" y="97957"/>
                      <a:pt x="19255" y="97957"/>
                    </a:cubicBezTo>
                    <a:cubicBezTo>
                      <a:pt x="17191" y="97957"/>
                      <a:pt x="14810" y="97957"/>
                      <a:pt x="11794" y="97957"/>
                    </a:cubicBezTo>
                    <a:lnTo>
                      <a:pt x="6874" y="97957"/>
                    </a:lnTo>
                    <a:cubicBezTo>
                      <a:pt x="2747" y="97957"/>
                      <a:pt x="2191" y="97957"/>
                      <a:pt x="683" y="96370"/>
                    </a:cubicBezTo>
                    <a:cubicBezTo>
                      <a:pt x="119" y="95322"/>
                      <a:pt x="-150" y="94148"/>
                      <a:pt x="-111" y="92957"/>
                    </a:cubicBezTo>
                    <a:close/>
                    <a:moveTo>
                      <a:pt x="38859" y="60416"/>
                    </a:moveTo>
                    <a:cubicBezTo>
                      <a:pt x="46796" y="60416"/>
                      <a:pt x="49018" y="59305"/>
                      <a:pt x="49018" y="55337"/>
                    </a:cubicBezTo>
                    <a:cubicBezTo>
                      <a:pt x="49010" y="52138"/>
                      <a:pt x="48534" y="48956"/>
                      <a:pt x="47589" y="45892"/>
                    </a:cubicBezTo>
                    <a:cubicBezTo>
                      <a:pt x="47113" y="44146"/>
                      <a:pt x="46716" y="42241"/>
                      <a:pt x="46240" y="40257"/>
                    </a:cubicBezTo>
                    <a:cubicBezTo>
                      <a:pt x="45343" y="36368"/>
                      <a:pt x="44177" y="32550"/>
                      <a:pt x="42748" y="28828"/>
                    </a:cubicBezTo>
                    <a:cubicBezTo>
                      <a:pt x="41954" y="27320"/>
                      <a:pt x="41240" y="26606"/>
                      <a:pt x="40049" y="26606"/>
                    </a:cubicBezTo>
                    <a:cubicBezTo>
                      <a:pt x="38859" y="26606"/>
                      <a:pt x="35684" y="30574"/>
                      <a:pt x="34652" y="36924"/>
                    </a:cubicBezTo>
                    <a:cubicBezTo>
                      <a:pt x="34018" y="40019"/>
                      <a:pt x="33621" y="42797"/>
                      <a:pt x="33462" y="43670"/>
                    </a:cubicBezTo>
                    <a:lnTo>
                      <a:pt x="31795" y="50892"/>
                    </a:lnTo>
                    <a:cubicBezTo>
                      <a:pt x="31795" y="51765"/>
                      <a:pt x="31795" y="53273"/>
                      <a:pt x="31795" y="54385"/>
                    </a:cubicBezTo>
                    <a:cubicBezTo>
                      <a:pt x="31557" y="58353"/>
                      <a:pt x="34176" y="60416"/>
                      <a:pt x="38859" y="6041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48" name="Freeform: Shape 147">
                <a:extLst>
                  <a:ext uri="{FF2B5EF4-FFF2-40B4-BE49-F238E27FC236}">
                    <a16:creationId xmlns:a16="http://schemas.microsoft.com/office/drawing/2014/main" id="{4438DC9E-061A-47E9-837D-3A4DBBC49AED}"/>
                  </a:ext>
                </a:extLst>
              </p:cNvPr>
              <p:cNvSpPr/>
              <p:nvPr/>
            </p:nvSpPr>
            <p:spPr>
              <a:xfrm>
                <a:off x="4130961" y="1025561"/>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93 w 22241"/>
                  <a:gd name="connsiteY5" fmla="*/ -93 h 21397"/>
                  <a:gd name="connsiteX6" fmla="*/ 16039 w 22241"/>
                  <a:gd name="connsiteY6" fmla="*/ -93 h 21397"/>
                  <a:gd name="connsiteX7" fmla="*/ 20324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3"/>
                      <a:pt x="403" y="145"/>
                      <a:pt x="2626" y="-93"/>
                    </a:cubicBezTo>
                    <a:lnTo>
                      <a:pt x="8499" y="-93"/>
                    </a:lnTo>
                    <a:cubicBezTo>
                      <a:pt x="9181" y="-30"/>
                      <a:pt x="9880" y="-30"/>
                      <a:pt x="10562" y="-93"/>
                    </a:cubicBezTo>
                    <a:cubicBezTo>
                      <a:pt x="11062" y="-157"/>
                      <a:pt x="11570" y="-157"/>
                      <a:pt x="12070" y="-93"/>
                    </a:cubicBezTo>
                    <a:lnTo>
                      <a:pt x="14293" y="-93"/>
                    </a:lnTo>
                    <a:cubicBezTo>
                      <a:pt x="14872" y="-22"/>
                      <a:pt x="15459" y="-22"/>
                      <a:pt x="16039" y="-93"/>
                    </a:cubicBezTo>
                    <a:cubicBezTo>
                      <a:pt x="19531" y="-93"/>
                      <a:pt x="19531" y="-93"/>
                      <a:pt x="20324" y="-93"/>
                    </a:cubicBezTo>
                    <a:cubicBezTo>
                      <a:pt x="21190" y="550"/>
                      <a:pt x="21809" y="1478"/>
                      <a:pt x="22071" y="2526"/>
                    </a:cubicBezTo>
                    <a:cubicBezTo>
                      <a:pt x="22158" y="8272"/>
                      <a:pt x="21944" y="14026"/>
                      <a:pt x="21436" y="19749"/>
                    </a:cubicBezTo>
                    <a:cubicBezTo>
                      <a:pt x="20864" y="20653"/>
                      <a:pt x="19888" y="21217"/>
                      <a:pt x="18817" y="21257"/>
                    </a:cubicBezTo>
                    <a:cubicBezTo>
                      <a:pt x="12229" y="21257"/>
                      <a:pt x="3340" y="21257"/>
                      <a:pt x="2943" y="20780"/>
                    </a:cubicBezTo>
                    <a:cubicBezTo>
                      <a:pt x="6" y="20780"/>
                      <a:pt x="-152" y="20225"/>
                      <a:pt x="-152" y="546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49" name="Freeform: Shape 148">
                <a:extLst>
                  <a:ext uri="{FF2B5EF4-FFF2-40B4-BE49-F238E27FC236}">
                    <a16:creationId xmlns:a16="http://schemas.microsoft.com/office/drawing/2014/main" id="{54E7A3F2-3281-455A-9B04-0D765F22FE02}"/>
                  </a:ext>
                </a:extLst>
              </p:cNvPr>
              <p:cNvSpPr/>
              <p:nvPr/>
            </p:nvSpPr>
            <p:spPr>
              <a:xfrm>
                <a:off x="4204236" y="941289"/>
                <a:ext cx="61587" cy="109488"/>
              </a:xfrm>
              <a:custGeom>
                <a:avLst/>
                <a:gdLst>
                  <a:gd name="connsiteX0" fmla="*/ 2324 w 56287"/>
                  <a:gd name="connsiteY0" fmla="*/ 67164 h 100066"/>
                  <a:gd name="connsiteX1" fmla="*/ -57 w 56287"/>
                  <a:gd name="connsiteY1" fmla="*/ 48910 h 100066"/>
                  <a:gd name="connsiteX2" fmla="*/ 5419 w 56287"/>
                  <a:gd name="connsiteY2" fmla="*/ 22163 h 100066"/>
                  <a:gd name="connsiteX3" fmla="*/ 24150 w 56287"/>
                  <a:gd name="connsiteY3" fmla="*/ 4464 h 100066"/>
                  <a:gd name="connsiteX4" fmla="*/ 44944 w 56287"/>
                  <a:gd name="connsiteY4" fmla="*/ -140 h 100066"/>
                  <a:gd name="connsiteX5" fmla="*/ 55976 w 56287"/>
                  <a:gd name="connsiteY5" fmla="*/ 7797 h 100066"/>
                  <a:gd name="connsiteX6" fmla="*/ 55976 w 56287"/>
                  <a:gd name="connsiteY6" fmla="*/ 9702 h 100066"/>
                  <a:gd name="connsiteX7" fmla="*/ 55976 w 56287"/>
                  <a:gd name="connsiteY7" fmla="*/ 12956 h 100066"/>
                  <a:gd name="connsiteX8" fmla="*/ 55976 w 56287"/>
                  <a:gd name="connsiteY8" fmla="*/ 13512 h 100066"/>
                  <a:gd name="connsiteX9" fmla="*/ 55976 w 56287"/>
                  <a:gd name="connsiteY9" fmla="*/ 18115 h 100066"/>
                  <a:gd name="connsiteX10" fmla="*/ 53357 w 56287"/>
                  <a:gd name="connsiteY10" fmla="*/ 22639 h 100066"/>
                  <a:gd name="connsiteX11" fmla="*/ 47166 w 56287"/>
                  <a:gd name="connsiteY11" fmla="*/ 21766 h 100066"/>
                  <a:gd name="connsiteX12" fmla="*/ 45658 w 56287"/>
                  <a:gd name="connsiteY12" fmla="*/ 21766 h 100066"/>
                  <a:gd name="connsiteX13" fmla="*/ 29785 w 56287"/>
                  <a:gd name="connsiteY13" fmla="*/ 29147 h 100066"/>
                  <a:gd name="connsiteX14" fmla="*/ 26372 w 56287"/>
                  <a:gd name="connsiteY14" fmla="*/ 34862 h 100066"/>
                  <a:gd name="connsiteX15" fmla="*/ 23435 w 56287"/>
                  <a:gd name="connsiteY15" fmla="*/ 46608 h 100066"/>
                  <a:gd name="connsiteX16" fmla="*/ 25261 w 56287"/>
                  <a:gd name="connsiteY16" fmla="*/ 59148 h 100066"/>
                  <a:gd name="connsiteX17" fmla="*/ 34626 w 56287"/>
                  <a:gd name="connsiteY17" fmla="*/ 74466 h 100066"/>
                  <a:gd name="connsiteX18" fmla="*/ 46452 w 56287"/>
                  <a:gd name="connsiteY18" fmla="*/ 78434 h 100066"/>
                  <a:gd name="connsiteX19" fmla="*/ 52008 w 56287"/>
                  <a:gd name="connsiteY19" fmla="*/ 77561 h 100066"/>
                  <a:gd name="connsiteX20" fmla="*/ 52722 w 56287"/>
                  <a:gd name="connsiteY20" fmla="*/ 77561 h 100066"/>
                  <a:gd name="connsiteX21" fmla="*/ 56135 w 56287"/>
                  <a:gd name="connsiteY21" fmla="*/ 82244 h 100066"/>
                  <a:gd name="connsiteX22" fmla="*/ 56135 w 56287"/>
                  <a:gd name="connsiteY22" fmla="*/ 90181 h 100066"/>
                  <a:gd name="connsiteX23" fmla="*/ 49627 w 56287"/>
                  <a:gd name="connsiteY23" fmla="*/ 99864 h 100066"/>
                  <a:gd name="connsiteX24" fmla="*/ 35658 w 56287"/>
                  <a:gd name="connsiteY24" fmla="*/ 98435 h 100066"/>
                  <a:gd name="connsiteX25" fmla="*/ 20261 w 56287"/>
                  <a:gd name="connsiteY25" fmla="*/ 90895 h 100066"/>
                  <a:gd name="connsiteX26" fmla="*/ 11530 w 56287"/>
                  <a:gd name="connsiteY26" fmla="*/ 83752 h 100066"/>
                  <a:gd name="connsiteX27" fmla="*/ 2324 w 56287"/>
                  <a:gd name="connsiteY27" fmla="*/ 67164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87" h="100066">
                    <a:moveTo>
                      <a:pt x="2324" y="67164"/>
                    </a:moveTo>
                    <a:cubicBezTo>
                      <a:pt x="601" y="61235"/>
                      <a:pt x="-200" y="55084"/>
                      <a:pt x="-57" y="48910"/>
                    </a:cubicBezTo>
                    <a:cubicBezTo>
                      <a:pt x="-613" y="39671"/>
                      <a:pt x="1276" y="30441"/>
                      <a:pt x="5419" y="22163"/>
                    </a:cubicBezTo>
                    <a:cubicBezTo>
                      <a:pt x="9570" y="14385"/>
                      <a:pt x="16150" y="8170"/>
                      <a:pt x="24150" y="4464"/>
                    </a:cubicBezTo>
                    <a:cubicBezTo>
                      <a:pt x="30642" y="1376"/>
                      <a:pt x="37753" y="-195"/>
                      <a:pt x="44944" y="-140"/>
                    </a:cubicBezTo>
                    <a:cubicBezTo>
                      <a:pt x="54468" y="-140"/>
                      <a:pt x="55976" y="892"/>
                      <a:pt x="55976" y="7797"/>
                    </a:cubicBezTo>
                    <a:lnTo>
                      <a:pt x="55976" y="9702"/>
                    </a:lnTo>
                    <a:cubicBezTo>
                      <a:pt x="55976" y="11448"/>
                      <a:pt x="55976" y="12639"/>
                      <a:pt x="55976" y="12956"/>
                    </a:cubicBezTo>
                    <a:lnTo>
                      <a:pt x="55976" y="13512"/>
                    </a:lnTo>
                    <a:cubicBezTo>
                      <a:pt x="55976" y="15178"/>
                      <a:pt x="55976" y="16925"/>
                      <a:pt x="55976" y="18115"/>
                    </a:cubicBezTo>
                    <a:cubicBezTo>
                      <a:pt x="55976" y="20734"/>
                      <a:pt x="54944" y="22639"/>
                      <a:pt x="53357" y="22639"/>
                    </a:cubicBezTo>
                    <a:lnTo>
                      <a:pt x="47166" y="21766"/>
                    </a:lnTo>
                    <a:cubicBezTo>
                      <a:pt x="46666" y="21695"/>
                      <a:pt x="46158" y="21695"/>
                      <a:pt x="45658" y="21766"/>
                    </a:cubicBezTo>
                    <a:cubicBezTo>
                      <a:pt x="39618" y="22123"/>
                      <a:pt x="33944" y="24758"/>
                      <a:pt x="29785" y="29147"/>
                    </a:cubicBezTo>
                    <a:cubicBezTo>
                      <a:pt x="28555" y="30996"/>
                      <a:pt x="27412" y="32901"/>
                      <a:pt x="26372" y="34862"/>
                    </a:cubicBezTo>
                    <a:cubicBezTo>
                      <a:pt x="24372" y="38449"/>
                      <a:pt x="23356" y="42505"/>
                      <a:pt x="23435" y="46608"/>
                    </a:cubicBezTo>
                    <a:cubicBezTo>
                      <a:pt x="23388" y="50854"/>
                      <a:pt x="23999" y="55092"/>
                      <a:pt x="25261" y="59148"/>
                    </a:cubicBezTo>
                    <a:cubicBezTo>
                      <a:pt x="26975" y="64990"/>
                      <a:pt x="30205" y="70275"/>
                      <a:pt x="34626" y="74466"/>
                    </a:cubicBezTo>
                    <a:cubicBezTo>
                      <a:pt x="38222" y="76656"/>
                      <a:pt x="42261" y="78006"/>
                      <a:pt x="46452" y="78434"/>
                    </a:cubicBezTo>
                    <a:cubicBezTo>
                      <a:pt x="48325" y="78276"/>
                      <a:pt x="50182" y="77982"/>
                      <a:pt x="52008" y="77561"/>
                    </a:cubicBezTo>
                    <a:cubicBezTo>
                      <a:pt x="52246" y="77498"/>
                      <a:pt x="52484" y="77498"/>
                      <a:pt x="52722" y="77561"/>
                    </a:cubicBezTo>
                    <a:cubicBezTo>
                      <a:pt x="55103" y="77561"/>
                      <a:pt x="56135" y="78911"/>
                      <a:pt x="56135" y="82244"/>
                    </a:cubicBezTo>
                    <a:lnTo>
                      <a:pt x="56135" y="90181"/>
                    </a:lnTo>
                    <a:cubicBezTo>
                      <a:pt x="56135" y="98594"/>
                      <a:pt x="55262" y="99864"/>
                      <a:pt x="49627" y="99864"/>
                    </a:cubicBezTo>
                    <a:cubicBezTo>
                      <a:pt x="44928" y="100110"/>
                      <a:pt x="40214" y="99625"/>
                      <a:pt x="35658" y="98435"/>
                    </a:cubicBezTo>
                    <a:cubicBezTo>
                      <a:pt x="29872" y="97578"/>
                      <a:pt x="24491" y="94943"/>
                      <a:pt x="20261" y="90895"/>
                    </a:cubicBezTo>
                    <a:lnTo>
                      <a:pt x="11530" y="83752"/>
                    </a:lnTo>
                    <a:cubicBezTo>
                      <a:pt x="7514" y="78799"/>
                      <a:pt x="4403" y="73188"/>
                      <a:pt x="2324" y="67164"/>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0" name="Freeform: Shape 149">
                <a:extLst>
                  <a:ext uri="{FF2B5EF4-FFF2-40B4-BE49-F238E27FC236}">
                    <a16:creationId xmlns:a16="http://schemas.microsoft.com/office/drawing/2014/main" id="{272775BF-4C4A-4DD2-9BE9-4F321A8208CC}"/>
                  </a:ext>
                </a:extLst>
              </p:cNvPr>
              <p:cNvSpPr/>
              <p:nvPr/>
            </p:nvSpPr>
            <p:spPr>
              <a:xfrm>
                <a:off x="4268950" y="940422"/>
                <a:ext cx="99890" cy="110322"/>
              </a:xfrm>
              <a:custGeom>
                <a:avLst/>
                <a:gdLst>
                  <a:gd name="connsiteX0" fmla="*/ 2229 w 91294"/>
                  <a:gd name="connsiteY0" fmla="*/ 69147 h 100828"/>
                  <a:gd name="connsiteX1" fmla="*/ -152 w 91294"/>
                  <a:gd name="connsiteY1" fmla="*/ 47956 h 100828"/>
                  <a:gd name="connsiteX2" fmla="*/ 5721 w 91294"/>
                  <a:gd name="connsiteY2" fmla="*/ 26447 h 100828"/>
                  <a:gd name="connsiteX3" fmla="*/ 21594 w 91294"/>
                  <a:gd name="connsiteY3" fmla="*/ 6764 h 100828"/>
                  <a:gd name="connsiteX4" fmla="*/ 45405 w 91294"/>
                  <a:gd name="connsiteY4" fmla="*/ -141 h 100828"/>
                  <a:gd name="connsiteX5" fmla="*/ 61278 w 91294"/>
                  <a:gd name="connsiteY5" fmla="*/ 2637 h 100828"/>
                  <a:gd name="connsiteX6" fmla="*/ 72945 w 91294"/>
                  <a:gd name="connsiteY6" fmla="*/ 8986 h 100828"/>
                  <a:gd name="connsiteX7" fmla="*/ 84215 w 91294"/>
                  <a:gd name="connsiteY7" fmla="*/ 21447 h 100828"/>
                  <a:gd name="connsiteX8" fmla="*/ 86279 w 91294"/>
                  <a:gd name="connsiteY8" fmla="*/ 26209 h 100828"/>
                  <a:gd name="connsiteX9" fmla="*/ 88342 w 91294"/>
                  <a:gd name="connsiteY9" fmla="*/ 30495 h 100828"/>
                  <a:gd name="connsiteX10" fmla="*/ 91120 w 91294"/>
                  <a:gd name="connsiteY10" fmla="*/ 45733 h 100828"/>
                  <a:gd name="connsiteX11" fmla="*/ 91120 w 91294"/>
                  <a:gd name="connsiteY11" fmla="*/ 47638 h 100828"/>
                  <a:gd name="connsiteX12" fmla="*/ 91120 w 91294"/>
                  <a:gd name="connsiteY12" fmla="*/ 53670 h 100828"/>
                  <a:gd name="connsiteX13" fmla="*/ 86676 w 91294"/>
                  <a:gd name="connsiteY13" fmla="*/ 73988 h 100828"/>
                  <a:gd name="connsiteX14" fmla="*/ 70802 w 91294"/>
                  <a:gd name="connsiteY14" fmla="*/ 93274 h 100828"/>
                  <a:gd name="connsiteX15" fmla="*/ 65246 w 91294"/>
                  <a:gd name="connsiteY15" fmla="*/ 96211 h 100828"/>
                  <a:gd name="connsiteX16" fmla="*/ 46992 w 91294"/>
                  <a:gd name="connsiteY16" fmla="*/ 100656 h 100828"/>
                  <a:gd name="connsiteX17" fmla="*/ 29611 w 91294"/>
                  <a:gd name="connsiteY17" fmla="*/ 97878 h 100828"/>
                  <a:gd name="connsiteX18" fmla="*/ 21118 w 91294"/>
                  <a:gd name="connsiteY18" fmla="*/ 93989 h 100828"/>
                  <a:gd name="connsiteX19" fmla="*/ 8896 w 91294"/>
                  <a:gd name="connsiteY19" fmla="*/ 83274 h 100828"/>
                  <a:gd name="connsiteX20" fmla="*/ 2229 w 91294"/>
                  <a:gd name="connsiteY20" fmla="*/ 69147 h 100828"/>
                  <a:gd name="connsiteX21" fmla="*/ 47230 w 91294"/>
                  <a:gd name="connsiteY21" fmla="*/ 78115 h 100828"/>
                  <a:gd name="connsiteX22" fmla="*/ 63103 w 91294"/>
                  <a:gd name="connsiteY22" fmla="*/ 70179 h 100828"/>
                  <a:gd name="connsiteX23" fmla="*/ 66596 w 91294"/>
                  <a:gd name="connsiteY23" fmla="*/ 64464 h 100828"/>
                  <a:gd name="connsiteX24" fmla="*/ 69453 w 91294"/>
                  <a:gd name="connsiteY24" fmla="*/ 52242 h 100828"/>
                  <a:gd name="connsiteX25" fmla="*/ 63977 w 91294"/>
                  <a:gd name="connsiteY25" fmla="*/ 32797 h 100828"/>
                  <a:gd name="connsiteX26" fmla="*/ 53421 w 91294"/>
                  <a:gd name="connsiteY26" fmla="*/ 24860 h 100828"/>
                  <a:gd name="connsiteX27" fmla="*/ 48500 w 91294"/>
                  <a:gd name="connsiteY27" fmla="*/ 24066 h 100828"/>
                  <a:gd name="connsiteX28" fmla="*/ 45722 w 91294"/>
                  <a:gd name="connsiteY28" fmla="*/ 24066 h 100828"/>
                  <a:gd name="connsiteX29" fmla="*/ 36198 w 91294"/>
                  <a:gd name="connsiteY29" fmla="*/ 26130 h 100828"/>
                  <a:gd name="connsiteX30" fmla="*/ 22309 w 91294"/>
                  <a:gd name="connsiteY30" fmla="*/ 49940 h 100828"/>
                  <a:gd name="connsiteX31" fmla="*/ 27229 w 91294"/>
                  <a:gd name="connsiteY31" fmla="*/ 68750 h 100828"/>
                  <a:gd name="connsiteX32" fmla="*/ 47230 w 91294"/>
                  <a:gd name="connsiteY32" fmla="*/ 78115 h 10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294" h="100828">
                    <a:moveTo>
                      <a:pt x="2229" y="69147"/>
                    </a:moveTo>
                    <a:cubicBezTo>
                      <a:pt x="935" y="62147"/>
                      <a:pt x="141" y="55067"/>
                      <a:pt x="-152" y="47956"/>
                    </a:cubicBezTo>
                    <a:cubicBezTo>
                      <a:pt x="332" y="40463"/>
                      <a:pt x="2332" y="33146"/>
                      <a:pt x="5721" y="26447"/>
                    </a:cubicBezTo>
                    <a:cubicBezTo>
                      <a:pt x="9316" y="18685"/>
                      <a:pt x="14769" y="11923"/>
                      <a:pt x="21594" y="6764"/>
                    </a:cubicBezTo>
                    <a:cubicBezTo>
                      <a:pt x="28841" y="2542"/>
                      <a:pt x="37023" y="168"/>
                      <a:pt x="45405" y="-141"/>
                    </a:cubicBezTo>
                    <a:cubicBezTo>
                      <a:pt x="50802" y="49"/>
                      <a:pt x="56143" y="986"/>
                      <a:pt x="61278" y="2637"/>
                    </a:cubicBezTo>
                    <a:cubicBezTo>
                      <a:pt x="65326" y="4454"/>
                      <a:pt x="69223" y="6574"/>
                      <a:pt x="72945" y="8986"/>
                    </a:cubicBezTo>
                    <a:cubicBezTo>
                      <a:pt x="77136" y="12732"/>
                      <a:pt x="80914" y="16907"/>
                      <a:pt x="84215" y="21447"/>
                    </a:cubicBezTo>
                    <a:cubicBezTo>
                      <a:pt x="85017" y="22979"/>
                      <a:pt x="85707" y="24574"/>
                      <a:pt x="86279" y="26209"/>
                    </a:cubicBezTo>
                    <a:cubicBezTo>
                      <a:pt x="86279" y="26209"/>
                      <a:pt x="87152" y="27955"/>
                      <a:pt x="88342" y="30495"/>
                    </a:cubicBezTo>
                    <a:cubicBezTo>
                      <a:pt x="90358" y="35312"/>
                      <a:pt x="91303" y="40511"/>
                      <a:pt x="91120" y="45733"/>
                    </a:cubicBezTo>
                    <a:lnTo>
                      <a:pt x="91120" y="47638"/>
                    </a:lnTo>
                    <a:cubicBezTo>
                      <a:pt x="91120" y="50019"/>
                      <a:pt x="91120" y="52083"/>
                      <a:pt x="91120" y="53670"/>
                    </a:cubicBezTo>
                    <a:cubicBezTo>
                      <a:pt x="90763" y="60639"/>
                      <a:pt x="89263" y="67504"/>
                      <a:pt x="86676" y="73988"/>
                    </a:cubicBezTo>
                    <a:cubicBezTo>
                      <a:pt x="83557" y="81933"/>
                      <a:pt x="78001" y="88687"/>
                      <a:pt x="70802" y="93274"/>
                    </a:cubicBezTo>
                    <a:lnTo>
                      <a:pt x="65246" y="96211"/>
                    </a:lnTo>
                    <a:cubicBezTo>
                      <a:pt x="59477" y="98775"/>
                      <a:pt x="53294" y="100283"/>
                      <a:pt x="46992" y="100656"/>
                    </a:cubicBezTo>
                    <a:cubicBezTo>
                      <a:pt x="41071" y="100878"/>
                      <a:pt x="35166" y="99933"/>
                      <a:pt x="29611" y="97878"/>
                    </a:cubicBezTo>
                    <a:cubicBezTo>
                      <a:pt x="26674" y="96822"/>
                      <a:pt x="23832" y="95521"/>
                      <a:pt x="21118" y="93989"/>
                    </a:cubicBezTo>
                    <a:cubicBezTo>
                      <a:pt x="16562" y="91012"/>
                      <a:pt x="12443" y="87401"/>
                      <a:pt x="8896" y="83274"/>
                    </a:cubicBezTo>
                    <a:cubicBezTo>
                      <a:pt x="5991" y="78917"/>
                      <a:pt x="3745" y="74155"/>
                      <a:pt x="2229" y="69147"/>
                    </a:cubicBezTo>
                    <a:close/>
                    <a:moveTo>
                      <a:pt x="47230" y="78115"/>
                    </a:moveTo>
                    <a:cubicBezTo>
                      <a:pt x="53413" y="77853"/>
                      <a:pt x="59191" y="74972"/>
                      <a:pt x="63103" y="70179"/>
                    </a:cubicBezTo>
                    <a:cubicBezTo>
                      <a:pt x="64461" y="68401"/>
                      <a:pt x="65635" y="66488"/>
                      <a:pt x="66596" y="64464"/>
                    </a:cubicBezTo>
                    <a:cubicBezTo>
                      <a:pt x="68191" y="60567"/>
                      <a:pt x="69151" y="56440"/>
                      <a:pt x="69453" y="52242"/>
                    </a:cubicBezTo>
                    <a:cubicBezTo>
                      <a:pt x="70239" y="45297"/>
                      <a:pt x="68270" y="38312"/>
                      <a:pt x="63977" y="32797"/>
                    </a:cubicBezTo>
                    <a:cubicBezTo>
                      <a:pt x="61278" y="29209"/>
                      <a:pt x="57619" y="26455"/>
                      <a:pt x="53421" y="24860"/>
                    </a:cubicBezTo>
                    <a:cubicBezTo>
                      <a:pt x="51881" y="24145"/>
                      <a:pt x="50182" y="23876"/>
                      <a:pt x="48500" y="24066"/>
                    </a:cubicBezTo>
                    <a:lnTo>
                      <a:pt x="45722" y="24066"/>
                    </a:lnTo>
                    <a:cubicBezTo>
                      <a:pt x="42476" y="24384"/>
                      <a:pt x="39285" y="25074"/>
                      <a:pt x="36198" y="26130"/>
                    </a:cubicBezTo>
                    <a:cubicBezTo>
                      <a:pt x="27531" y="30900"/>
                      <a:pt x="22197" y="40051"/>
                      <a:pt x="22309" y="49940"/>
                    </a:cubicBezTo>
                    <a:cubicBezTo>
                      <a:pt x="22237" y="56535"/>
                      <a:pt x="23936" y="63036"/>
                      <a:pt x="27229" y="68750"/>
                    </a:cubicBezTo>
                    <a:cubicBezTo>
                      <a:pt x="31761" y="75195"/>
                      <a:pt x="39373" y="78758"/>
                      <a:pt x="47230" y="78115"/>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1" name="Freeform: Shape 150">
                <a:extLst>
                  <a:ext uri="{FF2B5EF4-FFF2-40B4-BE49-F238E27FC236}">
                    <a16:creationId xmlns:a16="http://schemas.microsoft.com/office/drawing/2014/main" id="{A7EACB6A-B032-4D58-B502-66C9D7E1CEA3}"/>
                  </a:ext>
                </a:extLst>
              </p:cNvPr>
              <p:cNvSpPr/>
              <p:nvPr/>
            </p:nvSpPr>
            <p:spPr>
              <a:xfrm>
                <a:off x="4380540" y="940943"/>
                <a:ext cx="102703" cy="109218"/>
              </a:xfrm>
              <a:custGeom>
                <a:avLst/>
                <a:gdLst>
                  <a:gd name="connsiteX0" fmla="*/ 403 w 93865"/>
                  <a:gd name="connsiteY0" fmla="*/ 94704 h 99819"/>
                  <a:gd name="connsiteX1" fmla="*/ 403 w 93865"/>
                  <a:gd name="connsiteY1" fmla="*/ 93275 h 99819"/>
                  <a:gd name="connsiteX2" fmla="*/ 403 w 93865"/>
                  <a:gd name="connsiteY2" fmla="*/ 91926 h 99819"/>
                  <a:gd name="connsiteX3" fmla="*/ 7 w 93865"/>
                  <a:gd name="connsiteY3" fmla="*/ 85894 h 99819"/>
                  <a:gd name="connsiteX4" fmla="*/ 721 w 93865"/>
                  <a:gd name="connsiteY4" fmla="*/ 77957 h 99819"/>
                  <a:gd name="connsiteX5" fmla="*/ 721 w 93865"/>
                  <a:gd name="connsiteY5" fmla="*/ 73830 h 99819"/>
                  <a:gd name="connsiteX6" fmla="*/ 721 w 93865"/>
                  <a:gd name="connsiteY6" fmla="*/ 70338 h 99819"/>
                  <a:gd name="connsiteX7" fmla="*/ 721 w 93865"/>
                  <a:gd name="connsiteY7" fmla="*/ 61370 h 99819"/>
                  <a:gd name="connsiteX8" fmla="*/ 721 w 93865"/>
                  <a:gd name="connsiteY8" fmla="*/ 52798 h 99819"/>
                  <a:gd name="connsiteX9" fmla="*/ 721 w 93865"/>
                  <a:gd name="connsiteY9" fmla="*/ 43988 h 99819"/>
                  <a:gd name="connsiteX10" fmla="*/ -152 w 93865"/>
                  <a:gd name="connsiteY10" fmla="*/ 12241 h 99819"/>
                  <a:gd name="connsiteX11" fmla="*/ -152 w 93865"/>
                  <a:gd name="connsiteY11" fmla="*/ 7955 h 99819"/>
                  <a:gd name="connsiteX12" fmla="*/ 4689 w 93865"/>
                  <a:gd name="connsiteY12" fmla="*/ 891 h 99819"/>
                  <a:gd name="connsiteX13" fmla="*/ 13817 w 93865"/>
                  <a:gd name="connsiteY13" fmla="*/ 891 h 99819"/>
                  <a:gd name="connsiteX14" fmla="*/ 18658 w 93865"/>
                  <a:gd name="connsiteY14" fmla="*/ 891 h 99819"/>
                  <a:gd name="connsiteX15" fmla="*/ 23658 w 93865"/>
                  <a:gd name="connsiteY15" fmla="*/ 6050 h 99819"/>
                  <a:gd name="connsiteX16" fmla="*/ 38420 w 93865"/>
                  <a:gd name="connsiteY16" fmla="*/ 27876 h 99819"/>
                  <a:gd name="connsiteX17" fmla="*/ 43421 w 93865"/>
                  <a:gd name="connsiteY17" fmla="*/ 34146 h 99819"/>
                  <a:gd name="connsiteX18" fmla="*/ 48580 w 93865"/>
                  <a:gd name="connsiteY18" fmla="*/ 39067 h 99819"/>
                  <a:gd name="connsiteX19" fmla="*/ 51199 w 93865"/>
                  <a:gd name="connsiteY19" fmla="*/ 35972 h 99819"/>
                  <a:gd name="connsiteX20" fmla="*/ 55643 w 93865"/>
                  <a:gd name="connsiteY20" fmla="*/ 29464 h 99819"/>
                  <a:gd name="connsiteX21" fmla="*/ 58421 w 93865"/>
                  <a:gd name="connsiteY21" fmla="*/ 25178 h 99819"/>
                  <a:gd name="connsiteX22" fmla="*/ 61437 w 93865"/>
                  <a:gd name="connsiteY22" fmla="*/ 20654 h 99819"/>
                  <a:gd name="connsiteX23" fmla="*/ 67151 w 93865"/>
                  <a:gd name="connsiteY23" fmla="*/ 9781 h 99819"/>
                  <a:gd name="connsiteX24" fmla="*/ 70961 w 93865"/>
                  <a:gd name="connsiteY24" fmla="*/ 2955 h 99819"/>
                  <a:gd name="connsiteX25" fmla="*/ 74930 w 93865"/>
                  <a:gd name="connsiteY25" fmla="*/ -140 h 99819"/>
                  <a:gd name="connsiteX26" fmla="*/ 89930 w 93865"/>
                  <a:gd name="connsiteY26" fmla="*/ 653 h 99819"/>
                  <a:gd name="connsiteX27" fmla="*/ 93660 w 93865"/>
                  <a:gd name="connsiteY27" fmla="*/ 4304 h 99819"/>
                  <a:gd name="connsiteX28" fmla="*/ 93660 w 93865"/>
                  <a:gd name="connsiteY28" fmla="*/ 9304 h 99819"/>
                  <a:gd name="connsiteX29" fmla="*/ 93660 w 93865"/>
                  <a:gd name="connsiteY29" fmla="*/ 20813 h 99819"/>
                  <a:gd name="connsiteX30" fmla="*/ 93660 w 93865"/>
                  <a:gd name="connsiteY30" fmla="*/ 23273 h 99819"/>
                  <a:gd name="connsiteX31" fmla="*/ 93025 w 93865"/>
                  <a:gd name="connsiteY31" fmla="*/ 28749 h 99819"/>
                  <a:gd name="connsiteX32" fmla="*/ 93660 w 93865"/>
                  <a:gd name="connsiteY32" fmla="*/ 44623 h 99819"/>
                  <a:gd name="connsiteX33" fmla="*/ 93660 w 93865"/>
                  <a:gd name="connsiteY33" fmla="*/ 49623 h 99819"/>
                  <a:gd name="connsiteX34" fmla="*/ 93660 w 93865"/>
                  <a:gd name="connsiteY34" fmla="*/ 53830 h 99819"/>
                  <a:gd name="connsiteX35" fmla="*/ 93660 w 93865"/>
                  <a:gd name="connsiteY35" fmla="*/ 60496 h 99819"/>
                  <a:gd name="connsiteX36" fmla="*/ 93660 w 93865"/>
                  <a:gd name="connsiteY36" fmla="*/ 66528 h 99819"/>
                  <a:gd name="connsiteX37" fmla="*/ 93025 w 93865"/>
                  <a:gd name="connsiteY37" fmla="*/ 78592 h 99819"/>
                  <a:gd name="connsiteX38" fmla="*/ 93025 w 93865"/>
                  <a:gd name="connsiteY38" fmla="*/ 80973 h 99819"/>
                  <a:gd name="connsiteX39" fmla="*/ 93660 w 93865"/>
                  <a:gd name="connsiteY39" fmla="*/ 87878 h 99819"/>
                  <a:gd name="connsiteX40" fmla="*/ 93660 w 93865"/>
                  <a:gd name="connsiteY40" fmla="*/ 91688 h 99819"/>
                  <a:gd name="connsiteX41" fmla="*/ 88819 w 93865"/>
                  <a:gd name="connsiteY41" fmla="*/ 98593 h 99819"/>
                  <a:gd name="connsiteX42" fmla="*/ 71596 w 93865"/>
                  <a:gd name="connsiteY42" fmla="*/ 98593 h 99819"/>
                  <a:gd name="connsiteX43" fmla="*/ 69532 w 93865"/>
                  <a:gd name="connsiteY43" fmla="*/ 94466 h 99819"/>
                  <a:gd name="connsiteX44" fmla="*/ 69929 w 93865"/>
                  <a:gd name="connsiteY44" fmla="*/ 89227 h 99819"/>
                  <a:gd name="connsiteX45" fmla="*/ 70406 w 93865"/>
                  <a:gd name="connsiteY45" fmla="*/ 85497 h 99819"/>
                  <a:gd name="connsiteX46" fmla="*/ 69929 w 93865"/>
                  <a:gd name="connsiteY46" fmla="*/ 58274 h 99819"/>
                  <a:gd name="connsiteX47" fmla="*/ 67310 w 93865"/>
                  <a:gd name="connsiteY47" fmla="*/ 55655 h 99819"/>
                  <a:gd name="connsiteX48" fmla="*/ 61993 w 93865"/>
                  <a:gd name="connsiteY48" fmla="*/ 60338 h 99819"/>
                  <a:gd name="connsiteX49" fmla="*/ 57151 w 93865"/>
                  <a:gd name="connsiteY49" fmla="*/ 65973 h 99819"/>
                  <a:gd name="connsiteX50" fmla="*/ 54929 w 93865"/>
                  <a:gd name="connsiteY50" fmla="*/ 68592 h 99819"/>
                  <a:gd name="connsiteX51" fmla="*/ 49452 w 93865"/>
                  <a:gd name="connsiteY51" fmla="*/ 73751 h 99819"/>
                  <a:gd name="connsiteX52" fmla="*/ 44611 w 93865"/>
                  <a:gd name="connsiteY52" fmla="*/ 71370 h 99819"/>
                  <a:gd name="connsiteX53" fmla="*/ 38897 w 93865"/>
                  <a:gd name="connsiteY53" fmla="*/ 64227 h 99819"/>
                  <a:gd name="connsiteX54" fmla="*/ 31357 w 93865"/>
                  <a:gd name="connsiteY54" fmla="*/ 55496 h 99819"/>
                  <a:gd name="connsiteX55" fmla="*/ 26674 w 93865"/>
                  <a:gd name="connsiteY55" fmla="*/ 52163 h 99819"/>
                  <a:gd name="connsiteX56" fmla="*/ 23896 w 93865"/>
                  <a:gd name="connsiteY56" fmla="*/ 57242 h 99819"/>
                  <a:gd name="connsiteX57" fmla="*/ 23896 w 93865"/>
                  <a:gd name="connsiteY57" fmla="*/ 67163 h 99819"/>
                  <a:gd name="connsiteX58" fmla="*/ 23499 w 93865"/>
                  <a:gd name="connsiteY58" fmla="*/ 78751 h 99819"/>
                  <a:gd name="connsiteX59" fmla="*/ 23499 w 93865"/>
                  <a:gd name="connsiteY59" fmla="*/ 87561 h 99819"/>
                  <a:gd name="connsiteX60" fmla="*/ 23499 w 93865"/>
                  <a:gd name="connsiteY60" fmla="*/ 93434 h 99819"/>
                  <a:gd name="connsiteX61" fmla="*/ 23499 w 93865"/>
                  <a:gd name="connsiteY61" fmla="*/ 95497 h 99819"/>
                  <a:gd name="connsiteX62" fmla="*/ 19531 w 93865"/>
                  <a:gd name="connsiteY62" fmla="*/ 99625 h 99819"/>
                  <a:gd name="connsiteX63" fmla="*/ 18182 w 93865"/>
                  <a:gd name="connsiteY63" fmla="*/ 99625 h 99819"/>
                  <a:gd name="connsiteX64" fmla="*/ 16436 w 93865"/>
                  <a:gd name="connsiteY64" fmla="*/ 99625 h 99819"/>
                  <a:gd name="connsiteX65" fmla="*/ 9372 w 93865"/>
                  <a:gd name="connsiteY65" fmla="*/ 99625 h 99819"/>
                  <a:gd name="connsiteX66" fmla="*/ 6118 w 93865"/>
                  <a:gd name="connsiteY66" fmla="*/ 99625 h 99819"/>
                  <a:gd name="connsiteX67" fmla="*/ 3896 w 93865"/>
                  <a:gd name="connsiteY67" fmla="*/ 99625 h 99819"/>
                  <a:gd name="connsiteX68" fmla="*/ -73 w 93865"/>
                  <a:gd name="connsiteY68" fmla="*/ 95656 h 99819"/>
                  <a:gd name="connsiteX69" fmla="*/ 403 w 93865"/>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5" h="99819">
                    <a:moveTo>
                      <a:pt x="403" y="94704"/>
                    </a:moveTo>
                    <a:cubicBezTo>
                      <a:pt x="459" y="94228"/>
                      <a:pt x="459" y="93751"/>
                      <a:pt x="403" y="93275"/>
                    </a:cubicBezTo>
                    <a:lnTo>
                      <a:pt x="403" y="91926"/>
                    </a:lnTo>
                    <a:cubicBezTo>
                      <a:pt x="94" y="89934"/>
                      <a:pt x="-41" y="87910"/>
                      <a:pt x="7" y="85894"/>
                    </a:cubicBezTo>
                    <a:cubicBezTo>
                      <a:pt x="62" y="83235"/>
                      <a:pt x="300" y="80584"/>
                      <a:pt x="721" y="77957"/>
                    </a:cubicBezTo>
                    <a:cubicBezTo>
                      <a:pt x="856" y="76584"/>
                      <a:pt x="856" y="75203"/>
                      <a:pt x="721" y="73830"/>
                    </a:cubicBezTo>
                    <a:cubicBezTo>
                      <a:pt x="721" y="73830"/>
                      <a:pt x="721" y="72084"/>
                      <a:pt x="721" y="70338"/>
                    </a:cubicBezTo>
                    <a:cubicBezTo>
                      <a:pt x="721" y="68592"/>
                      <a:pt x="721" y="65020"/>
                      <a:pt x="721" y="61370"/>
                    </a:cubicBezTo>
                    <a:cubicBezTo>
                      <a:pt x="721" y="57719"/>
                      <a:pt x="721" y="55734"/>
                      <a:pt x="721" y="52798"/>
                    </a:cubicBezTo>
                    <a:cubicBezTo>
                      <a:pt x="721" y="47798"/>
                      <a:pt x="721" y="44861"/>
                      <a:pt x="721" y="43988"/>
                    </a:cubicBezTo>
                    <a:cubicBezTo>
                      <a:pt x="721" y="29146"/>
                      <a:pt x="86" y="21051"/>
                      <a:pt x="-152" y="12241"/>
                    </a:cubicBezTo>
                    <a:lnTo>
                      <a:pt x="-152" y="7955"/>
                    </a:lnTo>
                    <a:cubicBezTo>
                      <a:pt x="-152" y="3431"/>
                      <a:pt x="1277" y="1368"/>
                      <a:pt x="4689" y="891"/>
                    </a:cubicBezTo>
                    <a:lnTo>
                      <a:pt x="13817" y="891"/>
                    </a:lnTo>
                    <a:cubicBezTo>
                      <a:pt x="15428" y="725"/>
                      <a:pt x="17047" y="725"/>
                      <a:pt x="18658" y="891"/>
                    </a:cubicBezTo>
                    <a:cubicBezTo>
                      <a:pt x="20856" y="2003"/>
                      <a:pt x="22618" y="3820"/>
                      <a:pt x="23658" y="6050"/>
                    </a:cubicBezTo>
                    <a:cubicBezTo>
                      <a:pt x="26912" y="11527"/>
                      <a:pt x="34690" y="22956"/>
                      <a:pt x="38420" y="27876"/>
                    </a:cubicBezTo>
                    <a:lnTo>
                      <a:pt x="43421" y="34146"/>
                    </a:lnTo>
                    <a:cubicBezTo>
                      <a:pt x="45484" y="37004"/>
                      <a:pt x="47786" y="39067"/>
                      <a:pt x="48580" y="39067"/>
                    </a:cubicBezTo>
                    <a:cubicBezTo>
                      <a:pt x="49373" y="39067"/>
                      <a:pt x="49611" y="38591"/>
                      <a:pt x="51199" y="35972"/>
                    </a:cubicBezTo>
                    <a:cubicBezTo>
                      <a:pt x="52516" y="33694"/>
                      <a:pt x="54000" y="31519"/>
                      <a:pt x="55643" y="29464"/>
                    </a:cubicBezTo>
                    <a:cubicBezTo>
                      <a:pt x="56675" y="28115"/>
                      <a:pt x="56516" y="27956"/>
                      <a:pt x="58421" y="25178"/>
                    </a:cubicBezTo>
                    <a:lnTo>
                      <a:pt x="61437" y="20654"/>
                    </a:lnTo>
                    <a:cubicBezTo>
                      <a:pt x="62310" y="19305"/>
                      <a:pt x="64532" y="15178"/>
                      <a:pt x="67151" y="9781"/>
                    </a:cubicBezTo>
                    <a:cubicBezTo>
                      <a:pt x="68270" y="7423"/>
                      <a:pt x="69540" y="5146"/>
                      <a:pt x="70961" y="2955"/>
                    </a:cubicBezTo>
                    <a:cubicBezTo>
                      <a:pt x="72469" y="653"/>
                      <a:pt x="73501" y="-140"/>
                      <a:pt x="74930" y="-140"/>
                    </a:cubicBezTo>
                    <a:cubicBezTo>
                      <a:pt x="79937" y="-156"/>
                      <a:pt x="84946" y="114"/>
                      <a:pt x="89930" y="653"/>
                    </a:cubicBezTo>
                    <a:cubicBezTo>
                      <a:pt x="91835" y="939"/>
                      <a:pt x="93335" y="2407"/>
                      <a:pt x="93660" y="4304"/>
                    </a:cubicBezTo>
                    <a:lnTo>
                      <a:pt x="93660" y="9304"/>
                    </a:lnTo>
                    <a:lnTo>
                      <a:pt x="93660" y="20813"/>
                    </a:lnTo>
                    <a:cubicBezTo>
                      <a:pt x="93660" y="20813"/>
                      <a:pt x="93660" y="21924"/>
                      <a:pt x="93660" y="23273"/>
                    </a:cubicBezTo>
                    <a:cubicBezTo>
                      <a:pt x="93327" y="25083"/>
                      <a:pt x="93113" y="26908"/>
                      <a:pt x="93025" y="28749"/>
                    </a:cubicBezTo>
                    <a:lnTo>
                      <a:pt x="93660" y="44623"/>
                    </a:lnTo>
                    <a:cubicBezTo>
                      <a:pt x="93660" y="44623"/>
                      <a:pt x="93660" y="46766"/>
                      <a:pt x="93660" y="49623"/>
                    </a:cubicBezTo>
                    <a:cubicBezTo>
                      <a:pt x="93660" y="51210"/>
                      <a:pt x="93660" y="52798"/>
                      <a:pt x="93660" y="53830"/>
                    </a:cubicBezTo>
                    <a:cubicBezTo>
                      <a:pt x="93660" y="54861"/>
                      <a:pt x="93660" y="57877"/>
                      <a:pt x="93660" y="60496"/>
                    </a:cubicBezTo>
                    <a:cubicBezTo>
                      <a:pt x="93660" y="63116"/>
                      <a:pt x="93660" y="65497"/>
                      <a:pt x="93660" y="66528"/>
                    </a:cubicBezTo>
                    <a:cubicBezTo>
                      <a:pt x="93660" y="67560"/>
                      <a:pt x="93184" y="77243"/>
                      <a:pt x="93025" y="78592"/>
                    </a:cubicBezTo>
                    <a:cubicBezTo>
                      <a:pt x="92970" y="79386"/>
                      <a:pt x="92970" y="80180"/>
                      <a:pt x="93025" y="80973"/>
                    </a:cubicBezTo>
                    <a:cubicBezTo>
                      <a:pt x="93025" y="80973"/>
                      <a:pt x="93025" y="80973"/>
                      <a:pt x="93660" y="87878"/>
                    </a:cubicBezTo>
                    <a:cubicBezTo>
                      <a:pt x="93732" y="89148"/>
                      <a:pt x="93732" y="90418"/>
                      <a:pt x="93660" y="91688"/>
                    </a:cubicBezTo>
                    <a:cubicBezTo>
                      <a:pt x="93660" y="95656"/>
                      <a:pt x="91438" y="98593"/>
                      <a:pt x="88819" y="98593"/>
                    </a:cubicBezTo>
                    <a:cubicBezTo>
                      <a:pt x="81834" y="98593"/>
                      <a:pt x="71993" y="98593"/>
                      <a:pt x="71596" y="98593"/>
                    </a:cubicBezTo>
                    <a:cubicBezTo>
                      <a:pt x="70191" y="97712"/>
                      <a:pt x="69397" y="96117"/>
                      <a:pt x="69532" y="94466"/>
                    </a:cubicBezTo>
                    <a:cubicBezTo>
                      <a:pt x="69548" y="92712"/>
                      <a:pt x="69675" y="90966"/>
                      <a:pt x="69929" y="89227"/>
                    </a:cubicBezTo>
                    <a:cubicBezTo>
                      <a:pt x="70167" y="87997"/>
                      <a:pt x="70326" y="86751"/>
                      <a:pt x="70406" y="85497"/>
                    </a:cubicBezTo>
                    <a:cubicBezTo>
                      <a:pt x="70406" y="71290"/>
                      <a:pt x="70406" y="59147"/>
                      <a:pt x="69929" y="58274"/>
                    </a:cubicBezTo>
                    <a:cubicBezTo>
                      <a:pt x="69453" y="57401"/>
                      <a:pt x="68342" y="55655"/>
                      <a:pt x="67310" y="55655"/>
                    </a:cubicBezTo>
                    <a:cubicBezTo>
                      <a:pt x="66278" y="55655"/>
                      <a:pt x="65405" y="56211"/>
                      <a:pt x="61993" y="60338"/>
                    </a:cubicBezTo>
                    <a:cubicBezTo>
                      <a:pt x="60802" y="61846"/>
                      <a:pt x="59215" y="63750"/>
                      <a:pt x="57151" y="65973"/>
                    </a:cubicBezTo>
                    <a:cubicBezTo>
                      <a:pt x="56365" y="66806"/>
                      <a:pt x="55619" y="67679"/>
                      <a:pt x="54929" y="68592"/>
                    </a:cubicBezTo>
                    <a:cubicBezTo>
                      <a:pt x="51834" y="73037"/>
                      <a:pt x="51119" y="73751"/>
                      <a:pt x="49452" y="73751"/>
                    </a:cubicBezTo>
                    <a:cubicBezTo>
                      <a:pt x="47595" y="73616"/>
                      <a:pt x="45857" y="72759"/>
                      <a:pt x="44611" y="71370"/>
                    </a:cubicBezTo>
                    <a:cubicBezTo>
                      <a:pt x="42309" y="68751"/>
                      <a:pt x="42309" y="68036"/>
                      <a:pt x="38897" y="64227"/>
                    </a:cubicBezTo>
                    <a:lnTo>
                      <a:pt x="31357" y="55496"/>
                    </a:lnTo>
                    <a:cubicBezTo>
                      <a:pt x="30150" y="53957"/>
                      <a:pt x="28523" y="52798"/>
                      <a:pt x="26674" y="52163"/>
                    </a:cubicBezTo>
                    <a:cubicBezTo>
                      <a:pt x="24769" y="52163"/>
                      <a:pt x="24055" y="53433"/>
                      <a:pt x="23896" y="57242"/>
                    </a:cubicBezTo>
                    <a:cubicBezTo>
                      <a:pt x="23896" y="57877"/>
                      <a:pt x="23896" y="57877"/>
                      <a:pt x="23896" y="67163"/>
                    </a:cubicBezTo>
                    <a:cubicBezTo>
                      <a:pt x="23896" y="69465"/>
                      <a:pt x="23896" y="69465"/>
                      <a:pt x="23499" y="78751"/>
                    </a:cubicBezTo>
                    <a:lnTo>
                      <a:pt x="23499" y="87561"/>
                    </a:lnTo>
                    <a:cubicBezTo>
                      <a:pt x="23499" y="90101"/>
                      <a:pt x="23499" y="92005"/>
                      <a:pt x="23499" y="93434"/>
                    </a:cubicBezTo>
                    <a:cubicBezTo>
                      <a:pt x="23539" y="94124"/>
                      <a:pt x="23539" y="94807"/>
                      <a:pt x="23499" y="95497"/>
                    </a:cubicBezTo>
                    <a:cubicBezTo>
                      <a:pt x="23460" y="97704"/>
                      <a:pt x="21730" y="99498"/>
                      <a:pt x="19531" y="99625"/>
                    </a:cubicBezTo>
                    <a:cubicBezTo>
                      <a:pt x="19087" y="99696"/>
                      <a:pt x="18626" y="99696"/>
                      <a:pt x="18182" y="99625"/>
                    </a:cubicBezTo>
                    <a:lnTo>
                      <a:pt x="16436" y="99625"/>
                    </a:lnTo>
                    <a:lnTo>
                      <a:pt x="9372" y="99625"/>
                    </a:lnTo>
                    <a:lnTo>
                      <a:pt x="6118" y="99625"/>
                    </a:lnTo>
                    <a:cubicBezTo>
                      <a:pt x="5380" y="99696"/>
                      <a:pt x="4634" y="99696"/>
                      <a:pt x="3896" y="99625"/>
                    </a:cubicBezTo>
                    <a:cubicBezTo>
                      <a:pt x="1753" y="99506"/>
                      <a:pt x="46" y="97799"/>
                      <a:pt x="-73" y="95656"/>
                    </a:cubicBezTo>
                    <a:cubicBezTo>
                      <a:pt x="30" y="95315"/>
                      <a:pt x="189" y="94990"/>
                      <a:pt x="403" y="94704"/>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2" name="Freeform: Shape 151">
                <a:extLst>
                  <a:ext uri="{FF2B5EF4-FFF2-40B4-BE49-F238E27FC236}">
                    <a16:creationId xmlns:a16="http://schemas.microsoft.com/office/drawing/2014/main" id="{4E8244ED-5ACD-4C9A-9BD0-B52FC56B09E8}"/>
                  </a:ext>
                </a:extLst>
              </p:cNvPr>
              <p:cNvSpPr/>
              <p:nvPr/>
            </p:nvSpPr>
            <p:spPr>
              <a:xfrm>
                <a:off x="4498209" y="941116"/>
                <a:ext cx="102964" cy="109218"/>
              </a:xfrm>
              <a:custGeom>
                <a:avLst/>
                <a:gdLst>
                  <a:gd name="connsiteX0" fmla="*/ 641 w 94103"/>
                  <a:gd name="connsiteY0" fmla="*/ 94545 h 99819"/>
                  <a:gd name="connsiteX1" fmla="*/ 641 w 94103"/>
                  <a:gd name="connsiteY1" fmla="*/ 93117 h 99819"/>
                  <a:gd name="connsiteX2" fmla="*/ 641 w 94103"/>
                  <a:gd name="connsiteY2" fmla="*/ 91926 h 99819"/>
                  <a:gd name="connsiteX3" fmla="*/ 165 w 94103"/>
                  <a:gd name="connsiteY3" fmla="*/ 85894 h 99819"/>
                  <a:gd name="connsiteX4" fmla="*/ 880 w 94103"/>
                  <a:gd name="connsiteY4" fmla="*/ 77957 h 99819"/>
                  <a:gd name="connsiteX5" fmla="*/ 880 w 94103"/>
                  <a:gd name="connsiteY5" fmla="*/ 73830 h 99819"/>
                  <a:gd name="connsiteX6" fmla="*/ 880 w 94103"/>
                  <a:gd name="connsiteY6" fmla="*/ 70338 h 99819"/>
                  <a:gd name="connsiteX7" fmla="*/ 880 w 94103"/>
                  <a:gd name="connsiteY7" fmla="*/ 61370 h 99819"/>
                  <a:gd name="connsiteX8" fmla="*/ 880 w 94103"/>
                  <a:gd name="connsiteY8" fmla="*/ 52798 h 99819"/>
                  <a:gd name="connsiteX9" fmla="*/ 880 w 94103"/>
                  <a:gd name="connsiteY9" fmla="*/ 43988 h 99819"/>
                  <a:gd name="connsiteX10" fmla="*/ 6 w 94103"/>
                  <a:gd name="connsiteY10" fmla="*/ 12241 h 99819"/>
                  <a:gd name="connsiteX11" fmla="*/ 6 w 94103"/>
                  <a:gd name="connsiteY11" fmla="*/ 7955 h 99819"/>
                  <a:gd name="connsiteX12" fmla="*/ 4848 w 94103"/>
                  <a:gd name="connsiteY12" fmla="*/ 892 h 99819"/>
                  <a:gd name="connsiteX13" fmla="*/ 13816 w 94103"/>
                  <a:gd name="connsiteY13" fmla="*/ 892 h 99819"/>
                  <a:gd name="connsiteX14" fmla="*/ 18737 w 94103"/>
                  <a:gd name="connsiteY14" fmla="*/ 892 h 99819"/>
                  <a:gd name="connsiteX15" fmla="*/ 23737 w 94103"/>
                  <a:gd name="connsiteY15" fmla="*/ 6050 h 99819"/>
                  <a:gd name="connsiteX16" fmla="*/ 38420 w 94103"/>
                  <a:gd name="connsiteY16" fmla="*/ 27876 h 99819"/>
                  <a:gd name="connsiteX17" fmla="*/ 43420 w 94103"/>
                  <a:gd name="connsiteY17" fmla="*/ 34147 h 99819"/>
                  <a:gd name="connsiteX18" fmla="*/ 48579 w 94103"/>
                  <a:gd name="connsiteY18" fmla="*/ 39067 h 99819"/>
                  <a:gd name="connsiteX19" fmla="*/ 51199 w 94103"/>
                  <a:gd name="connsiteY19" fmla="*/ 35972 h 99819"/>
                  <a:gd name="connsiteX20" fmla="*/ 55643 w 94103"/>
                  <a:gd name="connsiteY20" fmla="*/ 29464 h 99819"/>
                  <a:gd name="connsiteX21" fmla="*/ 58421 w 94103"/>
                  <a:gd name="connsiteY21" fmla="*/ 25178 h 99819"/>
                  <a:gd name="connsiteX22" fmla="*/ 61675 w 94103"/>
                  <a:gd name="connsiteY22" fmla="*/ 20654 h 99819"/>
                  <a:gd name="connsiteX23" fmla="*/ 67389 w 94103"/>
                  <a:gd name="connsiteY23" fmla="*/ 9781 h 99819"/>
                  <a:gd name="connsiteX24" fmla="*/ 71199 w 94103"/>
                  <a:gd name="connsiteY24" fmla="*/ 2955 h 99819"/>
                  <a:gd name="connsiteX25" fmla="*/ 75247 w 94103"/>
                  <a:gd name="connsiteY25" fmla="*/ -140 h 99819"/>
                  <a:gd name="connsiteX26" fmla="*/ 90247 w 94103"/>
                  <a:gd name="connsiteY26" fmla="*/ 653 h 99819"/>
                  <a:gd name="connsiteX27" fmla="*/ 93898 w 94103"/>
                  <a:gd name="connsiteY27" fmla="*/ 4304 h 99819"/>
                  <a:gd name="connsiteX28" fmla="*/ 93898 w 94103"/>
                  <a:gd name="connsiteY28" fmla="*/ 9304 h 99819"/>
                  <a:gd name="connsiteX29" fmla="*/ 93898 w 94103"/>
                  <a:gd name="connsiteY29" fmla="*/ 20813 h 99819"/>
                  <a:gd name="connsiteX30" fmla="*/ 93898 w 94103"/>
                  <a:gd name="connsiteY30" fmla="*/ 23273 h 99819"/>
                  <a:gd name="connsiteX31" fmla="*/ 93343 w 94103"/>
                  <a:gd name="connsiteY31" fmla="*/ 28749 h 99819"/>
                  <a:gd name="connsiteX32" fmla="*/ 93898 w 94103"/>
                  <a:gd name="connsiteY32" fmla="*/ 44623 h 99819"/>
                  <a:gd name="connsiteX33" fmla="*/ 93898 w 94103"/>
                  <a:gd name="connsiteY33" fmla="*/ 49623 h 99819"/>
                  <a:gd name="connsiteX34" fmla="*/ 93898 w 94103"/>
                  <a:gd name="connsiteY34" fmla="*/ 53830 h 99819"/>
                  <a:gd name="connsiteX35" fmla="*/ 93898 w 94103"/>
                  <a:gd name="connsiteY35" fmla="*/ 60496 h 99819"/>
                  <a:gd name="connsiteX36" fmla="*/ 93898 w 94103"/>
                  <a:gd name="connsiteY36" fmla="*/ 66528 h 99819"/>
                  <a:gd name="connsiteX37" fmla="*/ 93343 w 94103"/>
                  <a:gd name="connsiteY37" fmla="*/ 78592 h 99819"/>
                  <a:gd name="connsiteX38" fmla="*/ 93343 w 94103"/>
                  <a:gd name="connsiteY38" fmla="*/ 80973 h 99819"/>
                  <a:gd name="connsiteX39" fmla="*/ 93898 w 94103"/>
                  <a:gd name="connsiteY39" fmla="*/ 87878 h 99819"/>
                  <a:gd name="connsiteX40" fmla="*/ 93898 w 94103"/>
                  <a:gd name="connsiteY40" fmla="*/ 91688 h 99819"/>
                  <a:gd name="connsiteX41" fmla="*/ 89057 w 94103"/>
                  <a:gd name="connsiteY41" fmla="*/ 98593 h 99819"/>
                  <a:gd name="connsiteX42" fmla="*/ 71834 w 94103"/>
                  <a:gd name="connsiteY42" fmla="*/ 98593 h 99819"/>
                  <a:gd name="connsiteX43" fmla="*/ 69770 w 94103"/>
                  <a:gd name="connsiteY43" fmla="*/ 94466 h 99819"/>
                  <a:gd name="connsiteX44" fmla="*/ 69770 w 94103"/>
                  <a:gd name="connsiteY44" fmla="*/ 89228 h 99819"/>
                  <a:gd name="connsiteX45" fmla="*/ 70247 w 94103"/>
                  <a:gd name="connsiteY45" fmla="*/ 85497 h 99819"/>
                  <a:gd name="connsiteX46" fmla="*/ 69770 w 94103"/>
                  <a:gd name="connsiteY46" fmla="*/ 58274 h 99819"/>
                  <a:gd name="connsiteX47" fmla="*/ 67151 w 94103"/>
                  <a:gd name="connsiteY47" fmla="*/ 55655 h 99819"/>
                  <a:gd name="connsiteX48" fmla="*/ 61834 w 94103"/>
                  <a:gd name="connsiteY48" fmla="*/ 60338 h 99819"/>
                  <a:gd name="connsiteX49" fmla="*/ 56992 w 94103"/>
                  <a:gd name="connsiteY49" fmla="*/ 65973 h 99819"/>
                  <a:gd name="connsiteX50" fmla="*/ 54770 w 94103"/>
                  <a:gd name="connsiteY50" fmla="*/ 68592 h 99819"/>
                  <a:gd name="connsiteX51" fmla="*/ 49373 w 94103"/>
                  <a:gd name="connsiteY51" fmla="*/ 73751 h 99819"/>
                  <a:gd name="connsiteX52" fmla="*/ 44532 w 94103"/>
                  <a:gd name="connsiteY52" fmla="*/ 71370 h 99819"/>
                  <a:gd name="connsiteX53" fmla="*/ 38738 w 94103"/>
                  <a:gd name="connsiteY53" fmla="*/ 64227 h 99819"/>
                  <a:gd name="connsiteX54" fmla="*/ 31277 w 94103"/>
                  <a:gd name="connsiteY54" fmla="*/ 55496 h 99819"/>
                  <a:gd name="connsiteX55" fmla="*/ 26515 w 94103"/>
                  <a:gd name="connsiteY55" fmla="*/ 52163 h 99819"/>
                  <a:gd name="connsiteX56" fmla="*/ 23737 w 94103"/>
                  <a:gd name="connsiteY56" fmla="*/ 57242 h 99819"/>
                  <a:gd name="connsiteX57" fmla="*/ 23737 w 94103"/>
                  <a:gd name="connsiteY57" fmla="*/ 67163 h 99819"/>
                  <a:gd name="connsiteX58" fmla="*/ 23340 w 94103"/>
                  <a:gd name="connsiteY58" fmla="*/ 78751 h 99819"/>
                  <a:gd name="connsiteX59" fmla="*/ 23340 w 94103"/>
                  <a:gd name="connsiteY59" fmla="*/ 87561 h 99819"/>
                  <a:gd name="connsiteX60" fmla="*/ 23340 w 94103"/>
                  <a:gd name="connsiteY60" fmla="*/ 93434 h 99819"/>
                  <a:gd name="connsiteX61" fmla="*/ 23340 w 94103"/>
                  <a:gd name="connsiteY61" fmla="*/ 95498 h 99819"/>
                  <a:gd name="connsiteX62" fmla="*/ 19372 w 94103"/>
                  <a:gd name="connsiteY62" fmla="*/ 99625 h 99819"/>
                  <a:gd name="connsiteX63" fmla="*/ 18102 w 94103"/>
                  <a:gd name="connsiteY63" fmla="*/ 99625 h 99819"/>
                  <a:gd name="connsiteX64" fmla="*/ 16277 w 94103"/>
                  <a:gd name="connsiteY64" fmla="*/ 99625 h 99819"/>
                  <a:gd name="connsiteX65" fmla="*/ 9213 w 94103"/>
                  <a:gd name="connsiteY65" fmla="*/ 99625 h 99819"/>
                  <a:gd name="connsiteX66" fmla="*/ 6038 w 94103"/>
                  <a:gd name="connsiteY66" fmla="*/ 99625 h 99819"/>
                  <a:gd name="connsiteX67" fmla="*/ 3816 w 94103"/>
                  <a:gd name="connsiteY67" fmla="*/ 99625 h 99819"/>
                  <a:gd name="connsiteX68" fmla="*/ -152 w 94103"/>
                  <a:gd name="connsiteY68" fmla="*/ 95656 h 99819"/>
                  <a:gd name="connsiteX69" fmla="*/ 641 w 94103"/>
                  <a:gd name="connsiteY69" fmla="*/ 94545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03" h="99819">
                    <a:moveTo>
                      <a:pt x="641" y="94545"/>
                    </a:moveTo>
                    <a:cubicBezTo>
                      <a:pt x="673" y="94069"/>
                      <a:pt x="673" y="93593"/>
                      <a:pt x="641" y="93117"/>
                    </a:cubicBezTo>
                    <a:lnTo>
                      <a:pt x="641" y="91926"/>
                    </a:lnTo>
                    <a:cubicBezTo>
                      <a:pt x="252" y="89942"/>
                      <a:pt x="94" y="87918"/>
                      <a:pt x="165" y="85894"/>
                    </a:cubicBezTo>
                    <a:cubicBezTo>
                      <a:pt x="221" y="83235"/>
                      <a:pt x="459" y="80584"/>
                      <a:pt x="880" y="77957"/>
                    </a:cubicBezTo>
                    <a:cubicBezTo>
                      <a:pt x="1014" y="76584"/>
                      <a:pt x="1014" y="75203"/>
                      <a:pt x="880" y="73830"/>
                    </a:cubicBezTo>
                    <a:cubicBezTo>
                      <a:pt x="880" y="73830"/>
                      <a:pt x="880" y="72084"/>
                      <a:pt x="880" y="70338"/>
                    </a:cubicBezTo>
                    <a:cubicBezTo>
                      <a:pt x="880" y="68592"/>
                      <a:pt x="880" y="65020"/>
                      <a:pt x="880" y="61370"/>
                    </a:cubicBezTo>
                    <a:cubicBezTo>
                      <a:pt x="880" y="57719"/>
                      <a:pt x="880" y="55734"/>
                      <a:pt x="880" y="52798"/>
                    </a:cubicBezTo>
                    <a:cubicBezTo>
                      <a:pt x="880" y="47798"/>
                      <a:pt x="880" y="44861"/>
                      <a:pt x="880" y="43988"/>
                    </a:cubicBezTo>
                    <a:cubicBezTo>
                      <a:pt x="880" y="29146"/>
                      <a:pt x="324" y="21051"/>
                      <a:pt x="6" y="12241"/>
                    </a:cubicBezTo>
                    <a:lnTo>
                      <a:pt x="6" y="7955"/>
                    </a:lnTo>
                    <a:cubicBezTo>
                      <a:pt x="6" y="3431"/>
                      <a:pt x="1514" y="1368"/>
                      <a:pt x="4848" y="892"/>
                    </a:cubicBezTo>
                    <a:lnTo>
                      <a:pt x="13816" y="892"/>
                    </a:lnTo>
                    <a:cubicBezTo>
                      <a:pt x="15451" y="725"/>
                      <a:pt x="17102" y="725"/>
                      <a:pt x="18737" y="892"/>
                    </a:cubicBezTo>
                    <a:cubicBezTo>
                      <a:pt x="20904" y="2042"/>
                      <a:pt x="22658" y="3844"/>
                      <a:pt x="23737" y="6050"/>
                    </a:cubicBezTo>
                    <a:cubicBezTo>
                      <a:pt x="26912" y="11527"/>
                      <a:pt x="34769" y="22956"/>
                      <a:pt x="38420" y="27876"/>
                    </a:cubicBezTo>
                    <a:cubicBezTo>
                      <a:pt x="41039" y="31210"/>
                      <a:pt x="42865" y="33273"/>
                      <a:pt x="43420" y="34147"/>
                    </a:cubicBezTo>
                    <a:cubicBezTo>
                      <a:pt x="44674" y="36210"/>
                      <a:pt x="46460" y="37909"/>
                      <a:pt x="48579" y="39067"/>
                    </a:cubicBezTo>
                    <a:cubicBezTo>
                      <a:pt x="49294" y="39067"/>
                      <a:pt x="49611" y="38591"/>
                      <a:pt x="51199" y="35972"/>
                    </a:cubicBezTo>
                    <a:cubicBezTo>
                      <a:pt x="52540" y="33710"/>
                      <a:pt x="54024" y="31535"/>
                      <a:pt x="55643" y="29464"/>
                    </a:cubicBezTo>
                    <a:cubicBezTo>
                      <a:pt x="56675" y="28115"/>
                      <a:pt x="56516" y="27956"/>
                      <a:pt x="58421" y="25178"/>
                    </a:cubicBezTo>
                    <a:cubicBezTo>
                      <a:pt x="58897" y="24622"/>
                      <a:pt x="59929" y="23114"/>
                      <a:pt x="61675" y="20654"/>
                    </a:cubicBezTo>
                    <a:cubicBezTo>
                      <a:pt x="63421" y="18194"/>
                      <a:pt x="64770" y="15178"/>
                      <a:pt x="67389" y="9781"/>
                    </a:cubicBezTo>
                    <a:cubicBezTo>
                      <a:pt x="68540" y="7439"/>
                      <a:pt x="69810" y="5161"/>
                      <a:pt x="71199" y="2955"/>
                    </a:cubicBezTo>
                    <a:cubicBezTo>
                      <a:pt x="72707" y="653"/>
                      <a:pt x="73739" y="-140"/>
                      <a:pt x="75247" y="-140"/>
                    </a:cubicBezTo>
                    <a:cubicBezTo>
                      <a:pt x="80255" y="-156"/>
                      <a:pt x="85263" y="114"/>
                      <a:pt x="90247" y="653"/>
                    </a:cubicBezTo>
                    <a:cubicBezTo>
                      <a:pt x="92120" y="963"/>
                      <a:pt x="93589" y="2431"/>
                      <a:pt x="93898" y="4304"/>
                    </a:cubicBezTo>
                    <a:lnTo>
                      <a:pt x="93898" y="9304"/>
                    </a:lnTo>
                    <a:lnTo>
                      <a:pt x="93898" y="20813"/>
                    </a:lnTo>
                    <a:cubicBezTo>
                      <a:pt x="93898" y="20813"/>
                      <a:pt x="93898" y="21924"/>
                      <a:pt x="93898" y="23273"/>
                    </a:cubicBezTo>
                    <a:cubicBezTo>
                      <a:pt x="93612" y="25091"/>
                      <a:pt x="93430" y="26916"/>
                      <a:pt x="93343" y="28749"/>
                    </a:cubicBezTo>
                    <a:lnTo>
                      <a:pt x="93898" y="44623"/>
                    </a:lnTo>
                    <a:cubicBezTo>
                      <a:pt x="93898" y="44623"/>
                      <a:pt x="93898" y="46766"/>
                      <a:pt x="93898" y="49623"/>
                    </a:cubicBezTo>
                    <a:cubicBezTo>
                      <a:pt x="93898" y="51210"/>
                      <a:pt x="93898" y="52798"/>
                      <a:pt x="93898" y="53830"/>
                    </a:cubicBezTo>
                    <a:cubicBezTo>
                      <a:pt x="93898" y="54861"/>
                      <a:pt x="93898" y="57877"/>
                      <a:pt x="93898" y="60496"/>
                    </a:cubicBezTo>
                    <a:cubicBezTo>
                      <a:pt x="93898" y="63116"/>
                      <a:pt x="93898" y="65497"/>
                      <a:pt x="93898" y="66528"/>
                    </a:cubicBezTo>
                    <a:cubicBezTo>
                      <a:pt x="93898" y="67560"/>
                      <a:pt x="93422" y="77243"/>
                      <a:pt x="93343" y="78592"/>
                    </a:cubicBezTo>
                    <a:cubicBezTo>
                      <a:pt x="93287" y="79386"/>
                      <a:pt x="93287" y="80180"/>
                      <a:pt x="93343" y="80973"/>
                    </a:cubicBezTo>
                    <a:cubicBezTo>
                      <a:pt x="93343" y="80973"/>
                      <a:pt x="93343" y="80973"/>
                      <a:pt x="93898" y="87878"/>
                    </a:cubicBezTo>
                    <a:cubicBezTo>
                      <a:pt x="93969" y="89148"/>
                      <a:pt x="93969" y="90418"/>
                      <a:pt x="93898" y="91688"/>
                    </a:cubicBezTo>
                    <a:cubicBezTo>
                      <a:pt x="93898" y="95656"/>
                      <a:pt x="91676" y="98593"/>
                      <a:pt x="89057" y="98593"/>
                    </a:cubicBezTo>
                    <a:cubicBezTo>
                      <a:pt x="82152" y="98593"/>
                      <a:pt x="72231" y="98593"/>
                      <a:pt x="71834" y="98593"/>
                    </a:cubicBezTo>
                    <a:cubicBezTo>
                      <a:pt x="70429" y="97712"/>
                      <a:pt x="69636" y="96117"/>
                      <a:pt x="69770" y="94466"/>
                    </a:cubicBezTo>
                    <a:cubicBezTo>
                      <a:pt x="69770" y="93355"/>
                      <a:pt x="69770" y="91450"/>
                      <a:pt x="69770" y="89228"/>
                    </a:cubicBezTo>
                    <a:cubicBezTo>
                      <a:pt x="70009" y="87997"/>
                      <a:pt x="70167" y="86751"/>
                      <a:pt x="70247" y="85497"/>
                    </a:cubicBezTo>
                    <a:cubicBezTo>
                      <a:pt x="70247" y="71290"/>
                      <a:pt x="70247" y="59147"/>
                      <a:pt x="69770" y="58274"/>
                    </a:cubicBezTo>
                    <a:cubicBezTo>
                      <a:pt x="69294" y="57401"/>
                      <a:pt x="68183" y="55655"/>
                      <a:pt x="67151" y="55655"/>
                    </a:cubicBezTo>
                    <a:cubicBezTo>
                      <a:pt x="66120" y="55655"/>
                      <a:pt x="65246" y="56211"/>
                      <a:pt x="61834" y="60338"/>
                    </a:cubicBezTo>
                    <a:cubicBezTo>
                      <a:pt x="60318" y="62298"/>
                      <a:pt x="58707" y="64179"/>
                      <a:pt x="56992" y="65973"/>
                    </a:cubicBezTo>
                    <a:lnTo>
                      <a:pt x="54770" y="68592"/>
                    </a:lnTo>
                    <a:cubicBezTo>
                      <a:pt x="51675" y="73037"/>
                      <a:pt x="50960" y="73751"/>
                      <a:pt x="49373" y="73751"/>
                    </a:cubicBezTo>
                    <a:cubicBezTo>
                      <a:pt x="47500" y="73648"/>
                      <a:pt x="45754" y="72791"/>
                      <a:pt x="44532" y="71370"/>
                    </a:cubicBezTo>
                    <a:cubicBezTo>
                      <a:pt x="42151" y="68751"/>
                      <a:pt x="42151" y="68036"/>
                      <a:pt x="38738" y="64227"/>
                    </a:cubicBezTo>
                    <a:cubicBezTo>
                      <a:pt x="38738" y="64227"/>
                      <a:pt x="36277" y="61211"/>
                      <a:pt x="31277" y="55496"/>
                    </a:cubicBezTo>
                    <a:cubicBezTo>
                      <a:pt x="30047" y="53949"/>
                      <a:pt x="28388" y="52790"/>
                      <a:pt x="26515" y="52163"/>
                    </a:cubicBezTo>
                    <a:cubicBezTo>
                      <a:pt x="24610" y="52163"/>
                      <a:pt x="23896" y="53433"/>
                      <a:pt x="23737" y="57242"/>
                    </a:cubicBezTo>
                    <a:cubicBezTo>
                      <a:pt x="23737" y="57877"/>
                      <a:pt x="23737" y="57877"/>
                      <a:pt x="23737" y="67163"/>
                    </a:cubicBezTo>
                    <a:cubicBezTo>
                      <a:pt x="23737" y="69465"/>
                      <a:pt x="23737" y="69465"/>
                      <a:pt x="23340" y="78751"/>
                    </a:cubicBezTo>
                    <a:lnTo>
                      <a:pt x="23340" y="87561"/>
                    </a:lnTo>
                    <a:cubicBezTo>
                      <a:pt x="23229" y="89513"/>
                      <a:pt x="23229" y="91482"/>
                      <a:pt x="23340" y="93434"/>
                    </a:cubicBezTo>
                    <a:cubicBezTo>
                      <a:pt x="23340" y="94386"/>
                      <a:pt x="23340" y="95101"/>
                      <a:pt x="23340" y="95498"/>
                    </a:cubicBezTo>
                    <a:cubicBezTo>
                      <a:pt x="23301" y="97704"/>
                      <a:pt x="21571" y="99498"/>
                      <a:pt x="19372" y="99625"/>
                    </a:cubicBezTo>
                    <a:cubicBezTo>
                      <a:pt x="18951" y="99696"/>
                      <a:pt x="18523" y="99696"/>
                      <a:pt x="18102" y="99625"/>
                    </a:cubicBezTo>
                    <a:lnTo>
                      <a:pt x="16277" y="99625"/>
                    </a:lnTo>
                    <a:lnTo>
                      <a:pt x="9213" y="99625"/>
                    </a:lnTo>
                    <a:lnTo>
                      <a:pt x="6038" y="99625"/>
                    </a:lnTo>
                    <a:cubicBezTo>
                      <a:pt x="5300" y="99688"/>
                      <a:pt x="4554" y="99688"/>
                      <a:pt x="3816" y="99625"/>
                    </a:cubicBezTo>
                    <a:cubicBezTo>
                      <a:pt x="1657" y="99545"/>
                      <a:pt x="-73" y="97815"/>
                      <a:pt x="-152" y="95656"/>
                    </a:cubicBezTo>
                    <a:cubicBezTo>
                      <a:pt x="22" y="95228"/>
                      <a:pt x="292" y="94847"/>
                      <a:pt x="641" y="94545"/>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3" name="Freeform: Shape 152">
                <a:extLst>
                  <a:ext uri="{FF2B5EF4-FFF2-40B4-BE49-F238E27FC236}">
                    <a16:creationId xmlns:a16="http://schemas.microsoft.com/office/drawing/2014/main" id="{8FD69971-F14A-4CA3-A7D7-C71F88811E51}"/>
                  </a:ext>
                </a:extLst>
              </p:cNvPr>
              <p:cNvSpPr/>
              <p:nvPr/>
            </p:nvSpPr>
            <p:spPr>
              <a:xfrm>
                <a:off x="4615010" y="940509"/>
                <a:ext cx="90440" cy="110363"/>
              </a:xfrm>
              <a:custGeom>
                <a:avLst/>
                <a:gdLst>
                  <a:gd name="connsiteX0" fmla="*/ 959 w 82657"/>
                  <a:gd name="connsiteY0" fmla="*/ 75576 h 100866"/>
                  <a:gd name="connsiteX1" fmla="*/ -152 w 82657"/>
                  <a:gd name="connsiteY1" fmla="*/ 64226 h 100866"/>
                  <a:gd name="connsiteX2" fmla="*/ -152 w 82657"/>
                  <a:gd name="connsiteY2" fmla="*/ 57480 h 100866"/>
                  <a:gd name="connsiteX3" fmla="*/ -152 w 82657"/>
                  <a:gd name="connsiteY3" fmla="*/ 53353 h 100866"/>
                  <a:gd name="connsiteX4" fmla="*/ -152 w 82657"/>
                  <a:gd name="connsiteY4" fmla="*/ 44622 h 100866"/>
                  <a:gd name="connsiteX5" fmla="*/ -152 w 82657"/>
                  <a:gd name="connsiteY5" fmla="*/ 26368 h 100866"/>
                  <a:gd name="connsiteX6" fmla="*/ -152 w 82657"/>
                  <a:gd name="connsiteY6" fmla="*/ 17002 h 100866"/>
                  <a:gd name="connsiteX7" fmla="*/ -152 w 82657"/>
                  <a:gd name="connsiteY7" fmla="*/ 13113 h 100866"/>
                  <a:gd name="connsiteX8" fmla="*/ -152 w 82657"/>
                  <a:gd name="connsiteY8" fmla="*/ 8113 h 100866"/>
                  <a:gd name="connsiteX9" fmla="*/ 4213 w 82657"/>
                  <a:gd name="connsiteY9" fmla="*/ 573 h 100866"/>
                  <a:gd name="connsiteX10" fmla="*/ 7467 w 82657"/>
                  <a:gd name="connsiteY10" fmla="*/ 573 h 100866"/>
                  <a:gd name="connsiteX11" fmla="*/ 8658 w 82657"/>
                  <a:gd name="connsiteY11" fmla="*/ 573 h 100866"/>
                  <a:gd name="connsiteX12" fmla="*/ 13817 w 82657"/>
                  <a:gd name="connsiteY12" fmla="*/ 573 h 100866"/>
                  <a:gd name="connsiteX13" fmla="*/ 15563 w 82657"/>
                  <a:gd name="connsiteY13" fmla="*/ 573 h 100866"/>
                  <a:gd name="connsiteX14" fmla="*/ 16753 w 82657"/>
                  <a:gd name="connsiteY14" fmla="*/ 573 h 100866"/>
                  <a:gd name="connsiteX15" fmla="*/ 19690 w 82657"/>
                  <a:gd name="connsiteY15" fmla="*/ 573 h 100866"/>
                  <a:gd name="connsiteX16" fmla="*/ 24690 w 82657"/>
                  <a:gd name="connsiteY16" fmla="*/ 4383 h 100866"/>
                  <a:gd name="connsiteX17" fmla="*/ 24690 w 82657"/>
                  <a:gd name="connsiteY17" fmla="*/ 9701 h 100866"/>
                  <a:gd name="connsiteX18" fmla="*/ 24690 w 82657"/>
                  <a:gd name="connsiteY18" fmla="*/ 14701 h 100866"/>
                  <a:gd name="connsiteX19" fmla="*/ 24690 w 82657"/>
                  <a:gd name="connsiteY19" fmla="*/ 14701 h 100866"/>
                  <a:gd name="connsiteX20" fmla="*/ 24690 w 82657"/>
                  <a:gd name="connsiteY20" fmla="*/ 29066 h 100866"/>
                  <a:gd name="connsiteX21" fmla="*/ 24690 w 82657"/>
                  <a:gd name="connsiteY21" fmla="*/ 39702 h 100866"/>
                  <a:gd name="connsiteX22" fmla="*/ 25960 w 82657"/>
                  <a:gd name="connsiteY22" fmla="*/ 67956 h 100866"/>
                  <a:gd name="connsiteX23" fmla="*/ 41833 w 82657"/>
                  <a:gd name="connsiteY23" fmla="*/ 78671 h 100866"/>
                  <a:gd name="connsiteX24" fmla="*/ 57072 w 82657"/>
                  <a:gd name="connsiteY24" fmla="*/ 68988 h 100866"/>
                  <a:gd name="connsiteX25" fmla="*/ 57945 w 82657"/>
                  <a:gd name="connsiteY25" fmla="*/ 46051 h 100866"/>
                  <a:gd name="connsiteX26" fmla="*/ 57945 w 82657"/>
                  <a:gd name="connsiteY26" fmla="*/ 41448 h 100866"/>
                  <a:gd name="connsiteX27" fmla="*/ 57945 w 82657"/>
                  <a:gd name="connsiteY27" fmla="*/ 33987 h 100866"/>
                  <a:gd name="connsiteX28" fmla="*/ 57945 w 82657"/>
                  <a:gd name="connsiteY28" fmla="*/ 27796 h 100866"/>
                  <a:gd name="connsiteX29" fmla="*/ 57945 w 82657"/>
                  <a:gd name="connsiteY29" fmla="*/ 11923 h 100866"/>
                  <a:gd name="connsiteX30" fmla="*/ 57945 w 82657"/>
                  <a:gd name="connsiteY30" fmla="*/ 7796 h 100866"/>
                  <a:gd name="connsiteX31" fmla="*/ 65882 w 82657"/>
                  <a:gd name="connsiteY31" fmla="*/ -141 h 100866"/>
                  <a:gd name="connsiteX32" fmla="*/ 78183 w 82657"/>
                  <a:gd name="connsiteY32" fmla="*/ -141 h 100866"/>
                  <a:gd name="connsiteX33" fmla="*/ 82469 w 82657"/>
                  <a:gd name="connsiteY33" fmla="*/ 11209 h 100866"/>
                  <a:gd name="connsiteX34" fmla="*/ 82469 w 82657"/>
                  <a:gd name="connsiteY34" fmla="*/ 13986 h 100866"/>
                  <a:gd name="connsiteX35" fmla="*/ 82469 w 82657"/>
                  <a:gd name="connsiteY35" fmla="*/ 19304 h 100866"/>
                  <a:gd name="connsiteX36" fmla="*/ 82469 w 82657"/>
                  <a:gd name="connsiteY36" fmla="*/ 21764 h 100866"/>
                  <a:gd name="connsiteX37" fmla="*/ 82469 w 82657"/>
                  <a:gd name="connsiteY37" fmla="*/ 29146 h 100866"/>
                  <a:gd name="connsiteX38" fmla="*/ 81914 w 82657"/>
                  <a:gd name="connsiteY38" fmla="*/ 59543 h 100866"/>
                  <a:gd name="connsiteX39" fmla="*/ 81914 w 82657"/>
                  <a:gd name="connsiteY39" fmla="*/ 61766 h 100866"/>
                  <a:gd name="connsiteX40" fmla="*/ 81914 w 82657"/>
                  <a:gd name="connsiteY40" fmla="*/ 67242 h 100866"/>
                  <a:gd name="connsiteX41" fmla="*/ 81279 w 82657"/>
                  <a:gd name="connsiteY41" fmla="*/ 71925 h 100866"/>
                  <a:gd name="connsiteX42" fmla="*/ 80247 w 82657"/>
                  <a:gd name="connsiteY42" fmla="*/ 78830 h 100866"/>
                  <a:gd name="connsiteX43" fmla="*/ 69374 w 82657"/>
                  <a:gd name="connsiteY43" fmla="*/ 94068 h 100866"/>
                  <a:gd name="connsiteX44" fmla="*/ 44373 w 82657"/>
                  <a:gd name="connsiteY44" fmla="*/ 100576 h 100866"/>
                  <a:gd name="connsiteX45" fmla="*/ 15325 w 82657"/>
                  <a:gd name="connsiteY45" fmla="*/ 95973 h 100866"/>
                  <a:gd name="connsiteX46" fmla="*/ 959 w 82657"/>
                  <a:gd name="connsiteY46" fmla="*/ 75576 h 10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657" h="100866">
                    <a:moveTo>
                      <a:pt x="959" y="75576"/>
                    </a:moveTo>
                    <a:cubicBezTo>
                      <a:pt x="245" y="68512"/>
                      <a:pt x="-152" y="64702"/>
                      <a:pt x="-152" y="64226"/>
                    </a:cubicBezTo>
                    <a:cubicBezTo>
                      <a:pt x="14" y="61980"/>
                      <a:pt x="14" y="59726"/>
                      <a:pt x="-152" y="57480"/>
                    </a:cubicBezTo>
                    <a:lnTo>
                      <a:pt x="-152" y="53353"/>
                    </a:lnTo>
                    <a:cubicBezTo>
                      <a:pt x="-152" y="49226"/>
                      <a:pt x="-152" y="47480"/>
                      <a:pt x="-152" y="44622"/>
                    </a:cubicBezTo>
                    <a:lnTo>
                      <a:pt x="-152" y="26368"/>
                    </a:lnTo>
                    <a:cubicBezTo>
                      <a:pt x="-152" y="20415"/>
                      <a:pt x="-152" y="19622"/>
                      <a:pt x="-152" y="17002"/>
                    </a:cubicBezTo>
                    <a:lnTo>
                      <a:pt x="-152" y="13113"/>
                    </a:lnTo>
                    <a:cubicBezTo>
                      <a:pt x="-152" y="10177"/>
                      <a:pt x="-152" y="9383"/>
                      <a:pt x="-152" y="8113"/>
                    </a:cubicBezTo>
                    <a:cubicBezTo>
                      <a:pt x="-152" y="3113"/>
                      <a:pt x="1118" y="573"/>
                      <a:pt x="4213" y="573"/>
                    </a:cubicBezTo>
                    <a:cubicBezTo>
                      <a:pt x="5292" y="454"/>
                      <a:pt x="6388" y="454"/>
                      <a:pt x="7467" y="573"/>
                    </a:cubicBezTo>
                    <a:lnTo>
                      <a:pt x="8658" y="573"/>
                    </a:lnTo>
                    <a:lnTo>
                      <a:pt x="13817" y="573"/>
                    </a:lnTo>
                    <a:cubicBezTo>
                      <a:pt x="14396" y="502"/>
                      <a:pt x="14983" y="502"/>
                      <a:pt x="15563" y="573"/>
                    </a:cubicBezTo>
                    <a:lnTo>
                      <a:pt x="16753" y="573"/>
                    </a:lnTo>
                    <a:cubicBezTo>
                      <a:pt x="17729" y="637"/>
                      <a:pt x="18714" y="637"/>
                      <a:pt x="19690" y="573"/>
                    </a:cubicBezTo>
                    <a:cubicBezTo>
                      <a:pt x="23341" y="573"/>
                      <a:pt x="24690" y="1764"/>
                      <a:pt x="24690" y="4383"/>
                    </a:cubicBezTo>
                    <a:cubicBezTo>
                      <a:pt x="24690" y="5732"/>
                      <a:pt x="24690" y="7478"/>
                      <a:pt x="24690" y="9701"/>
                    </a:cubicBezTo>
                    <a:cubicBezTo>
                      <a:pt x="24531" y="11367"/>
                      <a:pt x="24531" y="13034"/>
                      <a:pt x="24690" y="14701"/>
                    </a:cubicBezTo>
                    <a:lnTo>
                      <a:pt x="24690" y="14701"/>
                    </a:lnTo>
                    <a:lnTo>
                      <a:pt x="24690" y="29066"/>
                    </a:lnTo>
                    <a:lnTo>
                      <a:pt x="24690" y="39702"/>
                    </a:lnTo>
                    <a:cubicBezTo>
                      <a:pt x="23872" y="49138"/>
                      <a:pt x="24301" y="58639"/>
                      <a:pt x="25960" y="67956"/>
                    </a:cubicBezTo>
                    <a:cubicBezTo>
                      <a:pt x="27468" y="75179"/>
                      <a:pt x="32627" y="78671"/>
                      <a:pt x="41833" y="78671"/>
                    </a:cubicBezTo>
                    <a:cubicBezTo>
                      <a:pt x="48468" y="79076"/>
                      <a:pt x="54619" y="75171"/>
                      <a:pt x="57072" y="68988"/>
                    </a:cubicBezTo>
                    <a:cubicBezTo>
                      <a:pt x="57929" y="61377"/>
                      <a:pt x="58223" y="53710"/>
                      <a:pt x="57945" y="46051"/>
                    </a:cubicBezTo>
                    <a:lnTo>
                      <a:pt x="57945" y="41448"/>
                    </a:lnTo>
                    <a:lnTo>
                      <a:pt x="57945" y="33987"/>
                    </a:lnTo>
                    <a:cubicBezTo>
                      <a:pt x="57945" y="33511"/>
                      <a:pt x="57945" y="31130"/>
                      <a:pt x="57945" y="27796"/>
                    </a:cubicBezTo>
                    <a:lnTo>
                      <a:pt x="57945" y="11923"/>
                    </a:lnTo>
                    <a:cubicBezTo>
                      <a:pt x="57945" y="10177"/>
                      <a:pt x="57945" y="8669"/>
                      <a:pt x="57945" y="7796"/>
                    </a:cubicBezTo>
                    <a:cubicBezTo>
                      <a:pt x="57945" y="2081"/>
                      <a:pt x="60167" y="-141"/>
                      <a:pt x="65882" y="-141"/>
                    </a:cubicBezTo>
                    <a:cubicBezTo>
                      <a:pt x="68342" y="-141"/>
                      <a:pt x="77628" y="-141"/>
                      <a:pt x="78183" y="-141"/>
                    </a:cubicBezTo>
                    <a:cubicBezTo>
                      <a:pt x="81755" y="256"/>
                      <a:pt x="82469" y="2081"/>
                      <a:pt x="82469" y="11209"/>
                    </a:cubicBezTo>
                    <a:cubicBezTo>
                      <a:pt x="82517" y="12137"/>
                      <a:pt x="82517" y="13058"/>
                      <a:pt x="82469" y="13986"/>
                    </a:cubicBezTo>
                    <a:cubicBezTo>
                      <a:pt x="82469" y="15574"/>
                      <a:pt x="82469" y="17241"/>
                      <a:pt x="82469" y="19304"/>
                    </a:cubicBezTo>
                    <a:lnTo>
                      <a:pt x="82469" y="21764"/>
                    </a:lnTo>
                    <a:cubicBezTo>
                      <a:pt x="82469" y="26050"/>
                      <a:pt x="82469" y="28352"/>
                      <a:pt x="82469" y="29146"/>
                    </a:cubicBezTo>
                    <a:lnTo>
                      <a:pt x="81914" y="59543"/>
                    </a:lnTo>
                    <a:cubicBezTo>
                      <a:pt x="81866" y="60281"/>
                      <a:pt x="81866" y="61028"/>
                      <a:pt x="81914" y="61766"/>
                    </a:cubicBezTo>
                    <a:lnTo>
                      <a:pt x="81914" y="67242"/>
                    </a:lnTo>
                    <a:cubicBezTo>
                      <a:pt x="81850" y="68821"/>
                      <a:pt x="81644" y="70385"/>
                      <a:pt x="81279" y="71925"/>
                    </a:cubicBezTo>
                    <a:cubicBezTo>
                      <a:pt x="81065" y="74242"/>
                      <a:pt x="80715" y="76552"/>
                      <a:pt x="80247" y="78830"/>
                    </a:cubicBezTo>
                    <a:cubicBezTo>
                      <a:pt x="78858" y="85179"/>
                      <a:pt x="74930" y="90687"/>
                      <a:pt x="69374" y="94068"/>
                    </a:cubicBezTo>
                    <a:cubicBezTo>
                      <a:pt x="61778" y="98457"/>
                      <a:pt x="53143" y="100711"/>
                      <a:pt x="44373" y="100576"/>
                    </a:cubicBezTo>
                    <a:cubicBezTo>
                      <a:pt x="34468" y="101243"/>
                      <a:pt x="24539" y="99672"/>
                      <a:pt x="15325" y="95973"/>
                    </a:cubicBezTo>
                    <a:cubicBezTo>
                      <a:pt x="7404" y="92028"/>
                      <a:pt x="2007" y="84362"/>
                      <a:pt x="959" y="7557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4" name="Freeform: Shape 153">
                <a:extLst>
                  <a:ext uri="{FF2B5EF4-FFF2-40B4-BE49-F238E27FC236}">
                    <a16:creationId xmlns:a16="http://schemas.microsoft.com/office/drawing/2014/main" id="{C71FFF01-6565-4CF9-A7CE-6AB230229351}"/>
                  </a:ext>
                </a:extLst>
              </p:cNvPr>
              <p:cNvSpPr/>
              <p:nvPr/>
            </p:nvSpPr>
            <p:spPr>
              <a:xfrm>
                <a:off x="4718124" y="940770"/>
                <a:ext cx="88803" cy="108667"/>
              </a:xfrm>
              <a:custGeom>
                <a:avLst/>
                <a:gdLst>
                  <a:gd name="connsiteX0" fmla="*/ 769 w 81161"/>
                  <a:gd name="connsiteY0" fmla="*/ 92957 h 99316"/>
                  <a:gd name="connsiteX1" fmla="*/ 769 w 81161"/>
                  <a:gd name="connsiteY1" fmla="*/ 91370 h 99316"/>
                  <a:gd name="connsiteX2" fmla="*/ 769 w 81161"/>
                  <a:gd name="connsiteY2" fmla="*/ 88830 h 99316"/>
                  <a:gd name="connsiteX3" fmla="*/ 769 w 81161"/>
                  <a:gd name="connsiteY3" fmla="*/ 83592 h 99316"/>
                  <a:gd name="connsiteX4" fmla="*/ 769 w 81161"/>
                  <a:gd name="connsiteY4" fmla="*/ 76052 h 99316"/>
                  <a:gd name="connsiteX5" fmla="*/ 769 w 81161"/>
                  <a:gd name="connsiteY5" fmla="*/ 68115 h 99316"/>
                  <a:gd name="connsiteX6" fmla="*/ 769 w 81161"/>
                  <a:gd name="connsiteY6" fmla="*/ 60178 h 99316"/>
                  <a:gd name="connsiteX7" fmla="*/ 769 w 81161"/>
                  <a:gd name="connsiteY7" fmla="*/ 55178 h 99316"/>
                  <a:gd name="connsiteX8" fmla="*/ 769 w 81161"/>
                  <a:gd name="connsiteY8" fmla="*/ 51210 h 99316"/>
                  <a:gd name="connsiteX9" fmla="*/ 1245 w 81161"/>
                  <a:gd name="connsiteY9" fmla="*/ 44622 h 99316"/>
                  <a:gd name="connsiteX10" fmla="*/ 451 w 81161"/>
                  <a:gd name="connsiteY10" fmla="*/ 24463 h 99316"/>
                  <a:gd name="connsiteX11" fmla="*/ -105 w 81161"/>
                  <a:gd name="connsiteY11" fmla="*/ 7240 h 99316"/>
                  <a:gd name="connsiteX12" fmla="*/ -105 w 81161"/>
                  <a:gd name="connsiteY12" fmla="*/ 4700 h 99316"/>
                  <a:gd name="connsiteX13" fmla="*/ 3149 w 81161"/>
                  <a:gd name="connsiteY13" fmla="*/ -141 h 99316"/>
                  <a:gd name="connsiteX14" fmla="*/ 4737 w 81161"/>
                  <a:gd name="connsiteY14" fmla="*/ -141 h 99316"/>
                  <a:gd name="connsiteX15" fmla="*/ 8467 w 81161"/>
                  <a:gd name="connsiteY15" fmla="*/ -141 h 99316"/>
                  <a:gd name="connsiteX16" fmla="*/ 17277 w 81161"/>
                  <a:gd name="connsiteY16" fmla="*/ -141 h 99316"/>
                  <a:gd name="connsiteX17" fmla="*/ 22436 w 81161"/>
                  <a:gd name="connsiteY17" fmla="*/ 494 h 99316"/>
                  <a:gd name="connsiteX18" fmla="*/ 27436 w 81161"/>
                  <a:gd name="connsiteY18" fmla="*/ 5335 h 99316"/>
                  <a:gd name="connsiteX19" fmla="*/ 30928 w 81161"/>
                  <a:gd name="connsiteY19" fmla="*/ 10732 h 99316"/>
                  <a:gd name="connsiteX20" fmla="*/ 36960 w 81161"/>
                  <a:gd name="connsiteY20" fmla="*/ 20018 h 99316"/>
                  <a:gd name="connsiteX21" fmla="*/ 40214 w 81161"/>
                  <a:gd name="connsiteY21" fmla="*/ 25177 h 99316"/>
                  <a:gd name="connsiteX22" fmla="*/ 47436 w 81161"/>
                  <a:gd name="connsiteY22" fmla="*/ 36527 h 99316"/>
                  <a:gd name="connsiteX23" fmla="*/ 49818 w 81161"/>
                  <a:gd name="connsiteY23" fmla="*/ 40495 h 99316"/>
                  <a:gd name="connsiteX24" fmla="*/ 53468 w 81161"/>
                  <a:gd name="connsiteY24" fmla="*/ 48432 h 99316"/>
                  <a:gd name="connsiteX25" fmla="*/ 54659 w 81161"/>
                  <a:gd name="connsiteY25" fmla="*/ 50813 h 99316"/>
                  <a:gd name="connsiteX26" fmla="*/ 56405 w 81161"/>
                  <a:gd name="connsiteY26" fmla="*/ 52876 h 99316"/>
                  <a:gd name="connsiteX27" fmla="*/ 57278 w 81161"/>
                  <a:gd name="connsiteY27" fmla="*/ 49781 h 99316"/>
                  <a:gd name="connsiteX28" fmla="*/ 57278 w 81161"/>
                  <a:gd name="connsiteY28" fmla="*/ 41844 h 99316"/>
                  <a:gd name="connsiteX29" fmla="*/ 57278 w 81161"/>
                  <a:gd name="connsiteY29" fmla="*/ 40337 h 99316"/>
                  <a:gd name="connsiteX30" fmla="*/ 57278 w 81161"/>
                  <a:gd name="connsiteY30" fmla="*/ 37559 h 99316"/>
                  <a:gd name="connsiteX31" fmla="*/ 57278 w 81161"/>
                  <a:gd name="connsiteY31" fmla="*/ 35892 h 99316"/>
                  <a:gd name="connsiteX32" fmla="*/ 57278 w 81161"/>
                  <a:gd name="connsiteY32" fmla="*/ 32955 h 99316"/>
                  <a:gd name="connsiteX33" fmla="*/ 57278 w 81161"/>
                  <a:gd name="connsiteY33" fmla="*/ 30892 h 99316"/>
                  <a:gd name="connsiteX34" fmla="*/ 57278 w 81161"/>
                  <a:gd name="connsiteY34" fmla="*/ 29860 h 99316"/>
                  <a:gd name="connsiteX35" fmla="*/ 57278 w 81161"/>
                  <a:gd name="connsiteY35" fmla="*/ 25892 h 99316"/>
                  <a:gd name="connsiteX36" fmla="*/ 56722 w 81161"/>
                  <a:gd name="connsiteY36" fmla="*/ 12240 h 99316"/>
                  <a:gd name="connsiteX37" fmla="*/ 56722 w 81161"/>
                  <a:gd name="connsiteY37" fmla="*/ 7082 h 99316"/>
                  <a:gd name="connsiteX38" fmla="*/ 56722 w 81161"/>
                  <a:gd name="connsiteY38" fmla="*/ 5494 h 99316"/>
                  <a:gd name="connsiteX39" fmla="*/ 56722 w 81161"/>
                  <a:gd name="connsiteY39" fmla="*/ 3986 h 99316"/>
                  <a:gd name="connsiteX40" fmla="*/ 56722 w 81161"/>
                  <a:gd name="connsiteY40" fmla="*/ 2637 h 99316"/>
                  <a:gd name="connsiteX41" fmla="*/ 58707 w 81161"/>
                  <a:gd name="connsiteY41" fmla="*/ 176 h 99316"/>
                  <a:gd name="connsiteX42" fmla="*/ 65135 w 81161"/>
                  <a:gd name="connsiteY42" fmla="*/ 573 h 99316"/>
                  <a:gd name="connsiteX43" fmla="*/ 66485 w 81161"/>
                  <a:gd name="connsiteY43" fmla="*/ 573 h 99316"/>
                  <a:gd name="connsiteX44" fmla="*/ 67675 w 81161"/>
                  <a:gd name="connsiteY44" fmla="*/ 573 h 99316"/>
                  <a:gd name="connsiteX45" fmla="*/ 70294 w 81161"/>
                  <a:gd name="connsiteY45" fmla="*/ 573 h 99316"/>
                  <a:gd name="connsiteX46" fmla="*/ 72517 w 81161"/>
                  <a:gd name="connsiteY46" fmla="*/ 573 h 99316"/>
                  <a:gd name="connsiteX47" fmla="*/ 73707 w 81161"/>
                  <a:gd name="connsiteY47" fmla="*/ 573 h 99316"/>
                  <a:gd name="connsiteX48" fmla="*/ 75453 w 81161"/>
                  <a:gd name="connsiteY48" fmla="*/ 573 h 99316"/>
                  <a:gd name="connsiteX49" fmla="*/ 81009 w 81161"/>
                  <a:gd name="connsiteY49" fmla="*/ 5812 h 99316"/>
                  <a:gd name="connsiteX50" fmla="*/ 81009 w 81161"/>
                  <a:gd name="connsiteY50" fmla="*/ 5970 h 99316"/>
                  <a:gd name="connsiteX51" fmla="*/ 80612 w 81161"/>
                  <a:gd name="connsiteY51" fmla="*/ 11844 h 99316"/>
                  <a:gd name="connsiteX52" fmla="*/ 80612 w 81161"/>
                  <a:gd name="connsiteY52" fmla="*/ 16447 h 99316"/>
                  <a:gd name="connsiteX53" fmla="*/ 79898 w 81161"/>
                  <a:gd name="connsiteY53" fmla="*/ 48194 h 99316"/>
                  <a:gd name="connsiteX54" fmla="*/ 79898 w 81161"/>
                  <a:gd name="connsiteY54" fmla="*/ 59861 h 99316"/>
                  <a:gd name="connsiteX55" fmla="*/ 79501 w 81161"/>
                  <a:gd name="connsiteY55" fmla="*/ 67798 h 99316"/>
                  <a:gd name="connsiteX56" fmla="*/ 79501 w 81161"/>
                  <a:gd name="connsiteY56" fmla="*/ 73195 h 99316"/>
                  <a:gd name="connsiteX57" fmla="*/ 80691 w 81161"/>
                  <a:gd name="connsiteY57" fmla="*/ 89068 h 99316"/>
                  <a:gd name="connsiteX58" fmla="*/ 80691 w 81161"/>
                  <a:gd name="connsiteY58" fmla="*/ 94148 h 99316"/>
                  <a:gd name="connsiteX59" fmla="*/ 76723 w 81161"/>
                  <a:gd name="connsiteY59" fmla="*/ 99148 h 99316"/>
                  <a:gd name="connsiteX60" fmla="*/ 70532 w 81161"/>
                  <a:gd name="connsiteY60" fmla="*/ 98751 h 99316"/>
                  <a:gd name="connsiteX61" fmla="*/ 64897 w 81161"/>
                  <a:gd name="connsiteY61" fmla="*/ 98751 h 99316"/>
                  <a:gd name="connsiteX62" fmla="*/ 57992 w 81161"/>
                  <a:gd name="connsiteY62" fmla="*/ 94783 h 99316"/>
                  <a:gd name="connsiteX63" fmla="*/ 48310 w 81161"/>
                  <a:gd name="connsiteY63" fmla="*/ 79623 h 99316"/>
                  <a:gd name="connsiteX64" fmla="*/ 43309 w 81161"/>
                  <a:gd name="connsiteY64" fmla="*/ 71687 h 99316"/>
                  <a:gd name="connsiteX65" fmla="*/ 39023 w 81161"/>
                  <a:gd name="connsiteY65" fmla="*/ 65020 h 99316"/>
                  <a:gd name="connsiteX66" fmla="*/ 35373 w 81161"/>
                  <a:gd name="connsiteY66" fmla="*/ 59623 h 99316"/>
                  <a:gd name="connsiteX67" fmla="*/ 30928 w 81161"/>
                  <a:gd name="connsiteY67" fmla="*/ 52400 h 99316"/>
                  <a:gd name="connsiteX68" fmla="*/ 25610 w 81161"/>
                  <a:gd name="connsiteY68" fmla="*/ 44464 h 99316"/>
                  <a:gd name="connsiteX69" fmla="*/ 23547 w 81161"/>
                  <a:gd name="connsiteY69" fmla="*/ 46845 h 99316"/>
                  <a:gd name="connsiteX70" fmla="*/ 23150 w 81161"/>
                  <a:gd name="connsiteY70" fmla="*/ 52718 h 99316"/>
                  <a:gd name="connsiteX71" fmla="*/ 23150 w 81161"/>
                  <a:gd name="connsiteY71" fmla="*/ 55258 h 99316"/>
                  <a:gd name="connsiteX72" fmla="*/ 23547 w 81161"/>
                  <a:gd name="connsiteY72" fmla="*/ 61845 h 99316"/>
                  <a:gd name="connsiteX73" fmla="*/ 23547 w 81161"/>
                  <a:gd name="connsiteY73" fmla="*/ 64623 h 99316"/>
                  <a:gd name="connsiteX74" fmla="*/ 23071 w 81161"/>
                  <a:gd name="connsiteY74" fmla="*/ 68591 h 99316"/>
                  <a:gd name="connsiteX75" fmla="*/ 23626 w 81161"/>
                  <a:gd name="connsiteY75" fmla="*/ 73195 h 99316"/>
                  <a:gd name="connsiteX76" fmla="*/ 24420 w 81161"/>
                  <a:gd name="connsiteY76" fmla="*/ 91687 h 99316"/>
                  <a:gd name="connsiteX77" fmla="*/ 24420 w 81161"/>
                  <a:gd name="connsiteY77" fmla="*/ 93751 h 99316"/>
                  <a:gd name="connsiteX78" fmla="*/ 12039 w 81161"/>
                  <a:gd name="connsiteY78" fmla="*/ 98354 h 99316"/>
                  <a:gd name="connsiteX79" fmla="*/ 9499 w 81161"/>
                  <a:gd name="connsiteY79" fmla="*/ 98354 h 99316"/>
                  <a:gd name="connsiteX80" fmla="*/ 8784 w 81161"/>
                  <a:gd name="connsiteY80" fmla="*/ 98354 h 99316"/>
                  <a:gd name="connsiteX81" fmla="*/ 8229 w 81161"/>
                  <a:gd name="connsiteY81" fmla="*/ 98354 h 99316"/>
                  <a:gd name="connsiteX82" fmla="*/ 5134 w 81161"/>
                  <a:gd name="connsiteY82" fmla="*/ 98354 h 99316"/>
                  <a:gd name="connsiteX83" fmla="*/ 213 w 81161"/>
                  <a:gd name="connsiteY83" fmla="*/ 94703 h 99316"/>
                  <a:gd name="connsiteX84" fmla="*/ 769 w 81161"/>
                  <a:gd name="connsiteY84" fmla="*/ 92957 h 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316">
                    <a:moveTo>
                      <a:pt x="769" y="92957"/>
                    </a:moveTo>
                    <a:cubicBezTo>
                      <a:pt x="856" y="92433"/>
                      <a:pt x="856" y="91894"/>
                      <a:pt x="769" y="91370"/>
                    </a:cubicBezTo>
                    <a:cubicBezTo>
                      <a:pt x="840" y="90528"/>
                      <a:pt x="840" y="89671"/>
                      <a:pt x="769" y="88830"/>
                    </a:cubicBezTo>
                    <a:lnTo>
                      <a:pt x="769" y="83592"/>
                    </a:lnTo>
                    <a:cubicBezTo>
                      <a:pt x="769" y="81369"/>
                      <a:pt x="769" y="79465"/>
                      <a:pt x="769" y="76052"/>
                    </a:cubicBezTo>
                    <a:cubicBezTo>
                      <a:pt x="769" y="72639"/>
                      <a:pt x="769" y="70020"/>
                      <a:pt x="769" y="68115"/>
                    </a:cubicBezTo>
                    <a:cubicBezTo>
                      <a:pt x="769" y="66210"/>
                      <a:pt x="769" y="63670"/>
                      <a:pt x="769" y="60178"/>
                    </a:cubicBezTo>
                    <a:cubicBezTo>
                      <a:pt x="769" y="56686"/>
                      <a:pt x="769" y="56051"/>
                      <a:pt x="769" y="55178"/>
                    </a:cubicBezTo>
                    <a:cubicBezTo>
                      <a:pt x="697" y="53853"/>
                      <a:pt x="697" y="52535"/>
                      <a:pt x="769" y="51210"/>
                    </a:cubicBezTo>
                    <a:cubicBezTo>
                      <a:pt x="769" y="47241"/>
                      <a:pt x="1245" y="44622"/>
                      <a:pt x="1245" y="44622"/>
                    </a:cubicBezTo>
                    <a:cubicBezTo>
                      <a:pt x="1245" y="38749"/>
                      <a:pt x="610" y="31923"/>
                      <a:pt x="451" y="24463"/>
                    </a:cubicBezTo>
                    <a:cubicBezTo>
                      <a:pt x="451" y="13431"/>
                      <a:pt x="54" y="7637"/>
                      <a:pt x="-105" y="7240"/>
                    </a:cubicBezTo>
                    <a:cubicBezTo>
                      <a:pt x="-168" y="6391"/>
                      <a:pt x="-168" y="5550"/>
                      <a:pt x="-105" y="4700"/>
                    </a:cubicBezTo>
                    <a:cubicBezTo>
                      <a:pt x="-105" y="1764"/>
                      <a:pt x="1086" y="18"/>
                      <a:pt x="3149"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cubicBezTo>
                      <a:pt x="42278" y="28431"/>
                      <a:pt x="44659" y="32082"/>
                      <a:pt x="47436" y="36527"/>
                    </a:cubicBezTo>
                    <a:cubicBezTo>
                      <a:pt x="48373" y="37757"/>
                      <a:pt x="49175" y="39090"/>
                      <a:pt x="49818" y="40495"/>
                    </a:cubicBezTo>
                    <a:cubicBezTo>
                      <a:pt x="51008" y="42956"/>
                      <a:pt x="52119" y="45654"/>
                      <a:pt x="53468" y="48432"/>
                    </a:cubicBezTo>
                    <a:lnTo>
                      <a:pt x="54659" y="50813"/>
                    </a:lnTo>
                    <a:cubicBezTo>
                      <a:pt x="55064" y="51630"/>
                      <a:pt x="55659" y="52345"/>
                      <a:pt x="56405" y="52876"/>
                    </a:cubicBezTo>
                    <a:cubicBezTo>
                      <a:pt x="57119" y="52876"/>
                      <a:pt x="57278" y="52162"/>
                      <a:pt x="57278" y="49781"/>
                    </a:cubicBezTo>
                    <a:cubicBezTo>
                      <a:pt x="57421" y="47138"/>
                      <a:pt x="57421" y="44487"/>
                      <a:pt x="57278" y="41844"/>
                    </a:cubicBezTo>
                    <a:cubicBezTo>
                      <a:pt x="57222" y="41344"/>
                      <a:pt x="57222" y="40836"/>
                      <a:pt x="57278" y="40337"/>
                    </a:cubicBezTo>
                    <a:cubicBezTo>
                      <a:pt x="57222" y="39408"/>
                      <a:pt x="57222" y="38487"/>
                      <a:pt x="57278" y="37559"/>
                    </a:cubicBezTo>
                    <a:cubicBezTo>
                      <a:pt x="57326" y="37003"/>
                      <a:pt x="57326" y="36447"/>
                      <a:pt x="57278" y="35892"/>
                    </a:cubicBezTo>
                    <a:cubicBezTo>
                      <a:pt x="57278" y="34305"/>
                      <a:pt x="57278" y="34305"/>
                      <a:pt x="57278" y="32955"/>
                    </a:cubicBezTo>
                    <a:cubicBezTo>
                      <a:pt x="57350" y="32273"/>
                      <a:pt x="57350" y="31574"/>
                      <a:pt x="57278" y="30892"/>
                    </a:cubicBezTo>
                    <a:cubicBezTo>
                      <a:pt x="57238" y="30551"/>
                      <a:pt x="57238" y="30201"/>
                      <a:pt x="57278" y="29860"/>
                    </a:cubicBezTo>
                    <a:cubicBezTo>
                      <a:pt x="57421" y="28542"/>
                      <a:pt x="57421" y="27209"/>
                      <a:pt x="57278" y="25892"/>
                    </a:cubicBezTo>
                    <a:cubicBezTo>
                      <a:pt x="56722" y="14701"/>
                      <a:pt x="56722" y="14701"/>
                      <a:pt x="56722" y="12240"/>
                    </a:cubicBezTo>
                    <a:cubicBezTo>
                      <a:pt x="56722" y="9780"/>
                      <a:pt x="56722" y="7955"/>
                      <a:pt x="56722" y="7082"/>
                    </a:cubicBezTo>
                    <a:cubicBezTo>
                      <a:pt x="56818" y="6558"/>
                      <a:pt x="56818" y="6018"/>
                      <a:pt x="56722" y="5494"/>
                    </a:cubicBezTo>
                    <a:lnTo>
                      <a:pt x="56722" y="3986"/>
                    </a:lnTo>
                    <a:cubicBezTo>
                      <a:pt x="56643" y="3542"/>
                      <a:pt x="56643" y="3081"/>
                      <a:pt x="56722" y="2637"/>
                    </a:cubicBezTo>
                    <a:cubicBezTo>
                      <a:pt x="56722" y="1526"/>
                      <a:pt x="57913" y="176"/>
                      <a:pt x="58707" y="176"/>
                    </a:cubicBezTo>
                    <a:lnTo>
                      <a:pt x="65135" y="573"/>
                    </a:lnTo>
                    <a:lnTo>
                      <a:pt x="66485" y="573"/>
                    </a:lnTo>
                    <a:cubicBezTo>
                      <a:pt x="66882" y="518"/>
                      <a:pt x="67278" y="518"/>
                      <a:pt x="67675" y="573"/>
                    </a:cubicBezTo>
                    <a:lnTo>
                      <a:pt x="70294" y="573"/>
                    </a:lnTo>
                    <a:lnTo>
                      <a:pt x="72517" y="573"/>
                    </a:lnTo>
                    <a:lnTo>
                      <a:pt x="73707" y="573"/>
                    </a:lnTo>
                    <a:lnTo>
                      <a:pt x="75453" y="573"/>
                    </a:lnTo>
                    <a:cubicBezTo>
                      <a:pt x="78430" y="486"/>
                      <a:pt x="80922" y="2827"/>
                      <a:pt x="81009" y="5812"/>
                    </a:cubicBezTo>
                    <a:cubicBezTo>
                      <a:pt x="81009" y="5859"/>
                      <a:pt x="81009" y="5915"/>
                      <a:pt x="81009" y="5970"/>
                    </a:cubicBezTo>
                    <a:cubicBezTo>
                      <a:pt x="81009" y="6764"/>
                      <a:pt x="81009" y="8748"/>
                      <a:pt x="80612" y="11844"/>
                    </a:cubicBezTo>
                    <a:cubicBezTo>
                      <a:pt x="80501" y="13375"/>
                      <a:pt x="80501" y="14915"/>
                      <a:pt x="80612" y="16447"/>
                    </a:cubicBezTo>
                    <a:lnTo>
                      <a:pt x="79898" y="48194"/>
                    </a:lnTo>
                    <a:lnTo>
                      <a:pt x="79898" y="59861"/>
                    </a:lnTo>
                    <a:cubicBezTo>
                      <a:pt x="79898" y="61607"/>
                      <a:pt x="79898" y="64226"/>
                      <a:pt x="79501" y="67798"/>
                    </a:cubicBezTo>
                    <a:cubicBezTo>
                      <a:pt x="79501" y="70258"/>
                      <a:pt x="79501" y="72004"/>
                      <a:pt x="79501" y="73195"/>
                    </a:cubicBezTo>
                    <a:cubicBezTo>
                      <a:pt x="79501" y="74385"/>
                      <a:pt x="80215" y="85020"/>
                      <a:pt x="80691" y="89068"/>
                    </a:cubicBezTo>
                    <a:cubicBezTo>
                      <a:pt x="80691" y="90973"/>
                      <a:pt x="80691" y="92878"/>
                      <a:pt x="80691" y="94148"/>
                    </a:cubicBezTo>
                    <a:cubicBezTo>
                      <a:pt x="80691" y="97005"/>
                      <a:pt x="78787" y="99465"/>
                      <a:pt x="76723" y="99148"/>
                    </a:cubicBezTo>
                    <a:cubicBezTo>
                      <a:pt x="74675" y="98830"/>
                      <a:pt x="72604" y="98703"/>
                      <a:pt x="70532" y="98751"/>
                    </a:cubicBezTo>
                    <a:lnTo>
                      <a:pt x="64897" y="98751"/>
                    </a:lnTo>
                    <a:cubicBezTo>
                      <a:pt x="61969" y="99100"/>
                      <a:pt x="59167" y="97489"/>
                      <a:pt x="57992" y="94783"/>
                    </a:cubicBezTo>
                    <a:lnTo>
                      <a:pt x="48310" y="79623"/>
                    </a:lnTo>
                    <a:cubicBezTo>
                      <a:pt x="46405" y="76369"/>
                      <a:pt x="44738" y="73750"/>
                      <a:pt x="43309" y="71687"/>
                    </a:cubicBezTo>
                    <a:cubicBezTo>
                      <a:pt x="41730" y="69560"/>
                      <a:pt x="40301" y="67337"/>
                      <a:pt x="39023" y="65020"/>
                    </a:cubicBezTo>
                    <a:cubicBezTo>
                      <a:pt x="38468" y="64305"/>
                      <a:pt x="37436" y="62559"/>
                      <a:pt x="35373" y="59623"/>
                    </a:cubicBezTo>
                    <a:cubicBezTo>
                      <a:pt x="33619" y="57392"/>
                      <a:pt x="32127" y="54972"/>
                      <a:pt x="30928" y="52400"/>
                    </a:cubicBezTo>
                    <a:cubicBezTo>
                      <a:pt x="28864" y="47718"/>
                      <a:pt x="26960" y="44464"/>
                      <a:pt x="25610" y="44464"/>
                    </a:cubicBezTo>
                    <a:cubicBezTo>
                      <a:pt x="24261" y="44464"/>
                      <a:pt x="23864" y="45495"/>
                      <a:pt x="23547" y="46845"/>
                    </a:cubicBezTo>
                    <a:cubicBezTo>
                      <a:pt x="23229" y="48194"/>
                      <a:pt x="23150" y="51686"/>
                      <a:pt x="23150" y="52718"/>
                    </a:cubicBezTo>
                    <a:cubicBezTo>
                      <a:pt x="23079" y="53559"/>
                      <a:pt x="23079" y="54416"/>
                      <a:pt x="23150" y="55258"/>
                    </a:cubicBezTo>
                    <a:cubicBezTo>
                      <a:pt x="23150" y="58035"/>
                      <a:pt x="23547" y="60258"/>
                      <a:pt x="23547" y="61845"/>
                    </a:cubicBezTo>
                    <a:cubicBezTo>
                      <a:pt x="23547" y="63432"/>
                      <a:pt x="23547" y="63591"/>
                      <a:pt x="23547" y="64623"/>
                    </a:cubicBezTo>
                    <a:cubicBezTo>
                      <a:pt x="23547" y="66845"/>
                      <a:pt x="23071" y="68512"/>
                      <a:pt x="23071" y="68591"/>
                    </a:cubicBezTo>
                    <a:lnTo>
                      <a:pt x="23626" y="73195"/>
                    </a:lnTo>
                    <a:cubicBezTo>
                      <a:pt x="23507" y="79369"/>
                      <a:pt x="23769" y="85544"/>
                      <a:pt x="24420" y="91687"/>
                    </a:cubicBezTo>
                    <a:cubicBezTo>
                      <a:pt x="24499" y="92370"/>
                      <a:pt x="24499" y="93068"/>
                      <a:pt x="24420" y="93751"/>
                    </a:cubicBezTo>
                    <a:cubicBezTo>
                      <a:pt x="24420" y="97719"/>
                      <a:pt x="22595" y="98354"/>
                      <a:pt x="12039" y="98354"/>
                    </a:cubicBezTo>
                    <a:lnTo>
                      <a:pt x="9499" y="98354"/>
                    </a:lnTo>
                    <a:cubicBezTo>
                      <a:pt x="9269" y="98283"/>
                      <a:pt x="9015" y="98283"/>
                      <a:pt x="8784" y="98354"/>
                    </a:cubicBezTo>
                    <a:cubicBezTo>
                      <a:pt x="8602" y="98291"/>
                      <a:pt x="8411" y="98291"/>
                      <a:pt x="8229" y="98354"/>
                    </a:cubicBezTo>
                    <a:cubicBezTo>
                      <a:pt x="7197" y="98433"/>
                      <a:pt x="6165" y="98433"/>
                      <a:pt x="5134" y="98354"/>
                    </a:cubicBezTo>
                    <a:cubicBezTo>
                      <a:pt x="2197" y="98354"/>
                      <a:pt x="213" y="97005"/>
                      <a:pt x="213" y="94703"/>
                    </a:cubicBezTo>
                    <a:cubicBezTo>
                      <a:pt x="451" y="95497"/>
                      <a:pt x="610" y="94465"/>
                      <a:pt x="769" y="92957"/>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5" name="Freeform: Shape 154">
                <a:extLst>
                  <a:ext uri="{FF2B5EF4-FFF2-40B4-BE49-F238E27FC236}">
                    <a16:creationId xmlns:a16="http://schemas.microsoft.com/office/drawing/2014/main" id="{1BEC5CDD-5EA3-47E0-9B7B-53E3381A3E7D}"/>
                  </a:ext>
                </a:extLst>
              </p:cNvPr>
              <p:cNvSpPr/>
              <p:nvPr/>
            </p:nvSpPr>
            <p:spPr>
              <a:xfrm>
                <a:off x="4822600" y="941072"/>
                <a:ext cx="27713" cy="108335"/>
              </a:xfrm>
              <a:custGeom>
                <a:avLst/>
                <a:gdLst>
                  <a:gd name="connsiteX0" fmla="*/ 683 w 25328"/>
                  <a:gd name="connsiteY0" fmla="*/ 88713 h 99012"/>
                  <a:gd name="connsiteX1" fmla="*/ 683 w 25328"/>
                  <a:gd name="connsiteY1" fmla="*/ 71252 h 99012"/>
                  <a:gd name="connsiteX2" fmla="*/ 683 w 25328"/>
                  <a:gd name="connsiteY2" fmla="*/ 57839 h 99012"/>
                  <a:gd name="connsiteX3" fmla="*/ 683 w 25328"/>
                  <a:gd name="connsiteY3" fmla="*/ 44902 h 99012"/>
                  <a:gd name="connsiteX4" fmla="*/ 683 w 25328"/>
                  <a:gd name="connsiteY4" fmla="*/ 39267 h 99012"/>
                  <a:gd name="connsiteX5" fmla="*/ 683 w 25328"/>
                  <a:gd name="connsiteY5" fmla="*/ 31806 h 99012"/>
                  <a:gd name="connsiteX6" fmla="*/ 683 w 25328"/>
                  <a:gd name="connsiteY6" fmla="*/ 23870 h 99012"/>
                  <a:gd name="connsiteX7" fmla="*/ 683 w 25328"/>
                  <a:gd name="connsiteY7" fmla="*/ 17600 h 99012"/>
                  <a:gd name="connsiteX8" fmla="*/ -111 w 25328"/>
                  <a:gd name="connsiteY8" fmla="*/ 9028 h 99012"/>
                  <a:gd name="connsiteX9" fmla="*/ -111 w 25328"/>
                  <a:gd name="connsiteY9" fmla="*/ 6409 h 99012"/>
                  <a:gd name="connsiteX10" fmla="*/ 5763 w 25328"/>
                  <a:gd name="connsiteY10" fmla="*/ -99 h 99012"/>
                  <a:gd name="connsiteX11" fmla="*/ 6794 w 25328"/>
                  <a:gd name="connsiteY11" fmla="*/ -99 h 99012"/>
                  <a:gd name="connsiteX12" fmla="*/ 7826 w 25328"/>
                  <a:gd name="connsiteY12" fmla="*/ -99 h 99012"/>
                  <a:gd name="connsiteX13" fmla="*/ 9096 w 25328"/>
                  <a:gd name="connsiteY13" fmla="*/ -99 h 99012"/>
                  <a:gd name="connsiteX14" fmla="*/ 19255 w 25328"/>
                  <a:gd name="connsiteY14" fmla="*/ -99 h 99012"/>
                  <a:gd name="connsiteX15" fmla="*/ 24890 w 25328"/>
                  <a:gd name="connsiteY15" fmla="*/ 7441 h 99012"/>
                  <a:gd name="connsiteX16" fmla="*/ 24890 w 25328"/>
                  <a:gd name="connsiteY16" fmla="*/ 10060 h 99012"/>
                  <a:gd name="connsiteX17" fmla="*/ 24414 w 25328"/>
                  <a:gd name="connsiteY17" fmla="*/ 14901 h 99012"/>
                  <a:gd name="connsiteX18" fmla="*/ 24414 w 25328"/>
                  <a:gd name="connsiteY18" fmla="*/ 20616 h 99012"/>
                  <a:gd name="connsiteX19" fmla="*/ 24414 w 25328"/>
                  <a:gd name="connsiteY19" fmla="*/ 22679 h 99012"/>
                  <a:gd name="connsiteX20" fmla="*/ 24414 w 25328"/>
                  <a:gd name="connsiteY20" fmla="*/ 25060 h 99012"/>
                  <a:gd name="connsiteX21" fmla="*/ 24414 w 25328"/>
                  <a:gd name="connsiteY21" fmla="*/ 27600 h 99012"/>
                  <a:gd name="connsiteX22" fmla="*/ 24414 w 25328"/>
                  <a:gd name="connsiteY22" fmla="*/ 30933 h 99012"/>
                  <a:gd name="connsiteX23" fmla="*/ 24414 w 25328"/>
                  <a:gd name="connsiteY23" fmla="*/ 46807 h 99012"/>
                  <a:gd name="connsiteX24" fmla="*/ 24414 w 25328"/>
                  <a:gd name="connsiteY24" fmla="*/ 54109 h 99012"/>
                  <a:gd name="connsiteX25" fmla="*/ 24414 w 25328"/>
                  <a:gd name="connsiteY25" fmla="*/ 54982 h 99012"/>
                  <a:gd name="connsiteX26" fmla="*/ 24414 w 25328"/>
                  <a:gd name="connsiteY26" fmla="*/ 55934 h 99012"/>
                  <a:gd name="connsiteX27" fmla="*/ 24414 w 25328"/>
                  <a:gd name="connsiteY27" fmla="*/ 79109 h 99012"/>
                  <a:gd name="connsiteX28" fmla="*/ 24414 w 25328"/>
                  <a:gd name="connsiteY28" fmla="*/ 84903 h 99012"/>
                  <a:gd name="connsiteX29" fmla="*/ 24414 w 25328"/>
                  <a:gd name="connsiteY29" fmla="*/ 88157 h 99012"/>
                  <a:gd name="connsiteX30" fmla="*/ 24414 w 25328"/>
                  <a:gd name="connsiteY30" fmla="*/ 93554 h 99012"/>
                  <a:gd name="connsiteX31" fmla="*/ 21319 w 25328"/>
                  <a:gd name="connsiteY31" fmla="*/ 98872 h 99012"/>
                  <a:gd name="connsiteX32" fmla="*/ 2905 w 25328"/>
                  <a:gd name="connsiteY32" fmla="*/ 98396 h 99012"/>
                  <a:gd name="connsiteX33" fmla="*/ -31 w 25328"/>
                  <a:gd name="connsiteY33" fmla="*/ 94269 h 99012"/>
                  <a:gd name="connsiteX34" fmla="*/ 683 w 25328"/>
                  <a:gd name="connsiteY34" fmla="*/ 88713 h 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28" h="99012">
                    <a:moveTo>
                      <a:pt x="683" y="88713"/>
                    </a:moveTo>
                    <a:lnTo>
                      <a:pt x="683" y="71252"/>
                    </a:lnTo>
                    <a:lnTo>
                      <a:pt x="683" y="57839"/>
                    </a:lnTo>
                    <a:lnTo>
                      <a:pt x="683" y="44902"/>
                    </a:lnTo>
                    <a:cubicBezTo>
                      <a:pt x="683" y="44426"/>
                      <a:pt x="683" y="42362"/>
                      <a:pt x="683" y="39267"/>
                    </a:cubicBezTo>
                    <a:cubicBezTo>
                      <a:pt x="683" y="36172"/>
                      <a:pt x="683" y="33711"/>
                      <a:pt x="683" y="31806"/>
                    </a:cubicBezTo>
                    <a:cubicBezTo>
                      <a:pt x="683" y="29902"/>
                      <a:pt x="683" y="27203"/>
                      <a:pt x="683" y="23870"/>
                    </a:cubicBezTo>
                    <a:cubicBezTo>
                      <a:pt x="683" y="20536"/>
                      <a:pt x="683" y="18631"/>
                      <a:pt x="683" y="17600"/>
                    </a:cubicBezTo>
                    <a:cubicBezTo>
                      <a:pt x="635" y="14727"/>
                      <a:pt x="374" y="11861"/>
                      <a:pt x="-111" y="9028"/>
                    </a:cubicBezTo>
                    <a:cubicBezTo>
                      <a:pt x="-166" y="8155"/>
                      <a:pt x="-166" y="7282"/>
                      <a:pt x="-111" y="6409"/>
                    </a:cubicBezTo>
                    <a:cubicBezTo>
                      <a:pt x="127" y="3155"/>
                      <a:pt x="2548" y="472"/>
                      <a:pt x="5763" y="-99"/>
                    </a:cubicBezTo>
                    <a:cubicBezTo>
                      <a:pt x="6104" y="-155"/>
                      <a:pt x="6453" y="-155"/>
                      <a:pt x="6794" y="-99"/>
                    </a:cubicBezTo>
                    <a:cubicBezTo>
                      <a:pt x="7136" y="-36"/>
                      <a:pt x="7485" y="-36"/>
                      <a:pt x="7826" y="-99"/>
                    </a:cubicBezTo>
                    <a:lnTo>
                      <a:pt x="9096" y="-99"/>
                    </a:lnTo>
                    <a:lnTo>
                      <a:pt x="19255" y="-99"/>
                    </a:lnTo>
                    <a:cubicBezTo>
                      <a:pt x="22509" y="-99"/>
                      <a:pt x="24890" y="2837"/>
                      <a:pt x="24890" y="7441"/>
                    </a:cubicBezTo>
                    <a:cubicBezTo>
                      <a:pt x="24962" y="8314"/>
                      <a:pt x="24962" y="9187"/>
                      <a:pt x="24890" y="10060"/>
                    </a:cubicBezTo>
                    <a:cubicBezTo>
                      <a:pt x="24890" y="12679"/>
                      <a:pt x="24414" y="14504"/>
                      <a:pt x="24414" y="14901"/>
                    </a:cubicBezTo>
                    <a:lnTo>
                      <a:pt x="24414" y="20616"/>
                    </a:lnTo>
                    <a:cubicBezTo>
                      <a:pt x="24414" y="20616"/>
                      <a:pt x="24414" y="21568"/>
                      <a:pt x="24414" y="22679"/>
                    </a:cubicBezTo>
                    <a:cubicBezTo>
                      <a:pt x="24350" y="23473"/>
                      <a:pt x="24350" y="24267"/>
                      <a:pt x="24414" y="25060"/>
                    </a:cubicBezTo>
                    <a:cubicBezTo>
                      <a:pt x="24414" y="25536"/>
                      <a:pt x="24414" y="26409"/>
                      <a:pt x="24414" y="27600"/>
                    </a:cubicBezTo>
                    <a:cubicBezTo>
                      <a:pt x="24414" y="28790"/>
                      <a:pt x="24414" y="30537"/>
                      <a:pt x="24414" y="30933"/>
                    </a:cubicBezTo>
                    <a:lnTo>
                      <a:pt x="24414" y="46807"/>
                    </a:lnTo>
                    <a:cubicBezTo>
                      <a:pt x="24589" y="49236"/>
                      <a:pt x="24589" y="51680"/>
                      <a:pt x="24414" y="54109"/>
                    </a:cubicBezTo>
                    <a:cubicBezTo>
                      <a:pt x="24390" y="54402"/>
                      <a:pt x="24390" y="54688"/>
                      <a:pt x="24414" y="54982"/>
                    </a:cubicBezTo>
                    <a:cubicBezTo>
                      <a:pt x="24382" y="55299"/>
                      <a:pt x="24382" y="55617"/>
                      <a:pt x="24414" y="55934"/>
                    </a:cubicBezTo>
                    <a:cubicBezTo>
                      <a:pt x="25430" y="63625"/>
                      <a:pt x="25430" y="71419"/>
                      <a:pt x="24414" y="79109"/>
                    </a:cubicBezTo>
                    <a:lnTo>
                      <a:pt x="24414" y="84903"/>
                    </a:lnTo>
                    <a:cubicBezTo>
                      <a:pt x="24414" y="84903"/>
                      <a:pt x="24414" y="86332"/>
                      <a:pt x="24414" y="88157"/>
                    </a:cubicBezTo>
                    <a:cubicBezTo>
                      <a:pt x="24414" y="89983"/>
                      <a:pt x="24414" y="91650"/>
                      <a:pt x="24414" y="93554"/>
                    </a:cubicBezTo>
                    <a:cubicBezTo>
                      <a:pt x="24414" y="96808"/>
                      <a:pt x="23223" y="98872"/>
                      <a:pt x="21319" y="98872"/>
                    </a:cubicBezTo>
                    <a:cubicBezTo>
                      <a:pt x="14810" y="98872"/>
                      <a:pt x="3540" y="98872"/>
                      <a:pt x="2905" y="98396"/>
                    </a:cubicBezTo>
                    <a:cubicBezTo>
                      <a:pt x="1112" y="97832"/>
                      <a:pt x="-87" y="96142"/>
                      <a:pt x="-31" y="94269"/>
                    </a:cubicBezTo>
                    <a:cubicBezTo>
                      <a:pt x="302" y="92427"/>
                      <a:pt x="540" y="90578"/>
                      <a:pt x="683" y="88713"/>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6" name="Freeform: Shape 155">
                <a:extLst>
                  <a:ext uri="{FF2B5EF4-FFF2-40B4-BE49-F238E27FC236}">
                    <a16:creationId xmlns:a16="http://schemas.microsoft.com/office/drawing/2014/main" id="{90B2D1C3-38E3-4ADE-AC18-9927A71FF7C6}"/>
                  </a:ext>
                </a:extLst>
              </p:cNvPr>
              <p:cNvSpPr/>
              <p:nvPr/>
            </p:nvSpPr>
            <p:spPr>
              <a:xfrm>
                <a:off x="4857330" y="941377"/>
                <a:ext cx="63371" cy="107207"/>
              </a:xfrm>
              <a:custGeom>
                <a:avLst/>
                <a:gdLst>
                  <a:gd name="connsiteX0" fmla="*/ 17356 w 57918"/>
                  <a:gd name="connsiteY0" fmla="*/ 89147 h 97981"/>
                  <a:gd name="connsiteX1" fmla="*/ 17356 w 57918"/>
                  <a:gd name="connsiteY1" fmla="*/ 85497 h 97981"/>
                  <a:gd name="connsiteX2" fmla="*/ 17356 w 57918"/>
                  <a:gd name="connsiteY2" fmla="*/ 83116 h 97981"/>
                  <a:gd name="connsiteX3" fmla="*/ 16880 w 57918"/>
                  <a:gd name="connsiteY3" fmla="*/ 72718 h 97981"/>
                  <a:gd name="connsiteX4" fmla="*/ 17753 w 57918"/>
                  <a:gd name="connsiteY4" fmla="*/ 58432 h 97981"/>
                  <a:gd name="connsiteX5" fmla="*/ 17753 w 57918"/>
                  <a:gd name="connsiteY5" fmla="*/ 56686 h 97981"/>
                  <a:gd name="connsiteX6" fmla="*/ 17197 w 57918"/>
                  <a:gd name="connsiteY6" fmla="*/ 47400 h 97981"/>
                  <a:gd name="connsiteX7" fmla="*/ 17753 w 57918"/>
                  <a:gd name="connsiteY7" fmla="*/ 38987 h 97981"/>
                  <a:gd name="connsiteX8" fmla="*/ 17277 w 57918"/>
                  <a:gd name="connsiteY8" fmla="*/ 35654 h 97981"/>
                  <a:gd name="connsiteX9" fmla="*/ 17277 w 57918"/>
                  <a:gd name="connsiteY9" fmla="*/ 34305 h 97981"/>
                  <a:gd name="connsiteX10" fmla="*/ 17674 w 57918"/>
                  <a:gd name="connsiteY10" fmla="*/ 30733 h 97981"/>
                  <a:gd name="connsiteX11" fmla="*/ 17674 w 57918"/>
                  <a:gd name="connsiteY11" fmla="*/ 29622 h 97981"/>
                  <a:gd name="connsiteX12" fmla="*/ 12832 w 57918"/>
                  <a:gd name="connsiteY12" fmla="*/ 22241 h 97981"/>
                  <a:gd name="connsiteX13" fmla="*/ 2991 w 57918"/>
                  <a:gd name="connsiteY13" fmla="*/ 22638 h 97981"/>
                  <a:gd name="connsiteX14" fmla="*/ -105 w 57918"/>
                  <a:gd name="connsiteY14" fmla="*/ 15891 h 97981"/>
                  <a:gd name="connsiteX15" fmla="*/ -105 w 57918"/>
                  <a:gd name="connsiteY15" fmla="*/ 11526 h 97981"/>
                  <a:gd name="connsiteX16" fmla="*/ -105 w 57918"/>
                  <a:gd name="connsiteY16" fmla="*/ 8431 h 97981"/>
                  <a:gd name="connsiteX17" fmla="*/ 5689 w 57918"/>
                  <a:gd name="connsiteY17" fmla="*/ -141 h 97981"/>
                  <a:gd name="connsiteX18" fmla="*/ 12753 w 57918"/>
                  <a:gd name="connsiteY18" fmla="*/ -141 h 97981"/>
                  <a:gd name="connsiteX19" fmla="*/ 21087 w 57918"/>
                  <a:gd name="connsiteY19" fmla="*/ -141 h 97981"/>
                  <a:gd name="connsiteX20" fmla="*/ 30372 w 57918"/>
                  <a:gd name="connsiteY20" fmla="*/ -141 h 97981"/>
                  <a:gd name="connsiteX21" fmla="*/ 35214 w 57918"/>
                  <a:gd name="connsiteY21" fmla="*/ -141 h 97981"/>
                  <a:gd name="connsiteX22" fmla="*/ 40214 w 57918"/>
                  <a:gd name="connsiteY22" fmla="*/ -141 h 97981"/>
                  <a:gd name="connsiteX23" fmla="*/ 50532 w 57918"/>
                  <a:gd name="connsiteY23" fmla="*/ -141 h 97981"/>
                  <a:gd name="connsiteX24" fmla="*/ 57754 w 57918"/>
                  <a:gd name="connsiteY24" fmla="*/ 10574 h 97981"/>
                  <a:gd name="connsiteX25" fmla="*/ 57754 w 57918"/>
                  <a:gd name="connsiteY25" fmla="*/ 12320 h 97981"/>
                  <a:gd name="connsiteX26" fmla="*/ 57754 w 57918"/>
                  <a:gd name="connsiteY26" fmla="*/ 14701 h 97981"/>
                  <a:gd name="connsiteX27" fmla="*/ 57199 w 57918"/>
                  <a:gd name="connsiteY27" fmla="*/ 20892 h 97981"/>
                  <a:gd name="connsiteX28" fmla="*/ 55135 w 57918"/>
                  <a:gd name="connsiteY28" fmla="*/ 22638 h 97981"/>
                  <a:gd name="connsiteX29" fmla="*/ 48071 w 57918"/>
                  <a:gd name="connsiteY29" fmla="*/ 22161 h 97981"/>
                  <a:gd name="connsiteX30" fmla="*/ 42198 w 57918"/>
                  <a:gd name="connsiteY30" fmla="*/ 26447 h 97981"/>
                  <a:gd name="connsiteX31" fmla="*/ 40849 w 57918"/>
                  <a:gd name="connsiteY31" fmla="*/ 35892 h 97981"/>
                  <a:gd name="connsiteX32" fmla="*/ 40373 w 57918"/>
                  <a:gd name="connsiteY32" fmla="*/ 52321 h 97981"/>
                  <a:gd name="connsiteX33" fmla="*/ 40373 w 57918"/>
                  <a:gd name="connsiteY33" fmla="*/ 58115 h 97981"/>
                  <a:gd name="connsiteX34" fmla="*/ 40373 w 57918"/>
                  <a:gd name="connsiteY34" fmla="*/ 64861 h 97981"/>
                  <a:gd name="connsiteX35" fmla="*/ 40373 w 57918"/>
                  <a:gd name="connsiteY35" fmla="*/ 67639 h 97981"/>
                  <a:gd name="connsiteX36" fmla="*/ 40373 w 57918"/>
                  <a:gd name="connsiteY36" fmla="*/ 70020 h 97981"/>
                  <a:gd name="connsiteX37" fmla="*/ 40373 w 57918"/>
                  <a:gd name="connsiteY37" fmla="*/ 73433 h 97981"/>
                  <a:gd name="connsiteX38" fmla="*/ 40373 w 57918"/>
                  <a:gd name="connsiteY38" fmla="*/ 76211 h 97981"/>
                  <a:gd name="connsiteX39" fmla="*/ 40373 w 57918"/>
                  <a:gd name="connsiteY39" fmla="*/ 78433 h 97981"/>
                  <a:gd name="connsiteX40" fmla="*/ 40928 w 57918"/>
                  <a:gd name="connsiteY40" fmla="*/ 93275 h 97981"/>
                  <a:gd name="connsiteX41" fmla="*/ 36246 w 57918"/>
                  <a:gd name="connsiteY41" fmla="*/ 97799 h 97981"/>
                  <a:gd name="connsiteX42" fmla="*/ 33865 w 57918"/>
                  <a:gd name="connsiteY42" fmla="*/ 97799 h 97981"/>
                  <a:gd name="connsiteX43" fmla="*/ 30928 w 57918"/>
                  <a:gd name="connsiteY43" fmla="*/ 97799 h 97981"/>
                  <a:gd name="connsiteX44" fmla="*/ 29579 w 57918"/>
                  <a:gd name="connsiteY44" fmla="*/ 97799 h 97981"/>
                  <a:gd name="connsiteX45" fmla="*/ 26325 w 57918"/>
                  <a:gd name="connsiteY45" fmla="*/ 97322 h 97981"/>
                  <a:gd name="connsiteX46" fmla="*/ 20055 w 57918"/>
                  <a:gd name="connsiteY46" fmla="*/ 97322 h 97981"/>
                  <a:gd name="connsiteX47" fmla="*/ 16642 w 57918"/>
                  <a:gd name="connsiteY47" fmla="*/ 92322 h 97981"/>
                  <a:gd name="connsiteX48" fmla="*/ 17356 w 57918"/>
                  <a:gd name="connsiteY48"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918" h="97981">
                    <a:moveTo>
                      <a:pt x="17356" y="89147"/>
                    </a:moveTo>
                    <a:cubicBezTo>
                      <a:pt x="17356" y="87560"/>
                      <a:pt x="17356" y="86370"/>
                      <a:pt x="17356" y="85497"/>
                    </a:cubicBezTo>
                    <a:cubicBezTo>
                      <a:pt x="17356" y="84624"/>
                      <a:pt x="17356" y="84147"/>
                      <a:pt x="17356" y="83116"/>
                    </a:cubicBezTo>
                    <a:cubicBezTo>
                      <a:pt x="17356" y="79147"/>
                      <a:pt x="16880" y="75179"/>
                      <a:pt x="16880" y="72718"/>
                    </a:cubicBezTo>
                    <a:cubicBezTo>
                      <a:pt x="16904" y="67941"/>
                      <a:pt x="17190" y="63171"/>
                      <a:pt x="17753" y="58432"/>
                    </a:cubicBezTo>
                    <a:cubicBezTo>
                      <a:pt x="17801" y="57853"/>
                      <a:pt x="17801" y="57266"/>
                      <a:pt x="17753" y="56686"/>
                    </a:cubicBezTo>
                    <a:cubicBezTo>
                      <a:pt x="17753" y="54305"/>
                      <a:pt x="17753" y="53432"/>
                      <a:pt x="17197" y="47400"/>
                    </a:cubicBezTo>
                    <a:cubicBezTo>
                      <a:pt x="17197" y="46924"/>
                      <a:pt x="17197" y="41924"/>
                      <a:pt x="17753" y="38987"/>
                    </a:cubicBezTo>
                    <a:cubicBezTo>
                      <a:pt x="17690" y="37868"/>
                      <a:pt x="17531" y="36749"/>
                      <a:pt x="17277" y="35654"/>
                    </a:cubicBezTo>
                    <a:cubicBezTo>
                      <a:pt x="17245" y="35201"/>
                      <a:pt x="17245" y="34757"/>
                      <a:pt x="17277" y="34305"/>
                    </a:cubicBezTo>
                    <a:cubicBezTo>
                      <a:pt x="17277" y="34305"/>
                      <a:pt x="17277" y="34305"/>
                      <a:pt x="17674" y="30733"/>
                    </a:cubicBezTo>
                    <a:cubicBezTo>
                      <a:pt x="17721" y="30368"/>
                      <a:pt x="17721" y="29987"/>
                      <a:pt x="17674" y="29622"/>
                    </a:cubicBezTo>
                    <a:cubicBezTo>
                      <a:pt x="17674" y="26923"/>
                      <a:pt x="14420" y="22241"/>
                      <a:pt x="12832" y="22241"/>
                    </a:cubicBezTo>
                    <a:lnTo>
                      <a:pt x="2991" y="22638"/>
                    </a:lnTo>
                    <a:cubicBezTo>
                      <a:pt x="1165" y="22638"/>
                      <a:pt x="-105" y="19701"/>
                      <a:pt x="-105" y="15891"/>
                    </a:cubicBezTo>
                    <a:cubicBezTo>
                      <a:pt x="-105" y="14542"/>
                      <a:pt x="-105" y="13431"/>
                      <a:pt x="-105" y="11526"/>
                    </a:cubicBezTo>
                    <a:cubicBezTo>
                      <a:pt x="-168" y="10494"/>
                      <a:pt x="-168" y="9463"/>
                      <a:pt x="-105" y="8431"/>
                    </a:cubicBezTo>
                    <a:cubicBezTo>
                      <a:pt x="-105" y="1447"/>
                      <a:pt x="927" y="494"/>
                      <a:pt x="5689" y="-141"/>
                    </a:cubicBezTo>
                    <a:cubicBezTo>
                      <a:pt x="6245" y="-141"/>
                      <a:pt x="8784" y="-141"/>
                      <a:pt x="12753" y="-141"/>
                    </a:cubicBezTo>
                    <a:lnTo>
                      <a:pt x="21087" y="-141"/>
                    </a:lnTo>
                    <a:lnTo>
                      <a:pt x="30372" y="-141"/>
                    </a:lnTo>
                    <a:cubicBezTo>
                      <a:pt x="32436" y="-141"/>
                      <a:pt x="34182" y="-141"/>
                      <a:pt x="35214" y="-141"/>
                    </a:cubicBezTo>
                    <a:cubicBezTo>
                      <a:pt x="36246" y="-141"/>
                      <a:pt x="37912" y="-141"/>
                      <a:pt x="40214" y="-141"/>
                    </a:cubicBezTo>
                    <a:lnTo>
                      <a:pt x="50532" y="-141"/>
                    </a:lnTo>
                    <a:cubicBezTo>
                      <a:pt x="56881" y="-141"/>
                      <a:pt x="57754" y="1129"/>
                      <a:pt x="57754" y="10574"/>
                    </a:cubicBezTo>
                    <a:cubicBezTo>
                      <a:pt x="57707" y="11153"/>
                      <a:pt x="57707" y="11740"/>
                      <a:pt x="57754" y="12320"/>
                    </a:cubicBezTo>
                    <a:lnTo>
                      <a:pt x="57754" y="14701"/>
                    </a:lnTo>
                    <a:cubicBezTo>
                      <a:pt x="57818" y="16780"/>
                      <a:pt x="57635" y="18860"/>
                      <a:pt x="57199" y="20892"/>
                    </a:cubicBezTo>
                    <a:cubicBezTo>
                      <a:pt x="56667" y="21638"/>
                      <a:pt x="55960" y="22241"/>
                      <a:pt x="55135" y="22638"/>
                    </a:cubicBezTo>
                    <a:lnTo>
                      <a:pt x="48071" y="22161"/>
                    </a:lnTo>
                    <a:cubicBezTo>
                      <a:pt x="45659" y="22828"/>
                      <a:pt x="43571" y="24352"/>
                      <a:pt x="42198" y="26447"/>
                    </a:cubicBezTo>
                    <a:cubicBezTo>
                      <a:pt x="41285" y="29511"/>
                      <a:pt x="40833" y="32693"/>
                      <a:pt x="40849" y="35892"/>
                    </a:cubicBezTo>
                    <a:lnTo>
                      <a:pt x="40373" y="52321"/>
                    </a:lnTo>
                    <a:lnTo>
                      <a:pt x="40373" y="58115"/>
                    </a:lnTo>
                    <a:lnTo>
                      <a:pt x="40373" y="64861"/>
                    </a:lnTo>
                    <a:cubicBezTo>
                      <a:pt x="40309" y="65790"/>
                      <a:pt x="40309" y="66710"/>
                      <a:pt x="40373" y="67639"/>
                    </a:cubicBezTo>
                    <a:cubicBezTo>
                      <a:pt x="40436" y="68433"/>
                      <a:pt x="40436" y="69226"/>
                      <a:pt x="40373" y="70020"/>
                    </a:cubicBezTo>
                    <a:cubicBezTo>
                      <a:pt x="40373" y="70734"/>
                      <a:pt x="40373" y="71766"/>
                      <a:pt x="40373" y="73433"/>
                    </a:cubicBezTo>
                    <a:cubicBezTo>
                      <a:pt x="40373" y="75100"/>
                      <a:pt x="40373" y="75576"/>
                      <a:pt x="40373" y="76211"/>
                    </a:cubicBezTo>
                    <a:cubicBezTo>
                      <a:pt x="40317" y="76949"/>
                      <a:pt x="40317" y="77695"/>
                      <a:pt x="40373" y="78433"/>
                    </a:cubicBezTo>
                    <a:cubicBezTo>
                      <a:pt x="40373" y="80496"/>
                      <a:pt x="40928" y="90179"/>
                      <a:pt x="40928" y="93275"/>
                    </a:cubicBezTo>
                    <a:cubicBezTo>
                      <a:pt x="40928" y="96370"/>
                      <a:pt x="39738" y="97402"/>
                      <a:pt x="36246" y="97799"/>
                    </a:cubicBezTo>
                    <a:cubicBezTo>
                      <a:pt x="35214" y="97799"/>
                      <a:pt x="34341" y="97799"/>
                      <a:pt x="33865" y="97799"/>
                    </a:cubicBezTo>
                    <a:lnTo>
                      <a:pt x="30928" y="97799"/>
                    </a:lnTo>
                    <a:cubicBezTo>
                      <a:pt x="30484" y="97854"/>
                      <a:pt x="30023" y="97854"/>
                      <a:pt x="29579" y="97799"/>
                    </a:cubicBezTo>
                    <a:cubicBezTo>
                      <a:pt x="28507" y="97561"/>
                      <a:pt x="27420" y="97402"/>
                      <a:pt x="26325" y="97322"/>
                    </a:cubicBezTo>
                    <a:lnTo>
                      <a:pt x="20055" y="97322"/>
                    </a:lnTo>
                    <a:cubicBezTo>
                      <a:pt x="18388" y="97322"/>
                      <a:pt x="16642" y="94862"/>
                      <a:pt x="16642" y="92322"/>
                    </a:cubicBezTo>
                    <a:cubicBezTo>
                      <a:pt x="16642" y="89782"/>
                      <a:pt x="17197" y="90814"/>
                      <a:pt x="17356" y="89147"/>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7" name="Freeform: Shape 156">
                <a:extLst>
                  <a:ext uri="{FF2B5EF4-FFF2-40B4-BE49-F238E27FC236}">
                    <a16:creationId xmlns:a16="http://schemas.microsoft.com/office/drawing/2014/main" id="{934F8264-C109-4940-8C19-7F690F98751A}"/>
                  </a:ext>
                </a:extLst>
              </p:cNvPr>
              <p:cNvSpPr/>
              <p:nvPr/>
            </p:nvSpPr>
            <p:spPr>
              <a:xfrm>
                <a:off x="4929546" y="941072"/>
                <a:ext cx="27669" cy="108248"/>
              </a:xfrm>
              <a:custGeom>
                <a:avLst/>
                <a:gdLst>
                  <a:gd name="connsiteX0" fmla="*/ 641 w 25288"/>
                  <a:gd name="connsiteY0" fmla="*/ 88713 h 98933"/>
                  <a:gd name="connsiteX1" fmla="*/ 641 w 25288"/>
                  <a:gd name="connsiteY1" fmla="*/ 71252 h 98933"/>
                  <a:gd name="connsiteX2" fmla="*/ 641 w 25288"/>
                  <a:gd name="connsiteY2" fmla="*/ 57839 h 98933"/>
                  <a:gd name="connsiteX3" fmla="*/ 641 w 25288"/>
                  <a:gd name="connsiteY3" fmla="*/ 44902 h 98933"/>
                  <a:gd name="connsiteX4" fmla="*/ 641 w 25288"/>
                  <a:gd name="connsiteY4" fmla="*/ 39267 h 98933"/>
                  <a:gd name="connsiteX5" fmla="*/ 641 w 25288"/>
                  <a:gd name="connsiteY5" fmla="*/ 31806 h 98933"/>
                  <a:gd name="connsiteX6" fmla="*/ 641 w 25288"/>
                  <a:gd name="connsiteY6" fmla="*/ 23870 h 98933"/>
                  <a:gd name="connsiteX7" fmla="*/ 641 w 25288"/>
                  <a:gd name="connsiteY7" fmla="*/ 17600 h 98933"/>
                  <a:gd name="connsiteX8" fmla="*/ -152 w 25288"/>
                  <a:gd name="connsiteY8" fmla="*/ 9028 h 98933"/>
                  <a:gd name="connsiteX9" fmla="*/ -152 w 25288"/>
                  <a:gd name="connsiteY9" fmla="*/ 6409 h 98933"/>
                  <a:gd name="connsiteX10" fmla="*/ 5721 w 25288"/>
                  <a:gd name="connsiteY10" fmla="*/ -99 h 98933"/>
                  <a:gd name="connsiteX11" fmla="*/ 6753 w 25288"/>
                  <a:gd name="connsiteY11" fmla="*/ -99 h 98933"/>
                  <a:gd name="connsiteX12" fmla="*/ 7785 w 25288"/>
                  <a:gd name="connsiteY12" fmla="*/ -99 h 98933"/>
                  <a:gd name="connsiteX13" fmla="*/ 9134 w 25288"/>
                  <a:gd name="connsiteY13" fmla="*/ -99 h 98933"/>
                  <a:gd name="connsiteX14" fmla="*/ 19213 w 25288"/>
                  <a:gd name="connsiteY14" fmla="*/ -99 h 98933"/>
                  <a:gd name="connsiteX15" fmla="*/ 24848 w 25288"/>
                  <a:gd name="connsiteY15" fmla="*/ 7441 h 98933"/>
                  <a:gd name="connsiteX16" fmla="*/ 24848 w 25288"/>
                  <a:gd name="connsiteY16" fmla="*/ 10060 h 98933"/>
                  <a:gd name="connsiteX17" fmla="*/ 24452 w 25288"/>
                  <a:gd name="connsiteY17" fmla="*/ 14901 h 98933"/>
                  <a:gd name="connsiteX18" fmla="*/ 24452 w 25288"/>
                  <a:gd name="connsiteY18" fmla="*/ 20536 h 98933"/>
                  <a:gd name="connsiteX19" fmla="*/ 24452 w 25288"/>
                  <a:gd name="connsiteY19" fmla="*/ 22600 h 98933"/>
                  <a:gd name="connsiteX20" fmla="*/ 24452 w 25288"/>
                  <a:gd name="connsiteY20" fmla="*/ 24981 h 98933"/>
                  <a:gd name="connsiteX21" fmla="*/ 24452 w 25288"/>
                  <a:gd name="connsiteY21" fmla="*/ 27521 h 98933"/>
                  <a:gd name="connsiteX22" fmla="*/ 24452 w 25288"/>
                  <a:gd name="connsiteY22" fmla="*/ 30854 h 98933"/>
                  <a:gd name="connsiteX23" fmla="*/ 24452 w 25288"/>
                  <a:gd name="connsiteY23" fmla="*/ 46728 h 98933"/>
                  <a:gd name="connsiteX24" fmla="*/ 24452 w 25288"/>
                  <a:gd name="connsiteY24" fmla="*/ 54029 h 98933"/>
                  <a:gd name="connsiteX25" fmla="*/ 24452 w 25288"/>
                  <a:gd name="connsiteY25" fmla="*/ 54902 h 98933"/>
                  <a:gd name="connsiteX26" fmla="*/ 24452 w 25288"/>
                  <a:gd name="connsiteY26" fmla="*/ 55855 h 98933"/>
                  <a:gd name="connsiteX27" fmla="*/ 24452 w 25288"/>
                  <a:gd name="connsiteY27" fmla="*/ 79030 h 98933"/>
                  <a:gd name="connsiteX28" fmla="*/ 24452 w 25288"/>
                  <a:gd name="connsiteY28" fmla="*/ 84824 h 98933"/>
                  <a:gd name="connsiteX29" fmla="*/ 24452 w 25288"/>
                  <a:gd name="connsiteY29" fmla="*/ 88078 h 98933"/>
                  <a:gd name="connsiteX30" fmla="*/ 24452 w 25288"/>
                  <a:gd name="connsiteY30" fmla="*/ 93475 h 98933"/>
                  <a:gd name="connsiteX31" fmla="*/ 21357 w 25288"/>
                  <a:gd name="connsiteY31" fmla="*/ 98793 h 98933"/>
                  <a:gd name="connsiteX32" fmla="*/ 2943 w 25288"/>
                  <a:gd name="connsiteY32" fmla="*/ 98316 h 98933"/>
                  <a:gd name="connsiteX33" fmla="*/ 7 w 25288"/>
                  <a:gd name="connsiteY33" fmla="*/ 94189 h 98933"/>
                  <a:gd name="connsiteX34" fmla="*/ 641 w 25288"/>
                  <a:gd name="connsiteY34" fmla="*/ 88713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88" h="98933">
                    <a:moveTo>
                      <a:pt x="641" y="88713"/>
                    </a:moveTo>
                    <a:lnTo>
                      <a:pt x="641" y="71252"/>
                    </a:lnTo>
                    <a:lnTo>
                      <a:pt x="641" y="57839"/>
                    </a:lnTo>
                    <a:lnTo>
                      <a:pt x="641" y="44902"/>
                    </a:lnTo>
                    <a:cubicBezTo>
                      <a:pt x="641" y="44426"/>
                      <a:pt x="641" y="42362"/>
                      <a:pt x="641" y="39267"/>
                    </a:cubicBezTo>
                    <a:cubicBezTo>
                      <a:pt x="641" y="36172"/>
                      <a:pt x="641" y="33711"/>
                      <a:pt x="641" y="31806"/>
                    </a:cubicBezTo>
                    <a:cubicBezTo>
                      <a:pt x="641" y="29902"/>
                      <a:pt x="641" y="27203"/>
                      <a:pt x="641" y="23870"/>
                    </a:cubicBezTo>
                    <a:cubicBezTo>
                      <a:pt x="641" y="20536"/>
                      <a:pt x="641" y="18631"/>
                      <a:pt x="641" y="17600"/>
                    </a:cubicBezTo>
                    <a:cubicBezTo>
                      <a:pt x="594" y="14727"/>
                      <a:pt x="332" y="11861"/>
                      <a:pt x="-152" y="9028"/>
                    </a:cubicBezTo>
                    <a:cubicBezTo>
                      <a:pt x="-152" y="7996"/>
                      <a:pt x="-152" y="6964"/>
                      <a:pt x="-152" y="6409"/>
                    </a:cubicBezTo>
                    <a:cubicBezTo>
                      <a:pt x="86" y="3155"/>
                      <a:pt x="2507" y="472"/>
                      <a:pt x="5721" y="-99"/>
                    </a:cubicBezTo>
                    <a:cubicBezTo>
                      <a:pt x="6062" y="-155"/>
                      <a:pt x="6411" y="-155"/>
                      <a:pt x="6753" y="-99"/>
                    </a:cubicBezTo>
                    <a:cubicBezTo>
                      <a:pt x="7094" y="-36"/>
                      <a:pt x="7443" y="-36"/>
                      <a:pt x="7785" y="-99"/>
                    </a:cubicBezTo>
                    <a:lnTo>
                      <a:pt x="9134" y="-99"/>
                    </a:lnTo>
                    <a:lnTo>
                      <a:pt x="19213" y="-99"/>
                    </a:lnTo>
                    <a:cubicBezTo>
                      <a:pt x="22468" y="-99"/>
                      <a:pt x="24848" y="2837"/>
                      <a:pt x="24848" y="7441"/>
                    </a:cubicBezTo>
                    <a:cubicBezTo>
                      <a:pt x="24920" y="8314"/>
                      <a:pt x="24920" y="9187"/>
                      <a:pt x="24848" y="10060"/>
                    </a:cubicBezTo>
                    <a:cubicBezTo>
                      <a:pt x="24848" y="12679"/>
                      <a:pt x="24452" y="14504"/>
                      <a:pt x="24452" y="14901"/>
                    </a:cubicBezTo>
                    <a:lnTo>
                      <a:pt x="24452" y="20536"/>
                    </a:lnTo>
                    <a:cubicBezTo>
                      <a:pt x="24452" y="20536"/>
                      <a:pt x="24452" y="21489"/>
                      <a:pt x="24452" y="22600"/>
                    </a:cubicBezTo>
                    <a:cubicBezTo>
                      <a:pt x="24388" y="23393"/>
                      <a:pt x="24388" y="24187"/>
                      <a:pt x="24452" y="24981"/>
                    </a:cubicBezTo>
                    <a:cubicBezTo>
                      <a:pt x="24452" y="25457"/>
                      <a:pt x="24452" y="26330"/>
                      <a:pt x="24452" y="27521"/>
                    </a:cubicBezTo>
                    <a:cubicBezTo>
                      <a:pt x="24452" y="28711"/>
                      <a:pt x="24452" y="30457"/>
                      <a:pt x="24452" y="30854"/>
                    </a:cubicBezTo>
                    <a:lnTo>
                      <a:pt x="24452" y="46728"/>
                    </a:lnTo>
                    <a:cubicBezTo>
                      <a:pt x="24452" y="52759"/>
                      <a:pt x="24452" y="52759"/>
                      <a:pt x="24452" y="54029"/>
                    </a:cubicBezTo>
                    <a:cubicBezTo>
                      <a:pt x="24404" y="54315"/>
                      <a:pt x="24404" y="54617"/>
                      <a:pt x="24452" y="54902"/>
                    </a:cubicBezTo>
                    <a:cubicBezTo>
                      <a:pt x="24396" y="55220"/>
                      <a:pt x="24396" y="55537"/>
                      <a:pt x="24452" y="55855"/>
                    </a:cubicBezTo>
                    <a:cubicBezTo>
                      <a:pt x="25364" y="63553"/>
                      <a:pt x="25364" y="71331"/>
                      <a:pt x="24452" y="79030"/>
                    </a:cubicBezTo>
                    <a:lnTo>
                      <a:pt x="24452" y="84824"/>
                    </a:lnTo>
                    <a:cubicBezTo>
                      <a:pt x="24452" y="84824"/>
                      <a:pt x="24452" y="86253"/>
                      <a:pt x="24452" y="88078"/>
                    </a:cubicBezTo>
                    <a:cubicBezTo>
                      <a:pt x="24452" y="89903"/>
                      <a:pt x="24452" y="91570"/>
                      <a:pt x="24452" y="93475"/>
                    </a:cubicBezTo>
                    <a:cubicBezTo>
                      <a:pt x="24452" y="96729"/>
                      <a:pt x="23261" y="98793"/>
                      <a:pt x="21357" y="98793"/>
                    </a:cubicBezTo>
                    <a:cubicBezTo>
                      <a:pt x="14928" y="98793"/>
                      <a:pt x="3578" y="98793"/>
                      <a:pt x="2943" y="98316"/>
                    </a:cubicBezTo>
                    <a:cubicBezTo>
                      <a:pt x="1149" y="97753"/>
                      <a:pt x="-49" y="96062"/>
                      <a:pt x="7" y="94189"/>
                    </a:cubicBezTo>
                    <a:cubicBezTo>
                      <a:pt x="308" y="92372"/>
                      <a:pt x="523" y="90546"/>
                      <a:pt x="641" y="88713"/>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8" name="Freeform: Shape 157">
                <a:extLst>
                  <a:ext uri="{FF2B5EF4-FFF2-40B4-BE49-F238E27FC236}">
                    <a16:creationId xmlns:a16="http://schemas.microsoft.com/office/drawing/2014/main" id="{ECFF8AF0-2F0E-453C-8686-0D431A259DE3}"/>
                  </a:ext>
                </a:extLst>
              </p:cNvPr>
              <p:cNvSpPr/>
              <p:nvPr/>
            </p:nvSpPr>
            <p:spPr>
              <a:xfrm>
                <a:off x="4973307" y="942072"/>
                <a:ext cx="69853" cy="109397"/>
              </a:xfrm>
              <a:custGeom>
                <a:avLst/>
                <a:gdLst>
                  <a:gd name="connsiteX0" fmla="*/ -67 w 63842"/>
                  <a:gd name="connsiteY0" fmla="*/ 71449 h 99983"/>
                  <a:gd name="connsiteX1" fmla="*/ -67 w 63842"/>
                  <a:gd name="connsiteY1" fmla="*/ 59543 h 99983"/>
                  <a:gd name="connsiteX2" fmla="*/ -67 w 63842"/>
                  <a:gd name="connsiteY2" fmla="*/ 51051 h 99983"/>
                  <a:gd name="connsiteX3" fmla="*/ -67 w 63842"/>
                  <a:gd name="connsiteY3" fmla="*/ 48115 h 99983"/>
                  <a:gd name="connsiteX4" fmla="*/ -67 w 63842"/>
                  <a:gd name="connsiteY4" fmla="*/ 42956 h 99983"/>
                  <a:gd name="connsiteX5" fmla="*/ -67 w 63842"/>
                  <a:gd name="connsiteY5" fmla="*/ 38194 h 99983"/>
                  <a:gd name="connsiteX6" fmla="*/ -67 w 63842"/>
                  <a:gd name="connsiteY6" fmla="*/ 34384 h 99983"/>
                  <a:gd name="connsiteX7" fmla="*/ -67 w 63842"/>
                  <a:gd name="connsiteY7" fmla="*/ 29860 h 99983"/>
                  <a:gd name="connsiteX8" fmla="*/ 409 w 63842"/>
                  <a:gd name="connsiteY8" fmla="*/ 22479 h 99983"/>
                  <a:gd name="connsiteX9" fmla="*/ 409 w 63842"/>
                  <a:gd name="connsiteY9" fmla="*/ 18987 h 99983"/>
                  <a:gd name="connsiteX10" fmla="*/ -67 w 63842"/>
                  <a:gd name="connsiteY10" fmla="*/ 11050 h 99983"/>
                  <a:gd name="connsiteX11" fmla="*/ -67 w 63842"/>
                  <a:gd name="connsiteY11" fmla="*/ 7796 h 99983"/>
                  <a:gd name="connsiteX12" fmla="*/ 6124 w 63842"/>
                  <a:gd name="connsiteY12" fmla="*/ -141 h 99983"/>
                  <a:gd name="connsiteX13" fmla="*/ 24061 w 63842"/>
                  <a:gd name="connsiteY13" fmla="*/ 256 h 99983"/>
                  <a:gd name="connsiteX14" fmla="*/ 46998 w 63842"/>
                  <a:gd name="connsiteY14" fmla="*/ 256 h 99983"/>
                  <a:gd name="connsiteX15" fmla="*/ 50570 w 63842"/>
                  <a:gd name="connsiteY15" fmla="*/ 256 h 99983"/>
                  <a:gd name="connsiteX16" fmla="*/ 52950 w 63842"/>
                  <a:gd name="connsiteY16" fmla="*/ 256 h 99983"/>
                  <a:gd name="connsiteX17" fmla="*/ 55728 w 63842"/>
                  <a:gd name="connsiteY17" fmla="*/ 256 h 99983"/>
                  <a:gd name="connsiteX18" fmla="*/ 60093 w 63842"/>
                  <a:gd name="connsiteY18" fmla="*/ 5970 h 99983"/>
                  <a:gd name="connsiteX19" fmla="*/ 58189 w 63842"/>
                  <a:gd name="connsiteY19" fmla="*/ 18749 h 99983"/>
                  <a:gd name="connsiteX20" fmla="*/ 53189 w 63842"/>
                  <a:gd name="connsiteY20" fmla="*/ 20971 h 99983"/>
                  <a:gd name="connsiteX21" fmla="*/ 35410 w 63842"/>
                  <a:gd name="connsiteY21" fmla="*/ 20257 h 99983"/>
                  <a:gd name="connsiteX22" fmla="*/ 30807 w 63842"/>
                  <a:gd name="connsiteY22" fmla="*/ 20257 h 99983"/>
                  <a:gd name="connsiteX23" fmla="*/ 23664 w 63842"/>
                  <a:gd name="connsiteY23" fmla="*/ 25574 h 99983"/>
                  <a:gd name="connsiteX24" fmla="*/ 23664 w 63842"/>
                  <a:gd name="connsiteY24" fmla="*/ 26685 h 99983"/>
                  <a:gd name="connsiteX25" fmla="*/ 23664 w 63842"/>
                  <a:gd name="connsiteY25" fmla="*/ 29939 h 99983"/>
                  <a:gd name="connsiteX26" fmla="*/ 32235 w 63842"/>
                  <a:gd name="connsiteY26" fmla="*/ 37479 h 99983"/>
                  <a:gd name="connsiteX27" fmla="*/ 37474 w 63842"/>
                  <a:gd name="connsiteY27" fmla="*/ 37479 h 99983"/>
                  <a:gd name="connsiteX28" fmla="*/ 42236 w 63842"/>
                  <a:gd name="connsiteY28" fmla="*/ 37479 h 99983"/>
                  <a:gd name="connsiteX29" fmla="*/ 43506 w 63842"/>
                  <a:gd name="connsiteY29" fmla="*/ 37479 h 99983"/>
                  <a:gd name="connsiteX30" fmla="*/ 47950 w 63842"/>
                  <a:gd name="connsiteY30" fmla="*/ 37955 h 99983"/>
                  <a:gd name="connsiteX31" fmla="*/ 50252 w 63842"/>
                  <a:gd name="connsiteY31" fmla="*/ 37955 h 99983"/>
                  <a:gd name="connsiteX32" fmla="*/ 53030 w 63842"/>
                  <a:gd name="connsiteY32" fmla="*/ 37955 h 99983"/>
                  <a:gd name="connsiteX33" fmla="*/ 60252 w 63842"/>
                  <a:gd name="connsiteY33" fmla="*/ 45892 h 99983"/>
                  <a:gd name="connsiteX34" fmla="*/ 60252 w 63842"/>
                  <a:gd name="connsiteY34" fmla="*/ 46765 h 99983"/>
                  <a:gd name="connsiteX35" fmla="*/ 59221 w 63842"/>
                  <a:gd name="connsiteY35" fmla="*/ 57400 h 99983"/>
                  <a:gd name="connsiteX36" fmla="*/ 52315 w 63842"/>
                  <a:gd name="connsiteY36" fmla="*/ 59702 h 99983"/>
                  <a:gd name="connsiteX37" fmla="*/ 34061 w 63842"/>
                  <a:gd name="connsiteY37" fmla="*/ 58829 h 99983"/>
                  <a:gd name="connsiteX38" fmla="*/ 28188 w 63842"/>
                  <a:gd name="connsiteY38" fmla="*/ 58829 h 99983"/>
                  <a:gd name="connsiteX39" fmla="*/ 23822 w 63842"/>
                  <a:gd name="connsiteY39" fmla="*/ 65814 h 99983"/>
                  <a:gd name="connsiteX40" fmla="*/ 25251 w 63842"/>
                  <a:gd name="connsiteY40" fmla="*/ 76925 h 99983"/>
                  <a:gd name="connsiteX41" fmla="*/ 36283 w 63842"/>
                  <a:gd name="connsiteY41" fmla="*/ 78512 h 99983"/>
                  <a:gd name="connsiteX42" fmla="*/ 39696 w 63842"/>
                  <a:gd name="connsiteY42" fmla="*/ 78512 h 99983"/>
                  <a:gd name="connsiteX43" fmla="*/ 49934 w 63842"/>
                  <a:gd name="connsiteY43" fmla="*/ 78512 h 99983"/>
                  <a:gd name="connsiteX44" fmla="*/ 56125 w 63842"/>
                  <a:gd name="connsiteY44" fmla="*/ 78036 h 99983"/>
                  <a:gd name="connsiteX45" fmla="*/ 63665 w 63842"/>
                  <a:gd name="connsiteY45" fmla="*/ 85973 h 99983"/>
                  <a:gd name="connsiteX46" fmla="*/ 62475 w 63842"/>
                  <a:gd name="connsiteY46" fmla="*/ 97719 h 99983"/>
                  <a:gd name="connsiteX47" fmla="*/ 58982 w 63842"/>
                  <a:gd name="connsiteY47" fmla="*/ 99783 h 99983"/>
                  <a:gd name="connsiteX48" fmla="*/ 44379 w 63842"/>
                  <a:gd name="connsiteY48" fmla="*/ 99306 h 99983"/>
                  <a:gd name="connsiteX49" fmla="*/ 39220 w 63842"/>
                  <a:gd name="connsiteY49" fmla="*/ 99783 h 99983"/>
                  <a:gd name="connsiteX50" fmla="*/ 35251 w 63842"/>
                  <a:gd name="connsiteY50" fmla="*/ 99783 h 99983"/>
                  <a:gd name="connsiteX51" fmla="*/ 28505 w 63842"/>
                  <a:gd name="connsiteY51" fmla="*/ 99783 h 99983"/>
                  <a:gd name="connsiteX52" fmla="*/ 26124 w 63842"/>
                  <a:gd name="connsiteY52" fmla="*/ 99783 h 99983"/>
                  <a:gd name="connsiteX53" fmla="*/ 23902 w 63842"/>
                  <a:gd name="connsiteY53" fmla="*/ 99783 h 99983"/>
                  <a:gd name="connsiteX54" fmla="*/ 20727 w 63842"/>
                  <a:gd name="connsiteY54" fmla="*/ 99783 h 99983"/>
                  <a:gd name="connsiteX55" fmla="*/ 11600 w 63842"/>
                  <a:gd name="connsiteY55" fmla="*/ 99783 h 99983"/>
                  <a:gd name="connsiteX56" fmla="*/ 10251 w 63842"/>
                  <a:gd name="connsiteY56" fmla="*/ 99783 h 99983"/>
                  <a:gd name="connsiteX57" fmla="*/ 9060 w 63842"/>
                  <a:gd name="connsiteY57" fmla="*/ 99783 h 99983"/>
                  <a:gd name="connsiteX58" fmla="*/ 6282 w 63842"/>
                  <a:gd name="connsiteY58" fmla="*/ 99783 h 99983"/>
                  <a:gd name="connsiteX59" fmla="*/ 965 w 63842"/>
                  <a:gd name="connsiteY59" fmla="*/ 96846 h 99983"/>
                  <a:gd name="connsiteX60" fmla="*/ -67 w 63842"/>
                  <a:gd name="connsiteY60" fmla="*/ 71449 h 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842" h="99983">
                    <a:moveTo>
                      <a:pt x="-67" y="71449"/>
                    </a:moveTo>
                    <a:lnTo>
                      <a:pt x="-67" y="59543"/>
                    </a:lnTo>
                    <a:cubicBezTo>
                      <a:pt x="-67" y="58115"/>
                      <a:pt x="-67" y="55258"/>
                      <a:pt x="-67" y="51051"/>
                    </a:cubicBezTo>
                    <a:lnTo>
                      <a:pt x="-67" y="48115"/>
                    </a:lnTo>
                    <a:cubicBezTo>
                      <a:pt x="-67" y="47083"/>
                      <a:pt x="-67" y="45416"/>
                      <a:pt x="-67" y="42956"/>
                    </a:cubicBezTo>
                    <a:cubicBezTo>
                      <a:pt x="-67" y="40495"/>
                      <a:pt x="-67" y="39543"/>
                      <a:pt x="-67" y="38194"/>
                    </a:cubicBezTo>
                    <a:cubicBezTo>
                      <a:pt x="5" y="36924"/>
                      <a:pt x="5" y="35654"/>
                      <a:pt x="-67" y="34384"/>
                    </a:cubicBezTo>
                    <a:cubicBezTo>
                      <a:pt x="-67" y="31924"/>
                      <a:pt x="-67" y="30257"/>
                      <a:pt x="-67" y="29860"/>
                    </a:cubicBezTo>
                    <a:cubicBezTo>
                      <a:pt x="-67" y="29463"/>
                      <a:pt x="-67" y="26288"/>
                      <a:pt x="409" y="22479"/>
                    </a:cubicBezTo>
                    <a:cubicBezTo>
                      <a:pt x="473" y="21312"/>
                      <a:pt x="473" y="20153"/>
                      <a:pt x="409" y="18987"/>
                    </a:cubicBezTo>
                    <a:cubicBezTo>
                      <a:pt x="409" y="17955"/>
                      <a:pt x="409" y="14225"/>
                      <a:pt x="-67" y="11050"/>
                    </a:cubicBezTo>
                    <a:cubicBezTo>
                      <a:pt x="-138" y="9963"/>
                      <a:pt x="-138" y="8883"/>
                      <a:pt x="-67" y="7796"/>
                    </a:cubicBezTo>
                    <a:cubicBezTo>
                      <a:pt x="-67" y="2954"/>
                      <a:pt x="2473" y="-141"/>
                      <a:pt x="6124" y="-141"/>
                    </a:cubicBezTo>
                    <a:lnTo>
                      <a:pt x="24061" y="256"/>
                    </a:lnTo>
                    <a:lnTo>
                      <a:pt x="46998" y="256"/>
                    </a:lnTo>
                    <a:lnTo>
                      <a:pt x="50570" y="256"/>
                    </a:lnTo>
                    <a:cubicBezTo>
                      <a:pt x="51363" y="319"/>
                      <a:pt x="52157" y="319"/>
                      <a:pt x="52950" y="256"/>
                    </a:cubicBezTo>
                    <a:lnTo>
                      <a:pt x="55728" y="256"/>
                    </a:lnTo>
                    <a:cubicBezTo>
                      <a:pt x="58824" y="256"/>
                      <a:pt x="60093" y="2002"/>
                      <a:pt x="60093" y="5970"/>
                    </a:cubicBezTo>
                    <a:cubicBezTo>
                      <a:pt x="59792" y="10272"/>
                      <a:pt x="59157" y="14542"/>
                      <a:pt x="58189" y="18749"/>
                    </a:cubicBezTo>
                    <a:cubicBezTo>
                      <a:pt x="57792" y="20257"/>
                      <a:pt x="56125" y="20971"/>
                      <a:pt x="53189" y="20971"/>
                    </a:cubicBezTo>
                    <a:cubicBezTo>
                      <a:pt x="50252" y="20971"/>
                      <a:pt x="49696" y="20971"/>
                      <a:pt x="35410" y="20257"/>
                    </a:cubicBezTo>
                    <a:cubicBezTo>
                      <a:pt x="33823" y="20257"/>
                      <a:pt x="31839" y="20257"/>
                      <a:pt x="30807" y="20257"/>
                    </a:cubicBezTo>
                    <a:cubicBezTo>
                      <a:pt x="26442" y="20257"/>
                      <a:pt x="23664" y="22320"/>
                      <a:pt x="23664" y="25574"/>
                    </a:cubicBezTo>
                    <a:cubicBezTo>
                      <a:pt x="23600" y="25939"/>
                      <a:pt x="23600" y="26320"/>
                      <a:pt x="23664" y="26685"/>
                    </a:cubicBezTo>
                    <a:cubicBezTo>
                      <a:pt x="23664" y="28193"/>
                      <a:pt x="23664" y="29543"/>
                      <a:pt x="23664" y="29939"/>
                    </a:cubicBezTo>
                    <a:cubicBezTo>
                      <a:pt x="23664" y="36447"/>
                      <a:pt x="25013" y="37479"/>
                      <a:pt x="32235" y="37479"/>
                    </a:cubicBezTo>
                    <a:cubicBezTo>
                      <a:pt x="34140" y="37479"/>
                      <a:pt x="36045" y="37479"/>
                      <a:pt x="37474" y="37479"/>
                    </a:cubicBezTo>
                    <a:lnTo>
                      <a:pt x="42236" y="37479"/>
                    </a:lnTo>
                    <a:lnTo>
                      <a:pt x="43506" y="37479"/>
                    </a:lnTo>
                    <a:lnTo>
                      <a:pt x="47950" y="37955"/>
                    </a:lnTo>
                    <a:lnTo>
                      <a:pt x="50252" y="37955"/>
                    </a:lnTo>
                    <a:cubicBezTo>
                      <a:pt x="51173" y="37884"/>
                      <a:pt x="52109" y="37884"/>
                      <a:pt x="53030" y="37955"/>
                    </a:cubicBezTo>
                    <a:cubicBezTo>
                      <a:pt x="59221" y="37955"/>
                      <a:pt x="60252" y="39146"/>
                      <a:pt x="60252" y="45892"/>
                    </a:cubicBezTo>
                    <a:lnTo>
                      <a:pt x="60252" y="46765"/>
                    </a:lnTo>
                    <a:cubicBezTo>
                      <a:pt x="60252" y="54147"/>
                      <a:pt x="60252" y="55893"/>
                      <a:pt x="59221" y="57400"/>
                    </a:cubicBezTo>
                    <a:cubicBezTo>
                      <a:pt x="58189" y="58908"/>
                      <a:pt x="55728" y="59702"/>
                      <a:pt x="52315" y="59702"/>
                    </a:cubicBezTo>
                    <a:cubicBezTo>
                      <a:pt x="48903" y="59702"/>
                      <a:pt x="36998" y="59147"/>
                      <a:pt x="34061" y="58829"/>
                    </a:cubicBezTo>
                    <a:cubicBezTo>
                      <a:pt x="32109" y="58710"/>
                      <a:pt x="30140" y="58710"/>
                      <a:pt x="28188" y="58829"/>
                    </a:cubicBezTo>
                    <a:cubicBezTo>
                      <a:pt x="25410" y="58829"/>
                      <a:pt x="23822" y="61290"/>
                      <a:pt x="23822" y="65814"/>
                    </a:cubicBezTo>
                    <a:cubicBezTo>
                      <a:pt x="23822" y="72639"/>
                      <a:pt x="24219" y="75973"/>
                      <a:pt x="25251" y="76925"/>
                    </a:cubicBezTo>
                    <a:cubicBezTo>
                      <a:pt x="28704" y="78481"/>
                      <a:pt x="32529" y="79028"/>
                      <a:pt x="36283" y="78512"/>
                    </a:cubicBezTo>
                    <a:lnTo>
                      <a:pt x="39696" y="78512"/>
                    </a:lnTo>
                    <a:lnTo>
                      <a:pt x="49934" y="78512"/>
                    </a:lnTo>
                    <a:cubicBezTo>
                      <a:pt x="51990" y="78242"/>
                      <a:pt x="54054" y="78084"/>
                      <a:pt x="56125" y="78036"/>
                    </a:cubicBezTo>
                    <a:cubicBezTo>
                      <a:pt x="61760" y="78036"/>
                      <a:pt x="63665" y="79941"/>
                      <a:pt x="63665" y="85973"/>
                    </a:cubicBezTo>
                    <a:cubicBezTo>
                      <a:pt x="63800" y="89925"/>
                      <a:pt x="63395" y="93878"/>
                      <a:pt x="62475" y="97719"/>
                    </a:cubicBezTo>
                    <a:cubicBezTo>
                      <a:pt x="62078" y="99227"/>
                      <a:pt x="61046" y="99783"/>
                      <a:pt x="58982" y="99783"/>
                    </a:cubicBezTo>
                    <a:cubicBezTo>
                      <a:pt x="54538" y="99783"/>
                      <a:pt x="48347" y="99783"/>
                      <a:pt x="44379" y="99306"/>
                    </a:cubicBezTo>
                    <a:lnTo>
                      <a:pt x="39220" y="99783"/>
                    </a:lnTo>
                    <a:cubicBezTo>
                      <a:pt x="37894" y="99862"/>
                      <a:pt x="36569" y="99862"/>
                      <a:pt x="35251" y="99783"/>
                    </a:cubicBezTo>
                    <a:cubicBezTo>
                      <a:pt x="34220" y="99783"/>
                      <a:pt x="33188" y="99783"/>
                      <a:pt x="28505" y="99783"/>
                    </a:cubicBezTo>
                    <a:lnTo>
                      <a:pt x="26124" y="99783"/>
                    </a:lnTo>
                    <a:cubicBezTo>
                      <a:pt x="25386" y="99727"/>
                      <a:pt x="24640" y="99727"/>
                      <a:pt x="23902" y="99783"/>
                    </a:cubicBezTo>
                    <a:lnTo>
                      <a:pt x="20727" y="99783"/>
                    </a:lnTo>
                    <a:lnTo>
                      <a:pt x="11600" y="99783"/>
                    </a:lnTo>
                    <a:cubicBezTo>
                      <a:pt x="11156" y="99727"/>
                      <a:pt x="10695" y="99727"/>
                      <a:pt x="10251" y="99783"/>
                    </a:cubicBezTo>
                    <a:lnTo>
                      <a:pt x="9060" y="99783"/>
                    </a:lnTo>
                    <a:cubicBezTo>
                      <a:pt x="8140" y="99854"/>
                      <a:pt x="7203" y="99854"/>
                      <a:pt x="6282" y="99783"/>
                    </a:cubicBezTo>
                    <a:cubicBezTo>
                      <a:pt x="3346" y="99783"/>
                      <a:pt x="1838" y="98910"/>
                      <a:pt x="965" y="96846"/>
                    </a:cubicBezTo>
                    <a:cubicBezTo>
                      <a:pt x="12" y="88417"/>
                      <a:pt x="-329" y="79925"/>
                      <a:pt x="-67" y="71449"/>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59" name="Freeform: Shape 158">
                <a:extLst>
                  <a:ext uri="{FF2B5EF4-FFF2-40B4-BE49-F238E27FC236}">
                    <a16:creationId xmlns:a16="http://schemas.microsoft.com/office/drawing/2014/main" id="{313556C6-F539-406B-8BDC-66B965C3624A}"/>
                  </a:ext>
                </a:extLst>
              </p:cNvPr>
              <p:cNvSpPr/>
              <p:nvPr/>
            </p:nvSpPr>
            <p:spPr>
              <a:xfrm>
                <a:off x="5052160" y="940728"/>
                <a:ext cx="59086" cy="109215"/>
              </a:xfrm>
              <a:custGeom>
                <a:avLst/>
                <a:gdLst>
                  <a:gd name="connsiteX0" fmla="*/ 567 w 54001"/>
                  <a:gd name="connsiteY0" fmla="*/ 89662 h 99816"/>
                  <a:gd name="connsiteX1" fmla="*/ 567 w 54001"/>
                  <a:gd name="connsiteY1" fmla="*/ 87598 h 99816"/>
                  <a:gd name="connsiteX2" fmla="*/ 567 w 54001"/>
                  <a:gd name="connsiteY2" fmla="*/ 84344 h 99816"/>
                  <a:gd name="connsiteX3" fmla="*/ 567 w 54001"/>
                  <a:gd name="connsiteY3" fmla="*/ 82677 h 99816"/>
                  <a:gd name="connsiteX4" fmla="*/ 567 w 54001"/>
                  <a:gd name="connsiteY4" fmla="*/ 81645 h 99816"/>
                  <a:gd name="connsiteX5" fmla="*/ 567 w 54001"/>
                  <a:gd name="connsiteY5" fmla="*/ 78233 h 99816"/>
                  <a:gd name="connsiteX6" fmla="*/ 6203 w 54001"/>
                  <a:gd name="connsiteY6" fmla="*/ 74899 h 99816"/>
                  <a:gd name="connsiteX7" fmla="*/ 14854 w 54001"/>
                  <a:gd name="connsiteY7" fmla="*/ 76328 h 99816"/>
                  <a:gd name="connsiteX8" fmla="*/ 19536 w 54001"/>
                  <a:gd name="connsiteY8" fmla="*/ 76804 h 99816"/>
                  <a:gd name="connsiteX9" fmla="*/ 29695 w 54001"/>
                  <a:gd name="connsiteY9" fmla="*/ 68232 h 99816"/>
                  <a:gd name="connsiteX10" fmla="*/ 23505 w 54001"/>
                  <a:gd name="connsiteY10" fmla="*/ 59105 h 99816"/>
                  <a:gd name="connsiteX11" fmla="*/ 16044 w 54001"/>
                  <a:gd name="connsiteY11" fmla="*/ 52518 h 99816"/>
                  <a:gd name="connsiteX12" fmla="*/ 2790 w 54001"/>
                  <a:gd name="connsiteY12" fmla="*/ 38073 h 99816"/>
                  <a:gd name="connsiteX13" fmla="*/ -147 w 54001"/>
                  <a:gd name="connsiteY13" fmla="*/ 25136 h 99816"/>
                  <a:gd name="connsiteX14" fmla="*/ 34140 w 54001"/>
                  <a:gd name="connsiteY14" fmla="*/ -24 h 99816"/>
                  <a:gd name="connsiteX15" fmla="*/ 48585 w 54001"/>
                  <a:gd name="connsiteY15" fmla="*/ 2357 h 99816"/>
                  <a:gd name="connsiteX16" fmla="*/ 50648 w 54001"/>
                  <a:gd name="connsiteY16" fmla="*/ 7199 h 99816"/>
                  <a:gd name="connsiteX17" fmla="*/ 50648 w 54001"/>
                  <a:gd name="connsiteY17" fmla="*/ 9580 h 99816"/>
                  <a:gd name="connsiteX18" fmla="*/ 50648 w 54001"/>
                  <a:gd name="connsiteY18" fmla="*/ 12913 h 99816"/>
                  <a:gd name="connsiteX19" fmla="*/ 50648 w 54001"/>
                  <a:gd name="connsiteY19" fmla="*/ 13548 h 99816"/>
                  <a:gd name="connsiteX20" fmla="*/ 50648 w 54001"/>
                  <a:gd name="connsiteY20" fmla="*/ 17913 h 99816"/>
                  <a:gd name="connsiteX21" fmla="*/ 47505 w 54001"/>
                  <a:gd name="connsiteY21" fmla="*/ 21866 h 99816"/>
                  <a:gd name="connsiteX22" fmla="*/ 46839 w 54001"/>
                  <a:gd name="connsiteY22" fmla="*/ 21882 h 99816"/>
                  <a:gd name="connsiteX23" fmla="*/ 35489 w 54001"/>
                  <a:gd name="connsiteY23" fmla="*/ 21167 h 99816"/>
                  <a:gd name="connsiteX24" fmla="*/ 33267 w 54001"/>
                  <a:gd name="connsiteY24" fmla="*/ 21167 h 99816"/>
                  <a:gd name="connsiteX25" fmla="*/ 24854 w 54001"/>
                  <a:gd name="connsiteY25" fmla="*/ 27358 h 99816"/>
                  <a:gd name="connsiteX26" fmla="*/ 37950 w 54001"/>
                  <a:gd name="connsiteY26" fmla="*/ 41803 h 99816"/>
                  <a:gd name="connsiteX27" fmla="*/ 53823 w 54001"/>
                  <a:gd name="connsiteY27" fmla="*/ 70058 h 99816"/>
                  <a:gd name="connsiteX28" fmla="*/ 39696 w 54001"/>
                  <a:gd name="connsiteY28" fmla="*/ 95376 h 99816"/>
                  <a:gd name="connsiteX29" fmla="*/ 19854 w 54001"/>
                  <a:gd name="connsiteY29" fmla="*/ 99582 h 99816"/>
                  <a:gd name="connsiteX30" fmla="*/ 726 w 54001"/>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1" h="99816">
                    <a:moveTo>
                      <a:pt x="567" y="89662"/>
                    </a:moveTo>
                    <a:cubicBezTo>
                      <a:pt x="631" y="88971"/>
                      <a:pt x="631" y="88288"/>
                      <a:pt x="567" y="87598"/>
                    </a:cubicBezTo>
                    <a:lnTo>
                      <a:pt x="567" y="84344"/>
                    </a:lnTo>
                    <a:cubicBezTo>
                      <a:pt x="623" y="83788"/>
                      <a:pt x="623" y="83233"/>
                      <a:pt x="567" y="82677"/>
                    </a:cubicBezTo>
                    <a:lnTo>
                      <a:pt x="567" y="81645"/>
                    </a:lnTo>
                    <a:cubicBezTo>
                      <a:pt x="663" y="80510"/>
                      <a:pt x="663" y="79368"/>
                      <a:pt x="567" y="78233"/>
                    </a:cubicBezTo>
                    <a:cubicBezTo>
                      <a:pt x="567" y="76248"/>
                      <a:pt x="2790" y="74899"/>
                      <a:pt x="6203" y="74899"/>
                    </a:cubicBezTo>
                    <a:cubicBezTo>
                      <a:pt x="9123" y="75090"/>
                      <a:pt x="12028" y="75566"/>
                      <a:pt x="14854" y="76328"/>
                    </a:cubicBezTo>
                    <a:cubicBezTo>
                      <a:pt x="16393" y="76645"/>
                      <a:pt x="17965" y="76804"/>
                      <a:pt x="19536" y="76804"/>
                    </a:cubicBezTo>
                    <a:cubicBezTo>
                      <a:pt x="25727" y="76804"/>
                      <a:pt x="29695" y="73550"/>
                      <a:pt x="29695" y="68232"/>
                    </a:cubicBezTo>
                    <a:cubicBezTo>
                      <a:pt x="29695" y="65296"/>
                      <a:pt x="27949" y="62677"/>
                      <a:pt x="23505" y="59105"/>
                    </a:cubicBezTo>
                    <a:cubicBezTo>
                      <a:pt x="23505" y="59105"/>
                      <a:pt x="20568" y="56645"/>
                      <a:pt x="16044" y="52518"/>
                    </a:cubicBezTo>
                    <a:cubicBezTo>
                      <a:pt x="6361" y="44025"/>
                      <a:pt x="5329" y="42993"/>
                      <a:pt x="2790" y="38073"/>
                    </a:cubicBezTo>
                    <a:cubicBezTo>
                      <a:pt x="774" y="34065"/>
                      <a:pt x="-234" y="29620"/>
                      <a:pt x="-147" y="25136"/>
                    </a:cubicBezTo>
                    <a:cubicBezTo>
                      <a:pt x="-147" y="7675"/>
                      <a:pt x="10330" y="-24"/>
                      <a:pt x="34140" y="-24"/>
                    </a:cubicBezTo>
                    <a:cubicBezTo>
                      <a:pt x="39077" y="-468"/>
                      <a:pt x="44045"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0" y="19874"/>
                      <a:pt x="49466" y="21644"/>
                      <a:pt x="47505" y="21866"/>
                    </a:cubicBezTo>
                    <a:cubicBezTo>
                      <a:pt x="47283" y="21890"/>
                      <a:pt x="47061" y="21898"/>
                      <a:pt x="46839" y="21882"/>
                    </a:cubicBezTo>
                    <a:cubicBezTo>
                      <a:pt x="45648" y="21882"/>
                      <a:pt x="41680" y="21882"/>
                      <a:pt x="35489" y="21167"/>
                    </a:cubicBezTo>
                    <a:cubicBezTo>
                      <a:pt x="34751" y="21096"/>
                      <a:pt x="34005" y="21096"/>
                      <a:pt x="33267" y="21167"/>
                    </a:cubicBezTo>
                    <a:cubicBezTo>
                      <a:pt x="28108" y="21167"/>
                      <a:pt x="24854" y="23707"/>
                      <a:pt x="24854" y="27358"/>
                    </a:cubicBezTo>
                    <a:cubicBezTo>
                      <a:pt x="24854" y="31009"/>
                      <a:pt x="27393" y="34025"/>
                      <a:pt x="37950" y="41803"/>
                    </a:cubicBezTo>
                    <a:cubicBezTo>
                      <a:pt x="47934" y="47684"/>
                      <a:pt x="53998" y="58470"/>
                      <a:pt x="53823" y="70058"/>
                    </a:cubicBezTo>
                    <a:cubicBezTo>
                      <a:pt x="54275" y="80487"/>
                      <a:pt x="48815" y="90288"/>
                      <a:pt x="39696" y="95376"/>
                    </a:cubicBezTo>
                    <a:cubicBezTo>
                      <a:pt x="33608" y="98614"/>
                      <a:pt x="26735" y="100074"/>
                      <a:pt x="19854" y="99582"/>
                    </a:cubicBezTo>
                    <a:cubicBezTo>
                      <a:pt x="5726" y="99582"/>
                      <a:pt x="567" y="97995"/>
                      <a:pt x="726" y="9331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grpSp>
      <p:sp>
        <p:nvSpPr>
          <p:cNvPr id="160" name="Freeform: Shape 159">
            <a:extLst>
              <a:ext uri="{FF2B5EF4-FFF2-40B4-BE49-F238E27FC236}">
                <a16:creationId xmlns:a16="http://schemas.microsoft.com/office/drawing/2014/main" id="{99E55015-4CEB-407C-92D8-02DBE1620972}"/>
              </a:ext>
            </a:extLst>
          </p:cNvPr>
          <p:cNvSpPr/>
          <p:nvPr/>
        </p:nvSpPr>
        <p:spPr>
          <a:xfrm>
            <a:off x="5213581" y="2553654"/>
            <a:ext cx="1724484" cy="1745524"/>
          </a:xfrm>
          <a:custGeom>
            <a:avLst/>
            <a:gdLst>
              <a:gd name="connsiteX0" fmla="*/ 1571930 w 1576082"/>
              <a:gd name="connsiteY0" fmla="*/ 834779 h 1595312"/>
              <a:gd name="connsiteX1" fmla="*/ 1571533 w 1576082"/>
              <a:gd name="connsiteY1" fmla="*/ 803032 h 1595312"/>
              <a:gd name="connsiteX2" fmla="*/ 1571057 w 1576082"/>
              <a:gd name="connsiteY2" fmla="*/ 786206 h 1595312"/>
              <a:gd name="connsiteX3" fmla="*/ 1574788 w 1576082"/>
              <a:gd name="connsiteY3" fmla="*/ 746125 h 1595312"/>
              <a:gd name="connsiteX4" fmla="*/ 1569549 w 1576082"/>
              <a:gd name="connsiteY4" fmla="*/ 699060 h 1595312"/>
              <a:gd name="connsiteX5" fmla="*/ 1548279 w 1576082"/>
              <a:gd name="connsiteY5" fmla="*/ 583342 h 1595312"/>
              <a:gd name="connsiteX6" fmla="*/ 1511452 w 1576082"/>
              <a:gd name="connsiteY6" fmla="*/ 455164 h 1595312"/>
              <a:gd name="connsiteX7" fmla="*/ 1476372 w 1576082"/>
              <a:gd name="connsiteY7" fmla="*/ 374923 h 1595312"/>
              <a:gd name="connsiteX8" fmla="*/ 1445657 w 1576082"/>
              <a:gd name="connsiteY8" fmla="*/ 335716 h 1595312"/>
              <a:gd name="connsiteX9" fmla="*/ 1387877 w 1576082"/>
              <a:gd name="connsiteY9" fmla="*/ 264285 h 1595312"/>
              <a:gd name="connsiteX10" fmla="*/ 1305891 w 1576082"/>
              <a:gd name="connsiteY10" fmla="*/ 189283 h 1595312"/>
              <a:gd name="connsiteX11" fmla="*/ 1206126 w 1576082"/>
              <a:gd name="connsiteY11" fmla="*/ 115074 h 1595312"/>
              <a:gd name="connsiteX12" fmla="*/ 997389 w 1576082"/>
              <a:gd name="connsiteY12" fmla="*/ 23722 h 1595312"/>
              <a:gd name="connsiteX13" fmla="*/ 956991 w 1576082"/>
              <a:gd name="connsiteY13" fmla="*/ 14119 h 1595312"/>
              <a:gd name="connsiteX14" fmla="*/ 844051 w 1576082"/>
              <a:gd name="connsiteY14" fmla="*/ -8 h 1595312"/>
              <a:gd name="connsiteX15" fmla="*/ 711984 w 1576082"/>
              <a:gd name="connsiteY15" fmla="*/ 7928 h 1595312"/>
              <a:gd name="connsiteX16" fmla="*/ 558487 w 1576082"/>
              <a:gd name="connsiteY16" fmla="*/ 38167 h 1595312"/>
              <a:gd name="connsiteX17" fmla="*/ 483406 w 1576082"/>
              <a:gd name="connsiteY17" fmla="*/ 73089 h 1595312"/>
              <a:gd name="connsiteX18" fmla="*/ 437373 w 1576082"/>
              <a:gd name="connsiteY18" fmla="*/ 88963 h 1595312"/>
              <a:gd name="connsiteX19" fmla="*/ 422134 w 1576082"/>
              <a:gd name="connsiteY19" fmla="*/ 96423 h 1595312"/>
              <a:gd name="connsiteX20" fmla="*/ 402689 w 1576082"/>
              <a:gd name="connsiteY20" fmla="*/ 107773 h 1595312"/>
              <a:gd name="connsiteX21" fmla="*/ 336258 w 1576082"/>
              <a:gd name="connsiteY21" fmla="*/ 155393 h 1595312"/>
              <a:gd name="connsiteX22" fmla="*/ 328321 w 1576082"/>
              <a:gd name="connsiteY22" fmla="*/ 161663 h 1595312"/>
              <a:gd name="connsiteX23" fmla="*/ 283796 w 1576082"/>
              <a:gd name="connsiteY23" fmla="*/ 193886 h 1595312"/>
              <a:gd name="connsiteX24" fmla="*/ 216255 w 1576082"/>
              <a:gd name="connsiteY24" fmla="*/ 258095 h 1595312"/>
              <a:gd name="connsiteX25" fmla="*/ 156015 w 1576082"/>
              <a:gd name="connsiteY25" fmla="*/ 332859 h 1595312"/>
              <a:gd name="connsiteX26" fmla="*/ 130459 w 1576082"/>
              <a:gd name="connsiteY26" fmla="*/ 375400 h 1595312"/>
              <a:gd name="connsiteX27" fmla="*/ 57282 w 1576082"/>
              <a:gd name="connsiteY27" fmla="*/ 514848 h 1595312"/>
              <a:gd name="connsiteX28" fmla="*/ 15376 w 1576082"/>
              <a:gd name="connsiteY28" fmla="*/ 645011 h 1595312"/>
              <a:gd name="connsiteX29" fmla="*/ 693 w 1576082"/>
              <a:gd name="connsiteY29" fmla="*/ 756126 h 1595312"/>
              <a:gd name="connsiteX30" fmla="*/ 7042 w 1576082"/>
              <a:gd name="connsiteY30" fmla="*/ 835493 h 1595312"/>
              <a:gd name="connsiteX31" fmla="*/ 23630 w 1576082"/>
              <a:gd name="connsiteY31" fmla="*/ 957084 h 1595312"/>
              <a:gd name="connsiteX32" fmla="*/ 74187 w 1576082"/>
              <a:gd name="connsiteY32" fmla="*/ 1098517 h 1595312"/>
              <a:gd name="connsiteX33" fmla="*/ 80854 w 1576082"/>
              <a:gd name="connsiteY33" fmla="*/ 1110501 h 1595312"/>
              <a:gd name="connsiteX34" fmla="*/ 107601 w 1576082"/>
              <a:gd name="connsiteY34" fmla="*/ 1156772 h 1595312"/>
              <a:gd name="connsiteX35" fmla="*/ 141649 w 1576082"/>
              <a:gd name="connsiteY35" fmla="*/ 1216774 h 1595312"/>
              <a:gd name="connsiteX36" fmla="*/ 199111 w 1576082"/>
              <a:gd name="connsiteY36" fmla="*/ 1291697 h 1595312"/>
              <a:gd name="connsiteX37" fmla="*/ 318718 w 1576082"/>
              <a:gd name="connsiteY37" fmla="*/ 1411780 h 1595312"/>
              <a:gd name="connsiteX38" fmla="*/ 456738 w 1576082"/>
              <a:gd name="connsiteY38" fmla="*/ 1503450 h 1595312"/>
              <a:gd name="connsiteX39" fmla="*/ 547376 w 1576082"/>
              <a:gd name="connsiteY39" fmla="*/ 1546070 h 1595312"/>
              <a:gd name="connsiteX40" fmla="*/ 724048 w 1576082"/>
              <a:gd name="connsiteY40" fmla="*/ 1588849 h 1595312"/>
              <a:gd name="connsiteX41" fmla="*/ 894450 w 1576082"/>
              <a:gd name="connsiteY41" fmla="*/ 1589801 h 1595312"/>
              <a:gd name="connsiteX42" fmla="*/ 1031994 w 1576082"/>
              <a:gd name="connsiteY42" fmla="*/ 1560515 h 1595312"/>
              <a:gd name="connsiteX43" fmla="*/ 1149061 w 1576082"/>
              <a:gd name="connsiteY43" fmla="*/ 1509878 h 1595312"/>
              <a:gd name="connsiteX44" fmla="*/ 1306049 w 1576082"/>
              <a:gd name="connsiteY44" fmla="*/ 1422574 h 1595312"/>
              <a:gd name="connsiteX45" fmla="*/ 1388592 w 1576082"/>
              <a:gd name="connsiteY45" fmla="*/ 1334159 h 1595312"/>
              <a:gd name="connsiteX46" fmla="*/ 1421847 w 1576082"/>
              <a:gd name="connsiteY46" fmla="*/ 1288602 h 1595312"/>
              <a:gd name="connsiteX47" fmla="*/ 1466689 w 1576082"/>
              <a:gd name="connsiteY47" fmla="*/ 1256141 h 1595312"/>
              <a:gd name="connsiteX48" fmla="*/ 1511452 w 1576082"/>
              <a:gd name="connsiteY48" fmla="*/ 1226695 h 1595312"/>
              <a:gd name="connsiteX49" fmla="*/ 1527326 w 1576082"/>
              <a:gd name="connsiteY49" fmla="*/ 1155899 h 1595312"/>
              <a:gd name="connsiteX50" fmla="*/ 1530738 w 1576082"/>
              <a:gd name="connsiteY50" fmla="*/ 1137962 h 1595312"/>
              <a:gd name="connsiteX51" fmla="*/ 1540818 w 1576082"/>
              <a:gd name="connsiteY51" fmla="*/ 1070579 h 1595312"/>
              <a:gd name="connsiteX52" fmla="*/ 1541453 w 1576082"/>
              <a:gd name="connsiteY52" fmla="*/ 1043198 h 1595312"/>
              <a:gd name="connsiteX53" fmla="*/ 1563835 w 1576082"/>
              <a:gd name="connsiteY53" fmla="*/ 950576 h 1595312"/>
              <a:gd name="connsiteX54" fmla="*/ 1564549 w 1576082"/>
              <a:gd name="connsiteY54" fmla="*/ 947163 h 1595312"/>
              <a:gd name="connsiteX55" fmla="*/ 1569470 w 1576082"/>
              <a:gd name="connsiteY55" fmla="*/ 846525 h 1595312"/>
              <a:gd name="connsiteX56" fmla="*/ 1571930 w 1576082"/>
              <a:gd name="connsiteY56" fmla="*/ 834779 h 1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76082" h="1595312">
                <a:moveTo>
                  <a:pt x="1571930" y="834779"/>
                </a:moveTo>
                <a:cubicBezTo>
                  <a:pt x="1577303" y="824842"/>
                  <a:pt x="1577153" y="812834"/>
                  <a:pt x="1571533" y="803032"/>
                </a:cubicBezTo>
                <a:cubicBezTo>
                  <a:pt x="1568621" y="797841"/>
                  <a:pt x="1568438" y="791555"/>
                  <a:pt x="1571057" y="786206"/>
                </a:cubicBezTo>
                <a:cubicBezTo>
                  <a:pt x="1575851" y="773420"/>
                  <a:pt x="1577137" y="759578"/>
                  <a:pt x="1574788" y="746125"/>
                </a:cubicBezTo>
                <a:cubicBezTo>
                  <a:pt x="1578756" y="731442"/>
                  <a:pt x="1570581" y="715569"/>
                  <a:pt x="1569549" y="699060"/>
                </a:cubicBezTo>
                <a:cubicBezTo>
                  <a:pt x="1567168" y="659377"/>
                  <a:pt x="1555978" y="621836"/>
                  <a:pt x="1548279" y="583342"/>
                </a:cubicBezTo>
                <a:cubicBezTo>
                  <a:pt x="1539549" y="539611"/>
                  <a:pt x="1524469" y="497705"/>
                  <a:pt x="1511452" y="455164"/>
                </a:cubicBezTo>
                <a:cubicBezTo>
                  <a:pt x="1503515" y="427465"/>
                  <a:pt x="1494388" y="399607"/>
                  <a:pt x="1476372" y="374923"/>
                </a:cubicBezTo>
                <a:cubicBezTo>
                  <a:pt x="1465459" y="362391"/>
                  <a:pt x="1455212" y="349312"/>
                  <a:pt x="1445657" y="335716"/>
                </a:cubicBezTo>
                <a:cubicBezTo>
                  <a:pt x="1429251" y="309731"/>
                  <a:pt x="1409862" y="285754"/>
                  <a:pt x="1387877" y="264285"/>
                </a:cubicBezTo>
                <a:cubicBezTo>
                  <a:pt x="1362241" y="237697"/>
                  <a:pt x="1332320" y="215236"/>
                  <a:pt x="1305891" y="189283"/>
                </a:cubicBezTo>
                <a:cubicBezTo>
                  <a:pt x="1275604" y="160782"/>
                  <a:pt x="1242127" y="135885"/>
                  <a:pt x="1206126" y="115074"/>
                </a:cubicBezTo>
                <a:cubicBezTo>
                  <a:pt x="1141203" y="75391"/>
                  <a:pt x="1072312" y="42215"/>
                  <a:pt x="997389" y="23722"/>
                </a:cubicBezTo>
                <a:cubicBezTo>
                  <a:pt x="983746" y="21326"/>
                  <a:pt x="970254" y="18119"/>
                  <a:pt x="956991" y="14119"/>
                </a:cubicBezTo>
                <a:cubicBezTo>
                  <a:pt x="920403" y="468"/>
                  <a:pt x="881909" y="1341"/>
                  <a:pt x="844051" y="-8"/>
                </a:cubicBezTo>
                <a:cubicBezTo>
                  <a:pt x="800003" y="-1516"/>
                  <a:pt x="756747" y="10389"/>
                  <a:pt x="711984" y="7928"/>
                </a:cubicBezTo>
                <a:cubicBezTo>
                  <a:pt x="659125" y="5309"/>
                  <a:pt x="608251" y="19834"/>
                  <a:pt x="558487" y="38167"/>
                </a:cubicBezTo>
                <a:cubicBezTo>
                  <a:pt x="532375" y="47771"/>
                  <a:pt x="509676" y="63803"/>
                  <a:pt x="483406" y="73089"/>
                </a:cubicBezTo>
                <a:cubicBezTo>
                  <a:pt x="468167" y="78486"/>
                  <a:pt x="456024" y="91661"/>
                  <a:pt x="437373" y="88963"/>
                </a:cubicBezTo>
                <a:cubicBezTo>
                  <a:pt x="432769" y="88248"/>
                  <a:pt x="427134" y="93566"/>
                  <a:pt x="422134" y="96423"/>
                </a:cubicBezTo>
                <a:cubicBezTo>
                  <a:pt x="415547" y="100074"/>
                  <a:pt x="409356" y="104360"/>
                  <a:pt x="402689" y="107773"/>
                </a:cubicBezTo>
                <a:cubicBezTo>
                  <a:pt x="377926" y="119916"/>
                  <a:pt x="351259" y="129043"/>
                  <a:pt x="336258" y="155393"/>
                </a:cubicBezTo>
                <a:cubicBezTo>
                  <a:pt x="334401" y="158330"/>
                  <a:pt x="331607" y="160536"/>
                  <a:pt x="328321" y="161663"/>
                </a:cubicBezTo>
                <a:cubicBezTo>
                  <a:pt x="309511" y="166981"/>
                  <a:pt x="297130" y="181426"/>
                  <a:pt x="283796" y="193886"/>
                </a:cubicBezTo>
                <a:cubicBezTo>
                  <a:pt x="261018" y="214998"/>
                  <a:pt x="241176" y="238808"/>
                  <a:pt x="216255" y="258095"/>
                </a:cubicBezTo>
                <a:cubicBezTo>
                  <a:pt x="191333" y="277381"/>
                  <a:pt x="167602" y="301191"/>
                  <a:pt x="156015" y="332859"/>
                </a:cubicBezTo>
                <a:cubicBezTo>
                  <a:pt x="150824" y="348788"/>
                  <a:pt x="142086" y="363336"/>
                  <a:pt x="130459" y="375400"/>
                </a:cubicBezTo>
                <a:cubicBezTo>
                  <a:pt x="90775" y="413972"/>
                  <a:pt x="73314" y="464212"/>
                  <a:pt x="57282" y="514848"/>
                </a:cubicBezTo>
                <a:cubicBezTo>
                  <a:pt x="43551" y="558263"/>
                  <a:pt x="26646" y="600486"/>
                  <a:pt x="15376" y="645011"/>
                </a:cubicBezTo>
                <a:cubicBezTo>
                  <a:pt x="6010" y="681996"/>
                  <a:pt x="6010" y="719140"/>
                  <a:pt x="693" y="756126"/>
                </a:cubicBezTo>
                <a:cubicBezTo>
                  <a:pt x="-3117" y="782793"/>
                  <a:pt x="7201" y="808825"/>
                  <a:pt x="7042" y="835493"/>
                </a:cubicBezTo>
                <a:cubicBezTo>
                  <a:pt x="7042" y="876843"/>
                  <a:pt x="15852" y="917003"/>
                  <a:pt x="23630" y="957084"/>
                </a:cubicBezTo>
                <a:cubicBezTo>
                  <a:pt x="33233" y="1006609"/>
                  <a:pt x="60059" y="1050341"/>
                  <a:pt x="74187" y="1098517"/>
                </a:cubicBezTo>
                <a:cubicBezTo>
                  <a:pt x="75425" y="1102985"/>
                  <a:pt x="77711" y="1107088"/>
                  <a:pt x="80854" y="1110501"/>
                </a:cubicBezTo>
                <a:cubicBezTo>
                  <a:pt x="94029" y="1123597"/>
                  <a:pt x="99505" y="1140899"/>
                  <a:pt x="107601" y="1156772"/>
                </a:cubicBezTo>
                <a:cubicBezTo>
                  <a:pt x="118156" y="1177249"/>
                  <a:pt x="124744" y="1200901"/>
                  <a:pt x="141649" y="1216774"/>
                </a:cubicBezTo>
                <a:cubicBezTo>
                  <a:pt x="165063" y="1238759"/>
                  <a:pt x="180857" y="1266696"/>
                  <a:pt x="199111" y="1291697"/>
                </a:cubicBezTo>
                <a:cubicBezTo>
                  <a:pt x="233239" y="1338365"/>
                  <a:pt x="276336" y="1374636"/>
                  <a:pt x="318718" y="1411780"/>
                </a:cubicBezTo>
                <a:cubicBezTo>
                  <a:pt x="361100" y="1448924"/>
                  <a:pt x="404514" y="1481941"/>
                  <a:pt x="456738" y="1503450"/>
                </a:cubicBezTo>
                <a:cubicBezTo>
                  <a:pt x="487532" y="1516228"/>
                  <a:pt x="516105" y="1534800"/>
                  <a:pt x="547376" y="1546070"/>
                </a:cubicBezTo>
                <a:cubicBezTo>
                  <a:pt x="604742" y="1566015"/>
                  <a:pt x="663911" y="1580341"/>
                  <a:pt x="724048" y="1588849"/>
                </a:cubicBezTo>
                <a:cubicBezTo>
                  <a:pt x="780542" y="1596944"/>
                  <a:pt x="837869" y="1597270"/>
                  <a:pt x="894450" y="1589801"/>
                </a:cubicBezTo>
                <a:cubicBezTo>
                  <a:pt x="941594" y="1584246"/>
                  <a:pt x="987547" y="1581864"/>
                  <a:pt x="1031994" y="1560515"/>
                </a:cubicBezTo>
                <a:cubicBezTo>
                  <a:pt x="1070249" y="1542419"/>
                  <a:pt x="1112472" y="1533451"/>
                  <a:pt x="1149061" y="1509878"/>
                </a:cubicBezTo>
                <a:cubicBezTo>
                  <a:pt x="1199379" y="1477417"/>
                  <a:pt x="1258984" y="1461702"/>
                  <a:pt x="1306049" y="1422574"/>
                </a:cubicBezTo>
                <a:cubicBezTo>
                  <a:pt x="1336669" y="1396169"/>
                  <a:pt x="1364345" y="1366517"/>
                  <a:pt x="1388592" y="1334159"/>
                </a:cubicBezTo>
                <a:cubicBezTo>
                  <a:pt x="1399862" y="1319476"/>
                  <a:pt x="1406370" y="1300110"/>
                  <a:pt x="1421847" y="1288602"/>
                </a:cubicBezTo>
                <a:cubicBezTo>
                  <a:pt x="1437323" y="1277093"/>
                  <a:pt x="1445657" y="1254950"/>
                  <a:pt x="1466689" y="1256141"/>
                </a:cubicBezTo>
                <a:cubicBezTo>
                  <a:pt x="1490500" y="1257410"/>
                  <a:pt x="1502087" y="1240902"/>
                  <a:pt x="1511452" y="1226695"/>
                </a:cubicBezTo>
                <a:cubicBezTo>
                  <a:pt x="1524865" y="1206377"/>
                  <a:pt x="1519389" y="1179075"/>
                  <a:pt x="1527326" y="1155899"/>
                </a:cubicBezTo>
                <a:cubicBezTo>
                  <a:pt x="1529151" y="1150820"/>
                  <a:pt x="1526612" y="1143598"/>
                  <a:pt x="1530738" y="1137962"/>
                </a:cubicBezTo>
                <a:cubicBezTo>
                  <a:pt x="1545739" y="1117327"/>
                  <a:pt x="1544628" y="1093993"/>
                  <a:pt x="1540818" y="1070579"/>
                </a:cubicBezTo>
                <a:cubicBezTo>
                  <a:pt x="1538405" y="1061579"/>
                  <a:pt x="1538628" y="1052079"/>
                  <a:pt x="1541453" y="1043198"/>
                </a:cubicBezTo>
                <a:cubicBezTo>
                  <a:pt x="1553755" y="1013514"/>
                  <a:pt x="1548834" y="979704"/>
                  <a:pt x="1563835" y="950576"/>
                </a:cubicBezTo>
                <a:cubicBezTo>
                  <a:pt x="1564343" y="949512"/>
                  <a:pt x="1564589" y="948346"/>
                  <a:pt x="1564549" y="947163"/>
                </a:cubicBezTo>
                <a:cubicBezTo>
                  <a:pt x="1564549" y="913591"/>
                  <a:pt x="1581296" y="880812"/>
                  <a:pt x="1569470" y="846525"/>
                </a:cubicBezTo>
                <a:cubicBezTo>
                  <a:pt x="1568962" y="842446"/>
                  <a:pt x="1569827" y="838310"/>
                  <a:pt x="1571930" y="834779"/>
                </a:cubicBezTo>
                <a:close/>
              </a:path>
            </a:pathLst>
          </a:custGeom>
          <a:solidFill>
            <a:srgbClr val="DD3526"/>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nvGrpSpPr>
          <p:cNvPr id="161" name="Group 160">
            <a:extLst>
              <a:ext uri="{FF2B5EF4-FFF2-40B4-BE49-F238E27FC236}">
                <a16:creationId xmlns:a16="http://schemas.microsoft.com/office/drawing/2014/main" id="{CC601E08-958F-4C48-8814-22616EB95E6B}"/>
              </a:ext>
            </a:extLst>
          </p:cNvPr>
          <p:cNvGrpSpPr/>
          <p:nvPr/>
        </p:nvGrpSpPr>
        <p:grpSpPr>
          <a:xfrm>
            <a:off x="5472244" y="2975017"/>
            <a:ext cx="1207160" cy="902796"/>
            <a:chOff x="5345744" y="1225006"/>
            <a:chExt cx="1207160" cy="902796"/>
          </a:xfrm>
        </p:grpSpPr>
        <p:grpSp>
          <p:nvGrpSpPr>
            <p:cNvPr id="162" name="Group 161">
              <a:extLst>
                <a:ext uri="{FF2B5EF4-FFF2-40B4-BE49-F238E27FC236}">
                  <a16:creationId xmlns:a16="http://schemas.microsoft.com/office/drawing/2014/main" id="{337C5814-3A8F-4AFC-84A1-63AE5761D8DE}"/>
                </a:ext>
              </a:extLst>
            </p:cNvPr>
            <p:cNvGrpSpPr/>
            <p:nvPr/>
          </p:nvGrpSpPr>
          <p:grpSpPr>
            <a:xfrm>
              <a:off x="5345744" y="2012950"/>
              <a:ext cx="1207160" cy="114852"/>
              <a:chOff x="5399589" y="1723314"/>
              <a:chExt cx="1161693" cy="110526"/>
            </a:xfrm>
          </p:grpSpPr>
          <p:sp>
            <p:nvSpPr>
              <p:cNvPr id="167" name="Freeform: Shape 166">
                <a:extLst>
                  <a:ext uri="{FF2B5EF4-FFF2-40B4-BE49-F238E27FC236}">
                    <a16:creationId xmlns:a16="http://schemas.microsoft.com/office/drawing/2014/main" id="{038E63A4-46EA-4379-BB82-239A488254CD}"/>
                  </a:ext>
                </a:extLst>
              </p:cNvPr>
              <p:cNvSpPr/>
              <p:nvPr/>
            </p:nvSpPr>
            <p:spPr>
              <a:xfrm>
                <a:off x="5399589" y="1724223"/>
                <a:ext cx="81456" cy="108894"/>
              </a:xfrm>
              <a:custGeom>
                <a:avLst/>
                <a:gdLst>
                  <a:gd name="connsiteX0" fmla="*/ 245 w 74446"/>
                  <a:gd name="connsiteY0" fmla="*/ 86729 h 99523"/>
                  <a:gd name="connsiteX1" fmla="*/ 245 w 74446"/>
                  <a:gd name="connsiteY1" fmla="*/ 82443 h 99523"/>
                  <a:gd name="connsiteX2" fmla="*/ 245 w 74446"/>
                  <a:gd name="connsiteY2" fmla="*/ 76411 h 99523"/>
                  <a:gd name="connsiteX3" fmla="*/ -152 w 74446"/>
                  <a:gd name="connsiteY3" fmla="*/ 63474 h 99523"/>
                  <a:gd name="connsiteX4" fmla="*/ 721 w 74446"/>
                  <a:gd name="connsiteY4" fmla="*/ 50378 h 99523"/>
                  <a:gd name="connsiteX5" fmla="*/ 721 w 74446"/>
                  <a:gd name="connsiteY5" fmla="*/ 47759 h 99523"/>
                  <a:gd name="connsiteX6" fmla="*/ 721 w 74446"/>
                  <a:gd name="connsiteY6" fmla="*/ 44347 h 99523"/>
                  <a:gd name="connsiteX7" fmla="*/ 721 w 74446"/>
                  <a:gd name="connsiteY7" fmla="*/ 38156 h 99523"/>
                  <a:gd name="connsiteX8" fmla="*/ 721 w 74446"/>
                  <a:gd name="connsiteY8" fmla="*/ 36569 h 99523"/>
                  <a:gd name="connsiteX9" fmla="*/ 721 w 74446"/>
                  <a:gd name="connsiteY9" fmla="*/ 35061 h 99523"/>
                  <a:gd name="connsiteX10" fmla="*/ 721 w 74446"/>
                  <a:gd name="connsiteY10" fmla="*/ 28314 h 99523"/>
                  <a:gd name="connsiteX11" fmla="*/ 1197 w 74446"/>
                  <a:gd name="connsiteY11" fmla="*/ 17441 h 99523"/>
                  <a:gd name="connsiteX12" fmla="*/ 1197 w 74446"/>
                  <a:gd name="connsiteY12" fmla="*/ 14346 h 99523"/>
                  <a:gd name="connsiteX13" fmla="*/ 1197 w 74446"/>
                  <a:gd name="connsiteY13" fmla="*/ 11250 h 99523"/>
                  <a:gd name="connsiteX14" fmla="*/ 1197 w 74446"/>
                  <a:gd name="connsiteY14" fmla="*/ 6568 h 99523"/>
                  <a:gd name="connsiteX15" fmla="*/ 7546 w 74446"/>
                  <a:gd name="connsiteY15" fmla="*/ -99 h 99523"/>
                  <a:gd name="connsiteX16" fmla="*/ 11753 w 74446"/>
                  <a:gd name="connsiteY16" fmla="*/ -99 h 99523"/>
                  <a:gd name="connsiteX17" fmla="*/ 19134 w 74446"/>
                  <a:gd name="connsiteY17" fmla="*/ -99 h 99523"/>
                  <a:gd name="connsiteX18" fmla="*/ 20880 w 74446"/>
                  <a:gd name="connsiteY18" fmla="*/ -99 h 99523"/>
                  <a:gd name="connsiteX19" fmla="*/ 23817 w 74446"/>
                  <a:gd name="connsiteY19" fmla="*/ -99 h 99523"/>
                  <a:gd name="connsiteX20" fmla="*/ 29452 w 74446"/>
                  <a:gd name="connsiteY20" fmla="*/ -99 h 99523"/>
                  <a:gd name="connsiteX21" fmla="*/ 30642 w 74446"/>
                  <a:gd name="connsiteY21" fmla="*/ -99 h 99523"/>
                  <a:gd name="connsiteX22" fmla="*/ 34293 w 74446"/>
                  <a:gd name="connsiteY22" fmla="*/ -99 h 99523"/>
                  <a:gd name="connsiteX23" fmla="*/ 36198 w 74446"/>
                  <a:gd name="connsiteY23" fmla="*/ -99 h 99523"/>
                  <a:gd name="connsiteX24" fmla="*/ 50325 w 74446"/>
                  <a:gd name="connsiteY24" fmla="*/ 1250 h 99523"/>
                  <a:gd name="connsiteX25" fmla="*/ 68739 w 74446"/>
                  <a:gd name="connsiteY25" fmla="*/ 13473 h 99523"/>
                  <a:gd name="connsiteX26" fmla="*/ 72866 w 74446"/>
                  <a:gd name="connsiteY26" fmla="*/ 26648 h 99523"/>
                  <a:gd name="connsiteX27" fmla="*/ 70167 w 74446"/>
                  <a:gd name="connsiteY27" fmla="*/ 40061 h 99523"/>
                  <a:gd name="connsiteX28" fmla="*/ 62866 w 74446"/>
                  <a:gd name="connsiteY28" fmla="*/ 47998 h 99523"/>
                  <a:gd name="connsiteX29" fmla="*/ 61993 w 74446"/>
                  <a:gd name="connsiteY29" fmla="*/ 49188 h 99523"/>
                  <a:gd name="connsiteX30" fmla="*/ 65485 w 74446"/>
                  <a:gd name="connsiteY30" fmla="*/ 51410 h 99523"/>
                  <a:gd name="connsiteX31" fmla="*/ 72866 w 74446"/>
                  <a:gd name="connsiteY31" fmla="*/ 62284 h 99523"/>
                  <a:gd name="connsiteX32" fmla="*/ 73739 w 74446"/>
                  <a:gd name="connsiteY32" fmla="*/ 66887 h 99523"/>
                  <a:gd name="connsiteX33" fmla="*/ 74294 w 74446"/>
                  <a:gd name="connsiteY33" fmla="*/ 72046 h 99523"/>
                  <a:gd name="connsiteX34" fmla="*/ 70643 w 74446"/>
                  <a:gd name="connsiteY34" fmla="*/ 87919 h 99523"/>
                  <a:gd name="connsiteX35" fmla="*/ 64294 w 74446"/>
                  <a:gd name="connsiteY35" fmla="*/ 94507 h 99523"/>
                  <a:gd name="connsiteX36" fmla="*/ 29134 w 74446"/>
                  <a:gd name="connsiteY36" fmla="*/ 99189 h 99523"/>
                  <a:gd name="connsiteX37" fmla="*/ 21198 w 74446"/>
                  <a:gd name="connsiteY37" fmla="*/ 99189 h 99523"/>
                  <a:gd name="connsiteX38" fmla="*/ 2546 w 74446"/>
                  <a:gd name="connsiteY38" fmla="*/ 97285 h 99523"/>
                  <a:gd name="connsiteX39" fmla="*/ 245 w 74446"/>
                  <a:gd name="connsiteY39" fmla="*/ 86729 h 99523"/>
                  <a:gd name="connsiteX40" fmla="*/ 29531 w 74446"/>
                  <a:gd name="connsiteY40" fmla="*/ 78792 h 99523"/>
                  <a:gd name="connsiteX41" fmla="*/ 30563 w 74446"/>
                  <a:gd name="connsiteY41" fmla="*/ 78792 h 99523"/>
                  <a:gd name="connsiteX42" fmla="*/ 33658 w 74446"/>
                  <a:gd name="connsiteY42" fmla="*/ 78792 h 99523"/>
                  <a:gd name="connsiteX43" fmla="*/ 36833 w 74446"/>
                  <a:gd name="connsiteY43" fmla="*/ 78792 h 99523"/>
                  <a:gd name="connsiteX44" fmla="*/ 46595 w 74446"/>
                  <a:gd name="connsiteY44" fmla="*/ 77284 h 99523"/>
                  <a:gd name="connsiteX45" fmla="*/ 51040 w 74446"/>
                  <a:gd name="connsiteY45" fmla="*/ 69347 h 99523"/>
                  <a:gd name="connsiteX46" fmla="*/ 46119 w 74446"/>
                  <a:gd name="connsiteY46" fmla="*/ 60299 h 99523"/>
                  <a:gd name="connsiteX47" fmla="*/ 33023 w 74446"/>
                  <a:gd name="connsiteY47" fmla="*/ 58395 h 99523"/>
                  <a:gd name="connsiteX48" fmla="*/ 26436 w 74446"/>
                  <a:gd name="connsiteY48" fmla="*/ 59268 h 99523"/>
                  <a:gd name="connsiteX49" fmla="*/ 22785 w 74446"/>
                  <a:gd name="connsiteY49" fmla="*/ 67919 h 99523"/>
                  <a:gd name="connsiteX50" fmla="*/ 22785 w 74446"/>
                  <a:gd name="connsiteY50" fmla="*/ 71411 h 99523"/>
                  <a:gd name="connsiteX51" fmla="*/ 22785 w 74446"/>
                  <a:gd name="connsiteY51" fmla="*/ 75538 h 99523"/>
                  <a:gd name="connsiteX52" fmla="*/ 29531 w 74446"/>
                  <a:gd name="connsiteY52" fmla="*/ 78633 h 99523"/>
                  <a:gd name="connsiteX53" fmla="*/ 33023 w 74446"/>
                  <a:gd name="connsiteY53" fmla="*/ 36251 h 99523"/>
                  <a:gd name="connsiteX54" fmla="*/ 34849 w 74446"/>
                  <a:gd name="connsiteY54" fmla="*/ 36251 h 99523"/>
                  <a:gd name="connsiteX55" fmla="*/ 38023 w 74446"/>
                  <a:gd name="connsiteY55" fmla="*/ 36251 h 99523"/>
                  <a:gd name="connsiteX56" fmla="*/ 49373 w 74446"/>
                  <a:gd name="connsiteY56" fmla="*/ 28314 h 99523"/>
                  <a:gd name="connsiteX57" fmla="*/ 31754 w 74446"/>
                  <a:gd name="connsiteY57" fmla="*/ 18870 h 99523"/>
                  <a:gd name="connsiteX58" fmla="*/ 24214 w 74446"/>
                  <a:gd name="connsiteY58" fmla="*/ 26092 h 99523"/>
                  <a:gd name="connsiteX59" fmla="*/ 25087 w 74446"/>
                  <a:gd name="connsiteY59" fmla="*/ 32997 h 99523"/>
                  <a:gd name="connsiteX60" fmla="*/ 33023 w 74446"/>
                  <a:gd name="connsiteY60" fmla="*/ 36092 h 9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446" h="99523">
                    <a:moveTo>
                      <a:pt x="245" y="86729"/>
                    </a:moveTo>
                    <a:cubicBezTo>
                      <a:pt x="173" y="85300"/>
                      <a:pt x="173" y="83872"/>
                      <a:pt x="245" y="82443"/>
                    </a:cubicBezTo>
                    <a:cubicBezTo>
                      <a:pt x="245" y="79030"/>
                      <a:pt x="245" y="77046"/>
                      <a:pt x="245" y="76411"/>
                    </a:cubicBezTo>
                    <a:lnTo>
                      <a:pt x="-152" y="63474"/>
                    </a:lnTo>
                    <a:cubicBezTo>
                      <a:pt x="562" y="54347"/>
                      <a:pt x="721" y="51252"/>
                      <a:pt x="721" y="50378"/>
                    </a:cubicBezTo>
                    <a:cubicBezTo>
                      <a:pt x="792" y="49506"/>
                      <a:pt x="792" y="48632"/>
                      <a:pt x="721" y="47759"/>
                    </a:cubicBezTo>
                    <a:cubicBezTo>
                      <a:pt x="721" y="45775"/>
                      <a:pt x="721" y="44664"/>
                      <a:pt x="721" y="44347"/>
                    </a:cubicBezTo>
                    <a:cubicBezTo>
                      <a:pt x="721" y="44029"/>
                      <a:pt x="721" y="41410"/>
                      <a:pt x="721" y="38156"/>
                    </a:cubicBezTo>
                    <a:cubicBezTo>
                      <a:pt x="792" y="37632"/>
                      <a:pt x="792" y="37092"/>
                      <a:pt x="721" y="36569"/>
                    </a:cubicBezTo>
                    <a:lnTo>
                      <a:pt x="721" y="35061"/>
                    </a:lnTo>
                    <a:cubicBezTo>
                      <a:pt x="578" y="32815"/>
                      <a:pt x="578" y="30561"/>
                      <a:pt x="721" y="28314"/>
                    </a:cubicBezTo>
                    <a:cubicBezTo>
                      <a:pt x="721" y="26092"/>
                      <a:pt x="721" y="26092"/>
                      <a:pt x="1197" y="17441"/>
                    </a:cubicBezTo>
                    <a:cubicBezTo>
                      <a:pt x="1269" y="16409"/>
                      <a:pt x="1269" y="15377"/>
                      <a:pt x="1197" y="14346"/>
                    </a:cubicBezTo>
                    <a:lnTo>
                      <a:pt x="1197" y="11250"/>
                    </a:lnTo>
                    <a:cubicBezTo>
                      <a:pt x="1197" y="9504"/>
                      <a:pt x="1197" y="7996"/>
                      <a:pt x="1197" y="6568"/>
                    </a:cubicBezTo>
                    <a:cubicBezTo>
                      <a:pt x="1197" y="1091"/>
                      <a:pt x="2229" y="-99"/>
                      <a:pt x="7546" y="-99"/>
                    </a:cubicBezTo>
                    <a:lnTo>
                      <a:pt x="11753" y="-99"/>
                    </a:lnTo>
                    <a:lnTo>
                      <a:pt x="19134" y="-99"/>
                    </a:lnTo>
                    <a:lnTo>
                      <a:pt x="20880" y="-99"/>
                    </a:lnTo>
                    <a:lnTo>
                      <a:pt x="23817" y="-99"/>
                    </a:lnTo>
                    <a:cubicBezTo>
                      <a:pt x="25690" y="28"/>
                      <a:pt x="27579" y="28"/>
                      <a:pt x="29452" y="-99"/>
                    </a:cubicBezTo>
                    <a:lnTo>
                      <a:pt x="30642" y="-99"/>
                    </a:lnTo>
                    <a:cubicBezTo>
                      <a:pt x="31857" y="-36"/>
                      <a:pt x="33079" y="-36"/>
                      <a:pt x="34293" y="-99"/>
                    </a:cubicBezTo>
                    <a:cubicBezTo>
                      <a:pt x="34928" y="-155"/>
                      <a:pt x="35563" y="-155"/>
                      <a:pt x="36198" y="-99"/>
                    </a:cubicBezTo>
                    <a:cubicBezTo>
                      <a:pt x="40928" y="52"/>
                      <a:pt x="45651" y="504"/>
                      <a:pt x="50325" y="1250"/>
                    </a:cubicBezTo>
                    <a:cubicBezTo>
                      <a:pt x="57842" y="2734"/>
                      <a:pt x="64461" y="7123"/>
                      <a:pt x="68739" y="13473"/>
                    </a:cubicBezTo>
                    <a:cubicBezTo>
                      <a:pt x="71064" y="17512"/>
                      <a:pt x="72477" y="22005"/>
                      <a:pt x="72866" y="26648"/>
                    </a:cubicBezTo>
                    <a:cubicBezTo>
                      <a:pt x="72770" y="31243"/>
                      <a:pt x="71858" y="35783"/>
                      <a:pt x="70167" y="40061"/>
                    </a:cubicBezTo>
                    <a:cubicBezTo>
                      <a:pt x="68707" y="43458"/>
                      <a:pt x="66135" y="46259"/>
                      <a:pt x="62866" y="47998"/>
                    </a:cubicBezTo>
                    <a:cubicBezTo>
                      <a:pt x="62445" y="48275"/>
                      <a:pt x="62135" y="48704"/>
                      <a:pt x="61993" y="49188"/>
                    </a:cubicBezTo>
                    <a:cubicBezTo>
                      <a:pt x="61993" y="49664"/>
                      <a:pt x="63103" y="50220"/>
                      <a:pt x="65485" y="51410"/>
                    </a:cubicBezTo>
                    <a:cubicBezTo>
                      <a:pt x="69294" y="53902"/>
                      <a:pt x="71953" y="57815"/>
                      <a:pt x="72866" y="62284"/>
                    </a:cubicBezTo>
                    <a:cubicBezTo>
                      <a:pt x="72866" y="62919"/>
                      <a:pt x="72866" y="64347"/>
                      <a:pt x="73739" y="66887"/>
                    </a:cubicBezTo>
                    <a:cubicBezTo>
                      <a:pt x="74112" y="68577"/>
                      <a:pt x="74294" y="70308"/>
                      <a:pt x="74294" y="72046"/>
                    </a:cubicBezTo>
                    <a:cubicBezTo>
                      <a:pt x="73961" y="77506"/>
                      <a:pt x="72731" y="82864"/>
                      <a:pt x="70643" y="87919"/>
                    </a:cubicBezTo>
                    <a:cubicBezTo>
                      <a:pt x="68953" y="90491"/>
                      <a:pt x="66794" y="92721"/>
                      <a:pt x="64294" y="94507"/>
                    </a:cubicBezTo>
                    <a:cubicBezTo>
                      <a:pt x="58103" y="98316"/>
                      <a:pt x="51357" y="99983"/>
                      <a:pt x="29134" y="99189"/>
                    </a:cubicBezTo>
                    <a:lnTo>
                      <a:pt x="21198" y="99189"/>
                    </a:lnTo>
                    <a:cubicBezTo>
                      <a:pt x="3975" y="98555"/>
                      <a:pt x="3975" y="99189"/>
                      <a:pt x="2546" y="97285"/>
                    </a:cubicBezTo>
                    <a:cubicBezTo>
                      <a:pt x="705" y="94086"/>
                      <a:pt x="-97" y="90403"/>
                      <a:pt x="245" y="86729"/>
                    </a:cubicBezTo>
                    <a:close/>
                    <a:moveTo>
                      <a:pt x="29531" y="78792"/>
                    </a:moveTo>
                    <a:lnTo>
                      <a:pt x="30563" y="78792"/>
                    </a:lnTo>
                    <a:lnTo>
                      <a:pt x="33658" y="78792"/>
                    </a:lnTo>
                    <a:lnTo>
                      <a:pt x="36833" y="78792"/>
                    </a:lnTo>
                    <a:cubicBezTo>
                      <a:pt x="40167" y="79205"/>
                      <a:pt x="43547" y="78689"/>
                      <a:pt x="46595" y="77284"/>
                    </a:cubicBezTo>
                    <a:cubicBezTo>
                      <a:pt x="49516" y="75752"/>
                      <a:pt x="51262" y="72641"/>
                      <a:pt x="51040" y="69347"/>
                    </a:cubicBezTo>
                    <a:cubicBezTo>
                      <a:pt x="51167" y="65665"/>
                      <a:pt x="49278" y="62196"/>
                      <a:pt x="46119" y="60299"/>
                    </a:cubicBezTo>
                    <a:cubicBezTo>
                      <a:pt x="43182" y="58633"/>
                      <a:pt x="41119" y="58395"/>
                      <a:pt x="33023" y="58395"/>
                    </a:cubicBezTo>
                    <a:cubicBezTo>
                      <a:pt x="28896" y="58395"/>
                      <a:pt x="27785" y="58395"/>
                      <a:pt x="26436" y="59268"/>
                    </a:cubicBezTo>
                    <a:cubicBezTo>
                      <a:pt x="23729" y="61268"/>
                      <a:pt x="22333" y="64585"/>
                      <a:pt x="22785" y="67919"/>
                    </a:cubicBezTo>
                    <a:cubicBezTo>
                      <a:pt x="22697" y="69078"/>
                      <a:pt x="22697" y="70252"/>
                      <a:pt x="22785" y="71411"/>
                    </a:cubicBezTo>
                    <a:cubicBezTo>
                      <a:pt x="22785" y="72363"/>
                      <a:pt x="22785" y="72363"/>
                      <a:pt x="22785" y="75538"/>
                    </a:cubicBezTo>
                    <a:cubicBezTo>
                      <a:pt x="22785" y="78713"/>
                      <a:pt x="25563" y="79189"/>
                      <a:pt x="29531" y="78633"/>
                    </a:cubicBezTo>
                    <a:close/>
                    <a:moveTo>
                      <a:pt x="33023" y="36251"/>
                    </a:moveTo>
                    <a:lnTo>
                      <a:pt x="34849" y="36251"/>
                    </a:lnTo>
                    <a:cubicBezTo>
                      <a:pt x="35904" y="36330"/>
                      <a:pt x="36968" y="36330"/>
                      <a:pt x="38023" y="36251"/>
                    </a:cubicBezTo>
                    <a:cubicBezTo>
                      <a:pt x="45563" y="36251"/>
                      <a:pt x="49373" y="33553"/>
                      <a:pt x="49373" y="28314"/>
                    </a:cubicBezTo>
                    <a:cubicBezTo>
                      <a:pt x="49373" y="21806"/>
                      <a:pt x="43976" y="18870"/>
                      <a:pt x="31754" y="18870"/>
                    </a:cubicBezTo>
                    <a:cubicBezTo>
                      <a:pt x="25959" y="18870"/>
                      <a:pt x="24214" y="20616"/>
                      <a:pt x="24214" y="26092"/>
                    </a:cubicBezTo>
                    <a:cubicBezTo>
                      <a:pt x="24317" y="28409"/>
                      <a:pt x="24610" y="30719"/>
                      <a:pt x="25087" y="32997"/>
                    </a:cubicBezTo>
                    <a:cubicBezTo>
                      <a:pt x="25722" y="35061"/>
                      <a:pt x="26595" y="35537"/>
                      <a:pt x="33023" y="3609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68" name="Freeform: Shape 167">
                <a:extLst>
                  <a:ext uri="{FF2B5EF4-FFF2-40B4-BE49-F238E27FC236}">
                    <a16:creationId xmlns:a16="http://schemas.microsoft.com/office/drawing/2014/main" id="{8AF1753E-A29C-459B-AAEC-C03397F6A0F4}"/>
                  </a:ext>
                </a:extLst>
              </p:cNvPr>
              <p:cNvSpPr/>
              <p:nvPr/>
            </p:nvSpPr>
            <p:spPr>
              <a:xfrm>
                <a:off x="5493117" y="1808766"/>
                <a:ext cx="24335" cy="23359"/>
              </a:xfrm>
              <a:custGeom>
                <a:avLst/>
                <a:gdLst>
                  <a:gd name="connsiteX0" fmla="*/ -152 w 22241"/>
                  <a:gd name="connsiteY0" fmla="*/ 5415 h 21349"/>
                  <a:gd name="connsiteX1" fmla="*/ 2625 w 22241"/>
                  <a:gd name="connsiteY1" fmla="*/ -141 h 21349"/>
                  <a:gd name="connsiteX2" fmla="*/ 8499 w 22241"/>
                  <a:gd name="connsiteY2" fmla="*/ -141 h 21349"/>
                  <a:gd name="connsiteX3" fmla="*/ 10562 w 22241"/>
                  <a:gd name="connsiteY3" fmla="*/ -141 h 21349"/>
                  <a:gd name="connsiteX4" fmla="*/ 11991 w 22241"/>
                  <a:gd name="connsiteY4" fmla="*/ -141 h 21349"/>
                  <a:gd name="connsiteX5" fmla="*/ 14213 w 22241"/>
                  <a:gd name="connsiteY5" fmla="*/ -141 h 21349"/>
                  <a:gd name="connsiteX6" fmla="*/ 16039 w 22241"/>
                  <a:gd name="connsiteY6" fmla="*/ -141 h 21349"/>
                  <a:gd name="connsiteX7" fmla="*/ 20245 w 22241"/>
                  <a:gd name="connsiteY7" fmla="*/ -141 h 21349"/>
                  <a:gd name="connsiteX8" fmla="*/ 22071 w 22241"/>
                  <a:gd name="connsiteY8" fmla="*/ 2478 h 21349"/>
                  <a:gd name="connsiteX9" fmla="*/ 21435 w 22241"/>
                  <a:gd name="connsiteY9" fmla="*/ 19701 h 21349"/>
                  <a:gd name="connsiteX10" fmla="*/ 18816 w 22241"/>
                  <a:gd name="connsiteY10" fmla="*/ 21209 h 21349"/>
                  <a:gd name="connsiteX11" fmla="*/ 2943 w 22241"/>
                  <a:gd name="connsiteY11" fmla="*/ 20733 h 21349"/>
                  <a:gd name="connsiteX12" fmla="*/ -152 w 22241"/>
                  <a:gd name="connsiteY12" fmla="*/ 5415 h 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49">
                    <a:moveTo>
                      <a:pt x="-152" y="5415"/>
                    </a:moveTo>
                    <a:cubicBezTo>
                      <a:pt x="403" y="256"/>
                      <a:pt x="403" y="97"/>
                      <a:pt x="2625" y="-141"/>
                    </a:cubicBezTo>
                    <a:lnTo>
                      <a:pt x="8499" y="-141"/>
                    </a:lnTo>
                    <a:cubicBezTo>
                      <a:pt x="9181" y="-77"/>
                      <a:pt x="9880" y="-77"/>
                      <a:pt x="10562" y="-141"/>
                    </a:cubicBezTo>
                    <a:lnTo>
                      <a:pt x="11991" y="-141"/>
                    </a:lnTo>
                    <a:lnTo>
                      <a:pt x="14213" y="-141"/>
                    </a:lnTo>
                    <a:cubicBezTo>
                      <a:pt x="14816" y="-77"/>
                      <a:pt x="15435" y="-77"/>
                      <a:pt x="16039" y="-141"/>
                    </a:cubicBezTo>
                    <a:cubicBezTo>
                      <a:pt x="19531" y="-141"/>
                      <a:pt x="19531" y="-141"/>
                      <a:pt x="20245" y="-141"/>
                    </a:cubicBezTo>
                    <a:cubicBezTo>
                      <a:pt x="21158" y="478"/>
                      <a:pt x="21808" y="1407"/>
                      <a:pt x="22071" y="2478"/>
                    </a:cubicBezTo>
                    <a:cubicBezTo>
                      <a:pt x="22158" y="8225"/>
                      <a:pt x="21944" y="13979"/>
                      <a:pt x="21435" y="19701"/>
                    </a:cubicBezTo>
                    <a:cubicBezTo>
                      <a:pt x="20856" y="20590"/>
                      <a:pt x="19880" y="21153"/>
                      <a:pt x="18816" y="21209"/>
                    </a:cubicBezTo>
                    <a:cubicBezTo>
                      <a:pt x="12150" y="21209"/>
                      <a:pt x="3339" y="21209"/>
                      <a:pt x="2943" y="20733"/>
                    </a:cubicBezTo>
                    <a:cubicBezTo>
                      <a:pt x="-73" y="20495"/>
                      <a:pt x="-152" y="19860"/>
                      <a:pt x="-152" y="5415"/>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69" name="Freeform: Shape 168">
                <a:extLst>
                  <a:ext uri="{FF2B5EF4-FFF2-40B4-BE49-F238E27FC236}">
                    <a16:creationId xmlns:a16="http://schemas.microsoft.com/office/drawing/2014/main" id="{0FF83656-16AB-4BF5-997F-3C6EC1831951}"/>
                  </a:ext>
                </a:extLst>
              </p:cNvPr>
              <p:cNvSpPr/>
              <p:nvPr/>
            </p:nvSpPr>
            <p:spPr>
              <a:xfrm>
                <a:off x="5566479" y="1724554"/>
                <a:ext cx="89812" cy="108205"/>
              </a:xfrm>
              <a:custGeom>
                <a:avLst/>
                <a:gdLst>
                  <a:gd name="connsiteX0" fmla="*/ -135 w 82083"/>
                  <a:gd name="connsiteY0" fmla="*/ 42696 h 98893"/>
                  <a:gd name="connsiteX1" fmla="*/ 27802 w 82083"/>
                  <a:gd name="connsiteY1" fmla="*/ 3012 h 98893"/>
                  <a:gd name="connsiteX2" fmla="*/ 52088 w 82083"/>
                  <a:gd name="connsiteY2" fmla="*/ -83 h 98893"/>
                  <a:gd name="connsiteX3" fmla="*/ 75899 w 82083"/>
                  <a:gd name="connsiteY3" fmla="*/ 3727 h 98893"/>
                  <a:gd name="connsiteX4" fmla="*/ 78280 w 82083"/>
                  <a:gd name="connsiteY4" fmla="*/ 18886 h 98893"/>
                  <a:gd name="connsiteX5" fmla="*/ 73835 w 82083"/>
                  <a:gd name="connsiteY5" fmla="*/ 24204 h 98893"/>
                  <a:gd name="connsiteX6" fmla="*/ 64152 w 82083"/>
                  <a:gd name="connsiteY6" fmla="*/ 22140 h 98893"/>
                  <a:gd name="connsiteX7" fmla="*/ 48835 w 82083"/>
                  <a:gd name="connsiteY7" fmla="*/ 20553 h 98893"/>
                  <a:gd name="connsiteX8" fmla="*/ 36453 w 82083"/>
                  <a:gd name="connsiteY8" fmla="*/ 23013 h 98893"/>
                  <a:gd name="connsiteX9" fmla="*/ 22802 w 82083"/>
                  <a:gd name="connsiteY9" fmla="*/ 46823 h 98893"/>
                  <a:gd name="connsiteX10" fmla="*/ 31770 w 82083"/>
                  <a:gd name="connsiteY10" fmla="*/ 67379 h 98893"/>
                  <a:gd name="connsiteX11" fmla="*/ 39151 w 82083"/>
                  <a:gd name="connsiteY11" fmla="*/ 72379 h 98893"/>
                  <a:gd name="connsiteX12" fmla="*/ 53993 w 82083"/>
                  <a:gd name="connsiteY12" fmla="*/ 75792 h 98893"/>
                  <a:gd name="connsiteX13" fmla="*/ 61533 w 82083"/>
                  <a:gd name="connsiteY13" fmla="*/ 67856 h 98893"/>
                  <a:gd name="connsiteX14" fmla="*/ 60184 w 82083"/>
                  <a:gd name="connsiteY14" fmla="*/ 58887 h 98893"/>
                  <a:gd name="connsiteX15" fmla="*/ 55740 w 82083"/>
                  <a:gd name="connsiteY15" fmla="*/ 56665 h 98893"/>
                  <a:gd name="connsiteX16" fmla="*/ 51930 w 82083"/>
                  <a:gd name="connsiteY16" fmla="*/ 56665 h 98893"/>
                  <a:gd name="connsiteX17" fmla="*/ 49708 w 82083"/>
                  <a:gd name="connsiteY17" fmla="*/ 52538 h 98893"/>
                  <a:gd name="connsiteX18" fmla="*/ 49708 w 82083"/>
                  <a:gd name="connsiteY18" fmla="*/ 50633 h 98893"/>
                  <a:gd name="connsiteX19" fmla="*/ 49708 w 82083"/>
                  <a:gd name="connsiteY19" fmla="*/ 45950 h 98893"/>
                  <a:gd name="connsiteX20" fmla="*/ 49708 w 82083"/>
                  <a:gd name="connsiteY20" fmla="*/ 43014 h 98893"/>
                  <a:gd name="connsiteX21" fmla="*/ 55184 w 82083"/>
                  <a:gd name="connsiteY21" fmla="*/ 36109 h 98893"/>
                  <a:gd name="connsiteX22" fmla="*/ 64311 w 82083"/>
                  <a:gd name="connsiteY22" fmla="*/ 36664 h 98893"/>
                  <a:gd name="connsiteX23" fmla="*/ 67089 w 82083"/>
                  <a:gd name="connsiteY23" fmla="*/ 36664 h 98893"/>
                  <a:gd name="connsiteX24" fmla="*/ 68676 w 82083"/>
                  <a:gd name="connsiteY24" fmla="*/ 36664 h 98893"/>
                  <a:gd name="connsiteX25" fmla="*/ 76613 w 82083"/>
                  <a:gd name="connsiteY25" fmla="*/ 36109 h 98893"/>
                  <a:gd name="connsiteX26" fmla="*/ 81772 w 82083"/>
                  <a:gd name="connsiteY26" fmla="*/ 42855 h 98893"/>
                  <a:gd name="connsiteX27" fmla="*/ 81772 w 82083"/>
                  <a:gd name="connsiteY27" fmla="*/ 63332 h 98893"/>
                  <a:gd name="connsiteX28" fmla="*/ 81772 w 82083"/>
                  <a:gd name="connsiteY28" fmla="*/ 71268 h 98893"/>
                  <a:gd name="connsiteX29" fmla="*/ 81772 w 82083"/>
                  <a:gd name="connsiteY29" fmla="*/ 77697 h 98893"/>
                  <a:gd name="connsiteX30" fmla="*/ 79946 w 82083"/>
                  <a:gd name="connsiteY30" fmla="*/ 95475 h 98893"/>
                  <a:gd name="connsiteX31" fmla="*/ 63200 w 82083"/>
                  <a:gd name="connsiteY31" fmla="*/ 98491 h 98893"/>
                  <a:gd name="connsiteX32" fmla="*/ 28595 w 82083"/>
                  <a:gd name="connsiteY32" fmla="*/ 91666 h 98893"/>
                  <a:gd name="connsiteX33" fmla="*/ 16135 w 82083"/>
                  <a:gd name="connsiteY33" fmla="*/ 83729 h 98893"/>
                  <a:gd name="connsiteX34" fmla="*/ -135 w 82083"/>
                  <a:gd name="connsiteY34" fmla="*/ 42696 h 9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083" h="98893">
                    <a:moveTo>
                      <a:pt x="-135" y="42696"/>
                    </a:moveTo>
                    <a:cubicBezTo>
                      <a:pt x="-159" y="24886"/>
                      <a:pt x="11032" y="8997"/>
                      <a:pt x="27802" y="3012"/>
                    </a:cubicBezTo>
                    <a:cubicBezTo>
                      <a:pt x="35668" y="639"/>
                      <a:pt x="43874" y="-408"/>
                      <a:pt x="52088" y="-83"/>
                    </a:cubicBezTo>
                    <a:cubicBezTo>
                      <a:pt x="67010" y="-83"/>
                      <a:pt x="74073" y="1108"/>
                      <a:pt x="75899" y="3727"/>
                    </a:cubicBezTo>
                    <a:cubicBezTo>
                      <a:pt x="77724" y="6346"/>
                      <a:pt x="78280" y="8727"/>
                      <a:pt x="78280" y="18886"/>
                    </a:cubicBezTo>
                    <a:cubicBezTo>
                      <a:pt x="78280" y="22696"/>
                      <a:pt x="77089" y="24204"/>
                      <a:pt x="73835" y="24204"/>
                    </a:cubicBezTo>
                    <a:cubicBezTo>
                      <a:pt x="70541" y="23854"/>
                      <a:pt x="67303" y="23164"/>
                      <a:pt x="64152" y="22140"/>
                    </a:cubicBezTo>
                    <a:cubicBezTo>
                      <a:pt x="59120" y="21060"/>
                      <a:pt x="53985" y="20529"/>
                      <a:pt x="48835" y="20553"/>
                    </a:cubicBezTo>
                    <a:cubicBezTo>
                      <a:pt x="44612" y="20775"/>
                      <a:pt x="40445" y="21608"/>
                      <a:pt x="36453" y="23013"/>
                    </a:cubicBezTo>
                    <a:cubicBezTo>
                      <a:pt x="27326" y="27267"/>
                      <a:pt x="21857" y="36799"/>
                      <a:pt x="22802" y="46823"/>
                    </a:cubicBezTo>
                    <a:cubicBezTo>
                      <a:pt x="23294" y="54514"/>
                      <a:pt x="26468" y="61784"/>
                      <a:pt x="31770" y="67379"/>
                    </a:cubicBezTo>
                    <a:cubicBezTo>
                      <a:pt x="33865" y="69530"/>
                      <a:pt x="36374" y="71229"/>
                      <a:pt x="39151" y="72379"/>
                    </a:cubicBezTo>
                    <a:cubicBezTo>
                      <a:pt x="43612" y="75054"/>
                      <a:pt x="48810" y="76245"/>
                      <a:pt x="53993" y="75792"/>
                    </a:cubicBezTo>
                    <a:cubicBezTo>
                      <a:pt x="59152" y="75792"/>
                      <a:pt x="61533" y="73253"/>
                      <a:pt x="61533" y="67856"/>
                    </a:cubicBezTo>
                    <a:cubicBezTo>
                      <a:pt x="61850" y="64800"/>
                      <a:pt x="61383" y="61713"/>
                      <a:pt x="60184" y="58887"/>
                    </a:cubicBezTo>
                    <a:cubicBezTo>
                      <a:pt x="59065" y="57570"/>
                      <a:pt x="57462" y="56768"/>
                      <a:pt x="55740" y="56665"/>
                    </a:cubicBezTo>
                    <a:lnTo>
                      <a:pt x="51930" y="56665"/>
                    </a:lnTo>
                    <a:cubicBezTo>
                      <a:pt x="50501" y="56665"/>
                      <a:pt x="49708" y="55316"/>
                      <a:pt x="49708" y="52538"/>
                    </a:cubicBezTo>
                    <a:lnTo>
                      <a:pt x="49708" y="50633"/>
                    </a:lnTo>
                    <a:cubicBezTo>
                      <a:pt x="49612" y="49077"/>
                      <a:pt x="49612" y="47506"/>
                      <a:pt x="49708" y="45950"/>
                    </a:cubicBezTo>
                    <a:lnTo>
                      <a:pt x="49708" y="43014"/>
                    </a:lnTo>
                    <a:cubicBezTo>
                      <a:pt x="49708" y="38569"/>
                      <a:pt x="51612" y="36109"/>
                      <a:pt x="55184" y="36109"/>
                    </a:cubicBezTo>
                    <a:cubicBezTo>
                      <a:pt x="56771" y="36109"/>
                      <a:pt x="60342" y="36109"/>
                      <a:pt x="64311" y="36664"/>
                    </a:cubicBezTo>
                    <a:cubicBezTo>
                      <a:pt x="65232" y="36736"/>
                      <a:pt x="66160" y="36736"/>
                      <a:pt x="67089" y="36664"/>
                    </a:cubicBezTo>
                    <a:lnTo>
                      <a:pt x="68676" y="36664"/>
                    </a:lnTo>
                    <a:cubicBezTo>
                      <a:pt x="72962" y="36267"/>
                      <a:pt x="75740" y="36109"/>
                      <a:pt x="76613" y="36109"/>
                    </a:cubicBezTo>
                    <a:cubicBezTo>
                      <a:pt x="79946" y="36109"/>
                      <a:pt x="81772" y="38410"/>
                      <a:pt x="81772" y="42855"/>
                    </a:cubicBezTo>
                    <a:lnTo>
                      <a:pt x="81772" y="63332"/>
                    </a:lnTo>
                    <a:cubicBezTo>
                      <a:pt x="81772" y="65078"/>
                      <a:pt x="81772" y="67459"/>
                      <a:pt x="81772" y="71268"/>
                    </a:cubicBezTo>
                    <a:cubicBezTo>
                      <a:pt x="81772" y="74046"/>
                      <a:pt x="81772" y="76269"/>
                      <a:pt x="81772" y="77697"/>
                    </a:cubicBezTo>
                    <a:cubicBezTo>
                      <a:pt x="82256" y="83682"/>
                      <a:pt x="81637" y="89714"/>
                      <a:pt x="79946" y="95475"/>
                    </a:cubicBezTo>
                    <a:cubicBezTo>
                      <a:pt x="78518" y="97857"/>
                      <a:pt x="75422" y="98491"/>
                      <a:pt x="63200" y="98491"/>
                    </a:cubicBezTo>
                    <a:cubicBezTo>
                      <a:pt x="51247" y="99587"/>
                      <a:pt x="39239" y="97222"/>
                      <a:pt x="28595" y="91666"/>
                    </a:cubicBezTo>
                    <a:cubicBezTo>
                      <a:pt x="24294" y="89261"/>
                      <a:pt x="20135" y="86610"/>
                      <a:pt x="16135" y="83729"/>
                    </a:cubicBezTo>
                    <a:cubicBezTo>
                      <a:pt x="5365" y="72832"/>
                      <a:pt x="-509" y="58014"/>
                      <a:pt x="-135" y="4269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0" name="Freeform: Shape 169">
                <a:extLst>
                  <a:ext uri="{FF2B5EF4-FFF2-40B4-BE49-F238E27FC236}">
                    <a16:creationId xmlns:a16="http://schemas.microsoft.com/office/drawing/2014/main" id="{5215AD17-09AC-4183-BD51-978F0EF633CB}"/>
                  </a:ext>
                </a:extLst>
              </p:cNvPr>
              <p:cNvSpPr/>
              <p:nvPr/>
            </p:nvSpPr>
            <p:spPr>
              <a:xfrm>
                <a:off x="5665843" y="1723314"/>
                <a:ext cx="99973" cy="110317"/>
              </a:xfrm>
              <a:custGeom>
                <a:avLst/>
                <a:gdLst>
                  <a:gd name="connsiteX0" fmla="*/ 2229 w 91370"/>
                  <a:gd name="connsiteY0" fmla="*/ 69147 h 100824"/>
                  <a:gd name="connsiteX1" fmla="*/ -152 w 91370"/>
                  <a:gd name="connsiteY1" fmla="*/ 47956 h 100824"/>
                  <a:gd name="connsiteX2" fmla="*/ 5721 w 91370"/>
                  <a:gd name="connsiteY2" fmla="*/ 26447 h 100824"/>
                  <a:gd name="connsiteX3" fmla="*/ 21594 w 91370"/>
                  <a:gd name="connsiteY3" fmla="*/ 6764 h 100824"/>
                  <a:gd name="connsiteX4" fmla="*/ 45405 w 91370"/>
                  <a:gd name="connsiteY4" fmla="*/ -141 h 100824"/>
                  <a:gd name="connsiteX5" fmla="*/ 61278 w 91370"/>
                  <a:gd name="connsiteY5" fmla="*/ 2637 h 100824"/>
                  <a:gd name="connsiteX6" fmla="*/ 72945 w 91370"/>
                  <a:gd name="connsiteY6" fmla="*/ 8986 h 100824"/>
                  <a:gd name="connsiteX7" fmla="*/ 84295 w 91370"/>
                  <a:gd name="connsiteY7" fmla="*/ 21447 h 100824"/>
                  <a:gd name="connsiteX8" fmla="*/ 86358 w 91370"/>
                  <a:gd name="connsiteY8" fmla="*/ 26209 h 100824"/>
                  <a:gd name="connsiteX9" fmla="*/ 88343 w 91370"/>
                  <a:gd name="connsiteY9" fmla="*/ 30495 h 100824"/>
                  <a:gd name="connsiteX10" fmla="*/ 91200 w 91370"/>
                  <a:gd name="connsiteY10" fmla="*/ 45733 h 100824"/>
                  <a:gd name="connsiteX11" fmla="*/ 91200 w 91370"/>
                  <a:gd name="connsiteY11" fmla="*/ 47638 h 100824"/>
                  <a:gd name="connsiteX12" fmla="*/ 91200 w 91370"/>
                  <a:gd name="connsiteY12" fmla="*/ 53670 h 100824"/>
                  <a:gd name="connsiteX13" fmla="*/ 86835 w 91370"/>
                  <a:gd name="connsiteY13" fmla="*/ 73988 h 100824"/>
                  <a:gd name="connsiteX14" fmla="*/ 70961 w 91370"/>
                  <a:gd name="connsiteY14" fmla="*/ 93275 h 100824"/>
                  <a:gd name="connsiteX15" fmla="*/ 65326 w 91370"/>
                  <a:gd name="connsiteY15" fmla="*/ 96211 h 100824"/>
                  <a:gd name="connsiteX16" fmla="*/ 47071 w 91370"/>
                  <a:gd name="connsiteY16" fmla="*/ 100656 h 100824"/>
                  <a:gd name="connsiteX17" fmla="*/ 29690 w 91370"/>
                  <a:gd name="connsiteY17" fmla="*/ 97878 h 100824"/>
                  <a:gd name="connsiteX18" fmla="*/ 21198 w 91370"/>
                  <a:gd name="connsiteY18" fmla="*/ 93989 h 100824"/>
                  <a:gd name="connsiteX19" fmla="*/ 8975 w 91370"/>
                  <a:gd name="connsiteY19" fmla="*/ 83274 h 100824"/>
                  <a:gd name="connsiteX20" fmla="*/ 2229 w 91370"/>
                  <a:gd name="connsiteY20" fmla="*/ 69147 h 100824"/>
                  <a:gd name="connsiteX21" fmla="*/ 47230 w 91370"/>
                  <a:gd name="connsiteY21" fmla="*/ 78116 h 100824"/>
                  <a:gd name="connsiteX22" fmla="*/ 63104 w 91370"/>
                  <a:gd name="connsiteY22" fmla="*/ 70179 h 100824"/>
                  <a:gd name="connsiteX23" fmla="*/ 66676 w 91370"/>
                  <a:gd name="connsiteY23" fmla="*/ 64464 h 100824"/>
                  <a:gd name="connsiteX24" fmla="*/ 69929 w 91370"/>
                  <a:gd name="connsiteY24" fmla="*/ 51765 h 100824"/>
                  <a:gd name="connsiteX25" fmla="*/ 64453 w 91370"/>
                  <a:gd name="connsiteY25" fmla="*/ 32320 h 100824"/>
                  <a:gd name="connsiteX26" fmla="*/ 53897 w 91370"/>
                  <a:gd name="connsiteY26" fmla="*/ 24384 h 100824"/>
                  <a:gd name="connsiteX27" fmla="*/ 49056 w 91370"/>
                  <a:gd name="connsiteY27" fmla="*/ 23590 h 100824"/>
                  <a:gd name="connsiteX28" fmla="*/ 46199 w 91370"/>
                  <a:gd name="connsiteY28" fmla="*/ 23590 h 100824"/>
                  <a:gd name="connsiteX29" fmla="*/ 36674 w 91370"/>
                  <a:gd name="connsiteY29" fmla="*/ 25653 h 100824"/>
                  <a:gd name="connsiteX30" fmla="*/ 22865 w 91370"/>
                  <a:gd name="connsiteY30" fmla="*/ 49464 h 100824"/>
                  <a:gd name="connsiteX31" fmla="*/ 27706 w 91370"/>
                  <a:gd name="connsiteY31" fmla="*/ 68274 h 100824"/>
                  <a:gd name="connsiteX32" fmla="*/ 47230 w 91370"/>
                  <a:gd name="connsiteY32" fmla="*/ 78116 h 1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70" h="100824">
                    <a:moveTo>
                      <a:pt x="2229" y="69147"/>
                    </a:moveTo>
                    <a:cubicBezTo>
                      <a:pt x="975" y="62139"/>
                      <a:pt x="181" y="55067"/>
                      <a:pt x="-152" y="47956"/>
                    </a:cubicBezTo>
                    <a:cubicBezTo>
                      <a:pt x="332" y="40463"/>
                      <a:pt x="2332" y="33146"/>
                      <a:pt x="5721" y="26447"/>
                    </a:cubicBezTo>
                    <a:cubicBezTo>
                      <a:pt x="9316" y="18685"/>
                      <a:pt x="14769" y="11923"/>
                      <a:pt x="21594" y="6764"/>
                    </a:cubicBezTo>
                    <a:cubicBezTo>
                      <a:pt x="28849" y="2550"/>
                      <a:pt x="37024" y="177"/>
                      <a:pt x="45405" y="-141"/>
                    </a:cubicBezTo>
                    <a:cubicBezTo>
                      <a:pt x="50802" y="50"/>
                      <a:pt x="56143" y="986"/>
                      <a:pt x="61278" y="2637"/>
                    </a:cubicBezTo>
                    <a:cubicBezTo>
                      <a:pt x="65358" y="4383"/>
                      <a:pt x="69263" y="6510"/>
                      <a:pt x="72945" y="8986"/>
                    </a:cubicBezTo>
                    <a:cubicBezTo>
                      <a:pt x="77160" y="12725"/>
                      <a:pt x="80962" y="16907"/>
                      <a:pt x="84295" y="21447"/>
                    </a:cubicBezTo>
                    <a:cubicBezTo>
                      <a:pt x="84850" y="22637"/>
                      <a:pt x="84850" y="22637"/>
                      <a:pt x="86358" y="26209"/>
                    </a:cubicBezTo>
                    <a:cubicBezTo>
                      <a:pt x="86358" y="26209"/>
                      <a:pt x="87231" y="27955"/>
                      <a:pt x="88343" y="30495"/>
                    </a:cubicBezTo>
                    <a:cubicBezTo>
                      <a:pt x="90390" y="35305"/>
                      <a:pt x="91366" y="40503"/>
                      <a:pt x="91200" y="45733"/>
                    </a:cubicBezTo>
                    <a:lnTo>
                      <a:pt x="91200" y="47638"/>
                    </a:lnTo>
                    <a:cubicBezTo>
                      <a:pt x="91200" y="50019"/>
                      <a:pt x="91200" y="52083"/>
                      <a:pt x="91200" y="53670"/>
                    </a:cubicBezTo>
                    <a:cubicBezTo>
                      <a:pt x="90843" y="60631"/>
                      <a:pt x="89366" y="67496"/>
                      <a:pt x="86835" y="73988"/>
                    </a:cubicBezTo>
                    <a:cubicBezTo>
                      <a:pt x="83660" y="81901"/>
                      <a:pt x="78120" y="88640"/>
                      <a:pt x="70961" y="93275"/>
                    </a:cubicBezTo>
                    <a:lnTo>
                      <a:pt x="65326" y="96211"/>
                    </a:lnTo>
                    <a:cubicBezTo>
                      <a:pt x="59556" y="98775"/>
                      <a:pt x="53373" y="100283"/>
                      <a:pt x="47071" y="100656"/>
                    </a:cubicBezTo>
                    <a:cubicBezTo>
                      <a:pt x="41151" y="100862"/>
                      <a:pt x="35254" y="99918"/>
                      <a:pt x="29690" y="97878"/>
                    </a:cubicBezTo>
                    <a:cubicBezTo>
                      <a:pt x="26761" y="96806"/>
                      <a:pt x="23920" y="95505"/>
                      <a:pt x="21198" y="93989"/>
                    </a:cubicBezTo>
                    <a:cubicBezTo>
                      <a:pt x="16642" y="91013"/>
                      <a:pt x="12523" y="87401"/>
                      <a:pt x="8975" y="83274"/>
                    </a:cubicBezTo>
                    <a:cubicBezTo>
                      <a:pt x="6070" y="78909"/>
                      <a:pt x="3801" y="74147"/>
                      <a:pt x="2229" y="69147"/>
                    </a:cubicBezTo>
                    <a:close/>
                    <a:moveTo>
                      <a:pt x="47230" y="78116"/>
                    </a:moveTo>
                    <a:cubicBezTo>
                      <a:pt x="53413" y="77869"/>
                      <a:pt x="59199" y="74980"/>
                      <a:pt x="63104" y="70179"/>
                    </a:cubicBezTo>
                    <a:cubicBezTo>
                      <a:pt x="64469" y="68393"/>
                      <a:pt x="65667" y="66480"/>
                      <a:pt x="66676" y="64464"/>
                    </a:cubicBezTo>
                    <a:cubicBezTo>
                      <a:pt x="68414" y="60424"/>
                      <a:pt x="69509" y="56139"/>
                      <a:pt x="69929" y="51765"/>
                    </a:cubicBezTo>
                    <a:cubicBezTo>
                      <a:pt x="70715" y="44821"/>
                      <a:pt x="68747" y="37836"/>
                      <a:pt x="64453" y="32320"/>
                    </a:cubicBezTo>
                    <a:cubicBezTo>
                      <a:pt x="61794" y="28693"/>
                      <a:pt x="58120" y="25931"/>
                      <a:pt x="53897" y="24384"/>
                    </a:cubicBezTo>
                    <a:cubicBezTo>
                      <a:pt x="52389" y="23677"/>
                      <a:pt x="50714" y="23407"/>
                      <a:pt x="49056" y="23590"/>
                    </a:cubicBezTo>
                    <a:cubicBezTo>
                      <a:pt x="48111" y="23431"/>
                      <a:pt x="47143" y="23431"/>
                      <a:pt x="46199" y="23590"/>
                    </a:cubicBezTo>
                    <a:cubicBezTo>
                      <a:pt x="42952" y="23915"/>
                      <a:pt x="39762" y="24606"/>
                      <a:pt x="36674" y="25653"/>
                    </a:cubicBezTo>
                    <a:cubicBezTo>
                      <a:pt x="28023" y="30432"/>
                      <a:pt x="22714" y="39583"/>
                      <a:pt x="22865" y="49464"/>
                    </a:cubicBezTo>
                    <a:cubicBezTo>
                      <a:pt x="22769" y="56051"/>
                      <a:pt x="24436" y="62552"/>
                      <a:pt x="27706" y="68274"/>
                    </a:cubicBezTo>
                    <a:cubicBezTo>
                      <a:pt x="32063" y="74727"/>
                      <a:pt x="39452" y="78457"/>
                      <a:pt x="47230" y="7811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1" name="Freeform: Shape 170">
                <a:extLst>
                  <a:ext uri="{FF2B5EF4-FFF2-40B4-BE49-F238E27FC236}">
                    <a16:creationId xmlns:a16="http://schemas.microsoft.com/office/drawing/2014/main" id="{AC49E259-8240-4385-AC66-3172BA27AC00}"/>
                  </a:ext>
                </a:extLst>
              </p:cNvPr>
              <p:cNvSpPr/>
              <p:nvPr/>
            </p:nvSpPr>
            <p:spPr>
              <a:xfrm>
                <a:off x="5768922" y="1723911"/>
                <a:ext cx="80762" cy="108648"/>
              </a:xfrm>
              <a:custGeom>
                <a:avLst/>
                <a:gdLst>
                  <a:gd name="connsiteX0" fmla="*/ 11594 w 73812"/>
                  <a:gd name="connsiteY0" fmla="*/ 62410 h 99298"/>
                  <a:gd name="connsiteX1" fmla="*/ 7467 w 73812"/>
                  <a:gd name="connsiteY1" fmla="*/ 41695 h 99298"/>
                  <a:gd name="connsiteX2" fmla="*/ 1594 w 73812"/>
                  <a:gd name="connsiteY2" fmla="*/ 15028 h 99298"/>
                  <a:gd name="connsiteX3" fmla="*/ -152 w 73812"/>
                  <a:gd name="connsiteY3" fmla="*/ 5742 h 99298"/>
                  <a:gd name="connsiteX4" fmla="*/ 3340 w 73812"/>
                  <a:gd name="connsiteY4" fmla="*/ 504 h 99298"/>
                  <a:gd name="connsiteX5" fmla="*/ 12309 w 73812"/>
                  <a:gd name="connsiteY5" fmla="*/ 901 h 99298"/>
                  <a:gd name="connsiteX6" fmla="*/ 15563 w 73812"/>
                  <a:gd name="connsiteY6" fmla="*/ 901 h 99298"/>
                  <a:gd name="connsiteX7" fmla="*/ 17468 w 73812"/>
                  <a:gd name="connsiteY7" fmla="*/ 901 h 99298"/>
                  <a:gd name="connsiteX8" fmla="*/ 23817 w 73812"/>
                  <a:gd name="connsiteY8" fmla="*/ 8202 h 99298"/>
                  <a:gd name="connsiteX9" fmla="*/ 25881 w 73812"/>
                  <a:gd name="connsiteY9" fmla="*/ 16616 h 99298"/>
                  <a:gd name="connsiteX10" fmla="*/ 27071 w 73812"/>
                  <a:gd name="connsiteY10" fmla="*/ 23044 h 99298"/>
                  <a:gd name="connsiteX11" fmla="*/ 28341 w 73812"/>
                  <a:gd name="connsiteY11" fmla="*/ 30981 h 99298"/>
                  <a:gd name="connsiteX12" fmla="*/ 28341 w 73812"/>
                  <a:gd name="connsiteY12" fmla="*/ 32727 h 99298"/>
                  <a:gd name="connsiteX13" fmla="*/ 29690 w 73812"/>
                  <a:gd name="connsiteY13" fmla="*/ 36537 h 99298"/>
                  <a:gd name="connsiteX14" fmla="*/ 31595 w 73812"/>
                  <a:gd name="connsiteY14" fmla="*/ 46696 h 99298"/>
                  <a:gd name="connsiteX15" fmla="*/ 33023 w 73812"/>
                  <a:gd name="connsiteY15" fmla="*/ 53045 h 99298"/>
                  <a:gd name="connsiteX16" fmla="*/ 34214 w 73812"/>
                  <a:gd name="connsiteY16" fmla="*/ 59236 h 99298"/>
                  <a:gd name="connsiteX17" fmla="*/ 36595 w 73812"/>
                  <a:gd name="connsiteY17" fmla="*/ 64077 h 99298"/>
                  <a:gd name="connsiteX18" fmla="*/ 41595 w 73812"/>
                  <a:gd name="connsiteY18" fmla="*/ 46140 h 99298"/>
                  <a:gd name="connsiteX19" fmla="*/ 42944 w 73812"/>
                  <a:gd name="connsiteY19" fmla="*/ 38203 h 99298"/>
                  <a:gd name="connsiteX20" fmla="*/ 46436 w 73812"/>
                  <a:gd name="connsiteY20" fmla="*/ 23917 h 99298"/>
                  <a:gd name="connsiteX21" fmla="*/ 47468 w 73812"/>
                  <a:gd name="connsiteY21" fmla="*/ 17647 h 99298"/>
                  <a:gd name="connsiteX22" fmla="*/ 48342 w 73812"/>
                  <a:gd name="connsiteY22" fmla="*/ 12647 h 99298"/>
                  <a:gd name="connsiteX23" fmla="*/ 50246 w 73812"/>
                  <a:gd name="connsiteY23" fmla="*/ 4710 h 99298"/>
                  <a:gd name="connsiteX24" fmla="*/ 55707 w 73812"/>
                  <a:gd name="connsiteY24" fmla="*/ -131 h 99298"/>
                  <a:gd name="connsiteX25" fmla="*/ 55723 w 73812"/>
                  <a:gd name="connsiteY25" fmla="*/ -131 h 99298"/>
                  <a:gd name="connsiteX26" fmla="*/ 60405 w 73812"/>
                  <a:gd name="connsiteY26" fmla="*/ 345 h 99298"/>
                  <a:gd name="connsiteX27" fmla="*/ 63818 w 73812"/>
                  <a:gd name="connsiteY27" fmla="*/ 345 h 99298"/>
                  <a:gd name="connsiteX28" fmla="*/ 64532 w 73812"/>
                  <a:gd name="connsiteY28" fmla="*/ 345 h 99298"/>
                  <a:gd name="connsiteX29" fmla="*/ 68342 w 73812"/>
                  <a:gd name="connsiteY29" fmla="*/ 345 h 99298"/>
                  <a:gd name="connsiteX30" fmla="*/ 73660 w 73812"/>
                  <a:gd name="connsiteY30" fmla="*/ 4155 h 99298"/>
                  <a:gd name="connsiteX31" fmla="*/ 70168 w 73812"/>
                  <a:gd name="connsiteY31" fmla="*/ 21060 h 99298"/>
                  <a:gd name="connsiteX32" fmla="*/ 68660 w 73812"/>
                  <a:gd name="connsiteY32" fmla="*/ 27727 h 99298"/>
                  <a:gd name="connsiteX33" fmla="*/ 66913 w 73812"/>
                  <a:gd name="connsiteY33" fmla="*/ 37886 h 99298"/>
                  <a:gd name="connsiteX34" fmla="*/ 60723 w 73812"/>
                  <a:gd name="connsiteY34" fmla="*/ 61141 h 99298"/>
                  <a:gd name="connsiteX35" fmla="*/ 59136 w 73812"/>
                  <a:gd name="connsiteY35" fmla="*/ 69077 h 99298"/>
                  <a:gd name="connsiteX36" fmla="*/ 57945 w 73812"/>
                  <a:gd name="connsiteY36" fmla="*/ 76141 h 99298"/>
                  <a:gd name="connsiteX37" fmla="*/ 52310 w 73812"/>
                  <a:gd name="connsiteY37" fmla="*/ 95189 h 99298"/>
                  <a:gd name="connsiteX38" fmla="*/ 43183 w 73812"/>
                  <a:gd name="connsiteY38" fmla="*/ 99158 h 99298"/>
                  <a:gd name="connsiteX39" fmla="*/ 39531 w 73812"/>
                  <a:gd name="connsiteY39" fmla="*/ 99158 h 99298"/>
                  <a:gd name="connsiteX40" fmla="*/ 35246 w 73812"/>
                  <a:gd name="connsiteY40" fmla="*/ 99158 h 99298"/>
                  <a:gd name="connsiteX41" fmla="*/ 32785 w 73812"/>
                  <a:gd name="connsiteY41" fmla="*/ 99158 h 99298"/>
                  <a:gd name="connsiteX42" fmla="*/ 28658 w 73812"/>
                  <a:gd name="connsiteY42" fmla="*/ 99158 h 99298"/>
                  <a:gd name="connsiteX43" fmla="*/ 14848 w 73812"/>
                  <a:gd name="connsiteY43" fmla="*/ 76776 h 99298"/>
                  <a:gd name="connsiteX44" fmla="*/ 11594 w 73812"/>
                  <a:gd name="connsiteY44" fmla="*/ 62410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812" h="99298">
                    <a:moveTo>
                      <a:pt x="11594" y="62410"/>
                    </a:moveTo>
                    <a:cubicBezTo>
                      <a:pt x="9840" y="55585"/>
                      <a:pt x="8459" y="48672"/>
                      <a:pt x="7467" y="41695"/>
                    </a:cubicBezTo>
                    <a:cubicBezTo>
                      <a:pt x="6039" y="32695"/>
                      <a:pt x="4078" y="23790"/>
                      <a:pt x="1594" y="15028"/>
                    </a:cubicBezTo>
                    <a:cubicBezTo>
                      <a:pt x="665" y="12012"/>
                      <a:pt x="78" y="8893"/>
                      <a:pt x="-152" y="5742"/>
                    </a:cubicBezTo>
                    <a:cubicBezTo>
                      <a:pt x="-152" y="2647"/>
                      <a:pt x="880" y="901"/>
                      <a:pt x="3340" y="504"/>
                    </a:cubicBezTo>
                    <a:lnTo>
                      <a:pt x="12309" y="901"/>
                    </a:lnTo>
                    <a:lnTo>
                      <a:pt x="15563" y="901"/>
                    </a:lnTo>
                    <a:lnTo>
                      <a:pt x="17468" y="901"/>
                    </a:lnTo>
                    <a:cubicBezTo>
                      <a:pt x="22071" y="901"/>
                      <a:pt x="22944" y="1774"/>
                      <a:pt x="23817" y="8202"/>
                    </a:cubicBezTo>
                    <a:cubicBezTo>
                      <a:pt x="23817" y="8202"/>
                      <a:pt x="24531" y="11774"/>
                      <a:pt x="25881" y="16616"/>
                    </a:cubicBezTo>
                    <a:cubicBezTo>
                      <a:pt x="26357" y="18361"/>
                      <a:pt x="26595" y="20584"/>
                      <a:pt x="27071" y="23044"/>
                    </a:cubicBezTo>
                    <a:lnTo>
                      <a:pt x="28341" y="30981"/>
                    </a:lnTo>
                    <a:cubicBezTo>
                      <a:pt x="28381" y="31560"/>
                      <a:pt x="28381" y="32148"/>
                      <a:pt x="28341" y="32727"/>
                    </a:cubicBezTo>
                    <a:lnTo>
                      <a:pt x="29690" y="36537"/>
                    </a:lnTo>
                    <a:cubicBezTo>
                      <a:pt x="30658" y="39854"/>
                      <a:pt x="31293" y="43259"/>
                      <a:pt x="31595" y="46696"/>
                    </a:cubicBezTo>
                    <a:cubicBezTo>
                      <a:pt x="31928" y="48839"/>
                      <a:pt x="32405" y="50966"/>
                      <a:pt x="33023" y="53045"/>
                    </a:cubicBezTo>
                    <a:cubicBezTo>
                      <a:pt x="33603" y="55069"/>
                      <a:pt x="34000" y="57140"/>
                      <a:pt x="34214" y="59236"/>
                    </a:cubicBezTo>
                    <a:cubicBezTo>
                      <a:pt x="34690" y="62014"/>
                      <a:pt x="35722" y="64077"/>
                      <a:pt x="36595" y="64077"/>
                    </a:cubicBezTo>
                    <a:cubicBezTo>
                      <a:pt x="37468" y="64077"/>
                      <a:pt x="40008" y="56537"/>
                      <a:pt x="41595" y="46140"/>
                    </a:cubicBezTo>
                    <a:cubicBezTo>
                      <a:pt x="42071" y="42727"/>
                      <a:pt x="42627" y="39791"/>
                      <a:pt x="42944" y="38203"/>
                    </a:cubicBezTo>
                    <a:lnTo>
                      <a:pt x="46436" y="23917"/>
                    </a:lnTo>
                    <a:cubicBezTo>
                      <a:pt x="46913" y="22171"/>
                      <a:pt x="46436" y="21774"/>
                      <a:pt x="47468" y="17647"/>
                    </a:cubicBezTo>
                    <a:lnTo>
                      <a:pt x="48342" y="12647"/>
                    </a:lnTo>
                    <a:cubicBezTo>
                      <a:pt x="49119" y="10036"/>
                      <a:pt x="49762" y="7393"/>
                      <a:pt x="50246" y="4710"/>
                    </a:cubicBezTo>
                    <a:cubicBezTo>
                      <a:pt x="50413" y="1869"/>
                      <a:pt x="52857" y="-306"/>
                      <a:pt x="55707" y="-131"/>
                    </a:cubicBezTo>
                    <a:cubicBezTo>
                      <a:pt x="55707" y="-131"/>
                      <a:pt x="55715" y="-131"/>
                      <a:pt x="55723" y="-131"/>
                    </a:cubicBezTo>
                    <a:cubicBezTo>
                      <a:pt x="57294" y="-107"/>
                      <a:pt x="58866" y="52"/>
                      <a:pt x="60405" y="345"/>
                    </a:cubicBezTo>
                    <a:cubicBezTo>
                      <a:pt x="61540" y="409"/>
                      <a:pt x="62683" y="409"/>
                      <a:pt x="63818" y="345"/>
                    </a:cubicBezTo>
                    <a:lnTo>
                      <a:pt x="64532" y="345"/>
                    </a:lnTo>
                    <a:lnTo>
                      <a:pt x="68342" y="345"/>
                    </a:lnTo>
                    <a:cubicBezTo>
                      <a:pt x="71914" y="345"/>
                      <a:pt x="73660" y="1694"/>
                      <a:pt x="73660" y="4155"/>
                    </a:cubicBezTo>
                    <a:cubicBezTo>
                      <a:pt x="73660" y="6615"/>
                      <a:pt x="71278" y="16854"/>
                      <a:pt x="70168" y="21060"/>
                    </a:cubicBezTo>
                    <a:cubicBezTo>
                      <a:pt x="69374" y="23838"/>
                      <a:pt x="68977" y="26219"/>
                      <a:pt x="68660" y="27727"/>
                    </a:cubicBezTo>
                    <a:lnTo>
                      <a:pt x="66913" y="37886"/>
                    </a:lnTo>
                    <a:cubicBezTo>
                      <a:pt x="65453" y="45783"/>
                      <a:pt x="63381" y="53561"/>
                      <a:pt x="60723" y="61141"/>
                    </a:cubicBezTo>
                    <a:cubicBezTo>
                      <a:pt x="60064" y="63760"/>
                      <a:pt x="59532" y="66411"/>
                      <a:pt x="59136" y="69077"/>
                    </a:cubicBezTo>
                    <a:cubicBezTo>
                      <a:pt x="58342" y="73204"/>
                      <a:pt x="57945" y="75903"/>
                      <a:pt x="57945" y="76141"/>
                    </a:cubicBezTo>
                    <a:cubicBezTo>
                      <a:pt x="54532" y="87967"/>
                      <a:pt x="52627" y="94237"/>
                      <a:pt x="52310" y="95189"/>
                    </a:cubicBezTo>
                    <a:cubicBezTo>
                      <a:pt x="50881" y="98364"/>
                      <a:pt x="49532" y="98999"/>
                      <a:pt x="43183" y="99158"/>
                    </a:cubicBezTo>
                    <a:lnTo>
                      <a:pt x="39531" y="99158"/>
                    </a:lnTo>
                    <a:cubicBezTo>
                      <a:pt x="37786" y="99158"/>
                      <a:pt x="36278" y="99158"/>
                      <a:pt x="35246" y="99158"/>
                    </a:cubicBezTo>
                    <a:lnTo>
                      <a:pt x="32785" y="99158"/>
                    </a:lnTo>
                    <a:cubicBezTo>
                      <a:pt x="30563" y="99158"/>
                      <a:pt x="29055" y="99158"/>
                      <a:pt x="28658" y="99158"/>
                    </a:cubicBezTo>
                    <a:cubicBezTo>
                      <a:pt x="19690" y="99158"/>
                      <a:pt x="18817" y="98126"/>
                      <a:pt x="14848" y="76776"/>
                    </a:cubicBezTo>
                    <a:cubicBezTo>
                      <a:pt x="14531" y="74236"/>
                      <a:pt x="13261" y="69315"/>
                      <a:pt x="11594" y="62410"/>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2" name="Freeform: Shape 171">
                <a:extLst>
                  <a:ext uri="{FF2B5EF4-FFF2-40B4-BE49-F238E27FC236}">
                    <a16:creationId xmlns:a16="http://schemas.microsoft.com/office/drawing/2014/main" id="{287A5FC3-1680-42FD-A775-7965983E5432}"/>
                  </a:ext>
                </a:extLst>
              </p:cNvPr>
              <p:cNvSpPr/>
              <p:nvPr/>
            </p:nvSpPr>
            <p:spPr>
              <a:xfrm>
                <a:off x="5857129" y="1724877"/>
                <a:ext cx="70304" cy="108963"/>
              </a:xfrm>
              <a:custGeom>
                <a:avLst/>
                <a:gdLst>
                  <a:gd name="connsiteX0" fmla="*/ -131 w 64254"/>
                  <a:gd name="connsiteY0" fmla="*/ 71528 h 99586"/>
                  <a:gd name="connsiteX1" fmla="*/ -131 w 64254"/>
                  <a:gd name="connsiteY1" fmla="*/ 59623 h 99586"/>
                  <a:gd name="connsiteX2" fmla="*/ -131 w 64254"/>
                  <a:gd name="connsiteY2" fmla="*/ 51130 h 99586"/>
                  <a:gd name="connsiteX3" fmla="*/ -131 w 64254"/>
                  <a:gd name="connsiteY3" fmla="*/ 48194 h 99586"/>
                  <a:gd name="connsiteX4" fmla="*/ -131 w 64254"/>
                  <a:gd name="connsiteY4" fmla="*/ 43035 h 99586"/>
                  <a:gd name="connsiteX5" fmla="*/ -131 w 64254"/>
                  <a:gd name="connsiteY5" fmla="*/ 38273 h 99586"/>
                  <a:gd name="connsiteX6" fmla="*/ -131 w 64254"/>
                  <a:gd name="connsiteY6" fmla="*/ 34463 h 99586"/>
                  <a:gd name="connsiteX7" fmla="*/ -131 w 64254"/>
                  <a:gd name="connsiteY7" fmla="*/ 29939 h 99586"/>
                  <a:gd name="connsiteX8" fmla="*/ 345 w 64254"/>
                  <a:gd name="connsiteY8" fmla="*/ 22558 h 99586"/>
                  <a:gd name="connsiteX9" fmla="*/ 345 w 64254"/>
                  <a:gd name="connsiteY9" fmla="*/ 18986 h 99586"/>
                  <a:gd name="connsiteX10" fmla="*/ 345 w 64254"/>
                  <a:gd name="connsiteY10" fmla="*/ 11050 h 99586"/>
                  <a:gd name="connsiteX11" fmla="*/ 345 w 64254"/>
                  <a:gd name="connsiteY11" fmla="*/ 7796 h 99586"/>
                  <a:gd name="connsiteX12" fmla="*/ 6536 w 64254"/>
                  <a:gd name="connsiteY12" fmla="*/ -141 h 99586"/>
                  <a:gd name="connsiteX13" fmla="*/ 24473 w 64254"/>
                  <a:gd name="connsiteY13" fmla="*/ 256 h 99586"/>
                  <a:gd name="connsiteX14" fmla="*/ 47410 w 64254"/>
                  <a:gd name="connsiteY14" fmla="*/ 256 h 99586"/>
                  <a:gd name="connsiteX15" fmla="*/ 50982 w 64254"/>
                  <a:gd name="connsiteY15" fmla="*/ 256 h 99586"/>
                  <a:gd name="connsiteX16" fmla="*/ 53363 w 64254"/>
                  <a:gd name="connsiteY16" fmla="*/ 256 h 99586"/>
                  <a:gd name="connsiteX17" fmla="*/ 56140 w 64254"/>
                  <a:gd name="connsiteY17" fmla="*/ 256 h 99586"/>
                  <a:gd name="connsiteX18" fmla="*/ 60506 w 64254"/>
                  <a:gd name="connsiteY18" fmla="*/ 5970 h 99586"/>
                  <a:gd name="connsiteX19" fmla="*/ 58601 w 64254"/>
                  <a:gd name="connsiteY19" fmla="*/ 18748 h 99586"/>
                  <a:gd name="connsiteX20" fmla="*/ 53601 w 64254"/>
                  <a:gd name="connsiteY20" fmla="*/ 20971 h 99586"/>
                  <a:gd name="connsiteX21" fmla="*/ 35822 w 64254"/>
                  <a:gd name="connsiteY21" fmla="*/ 20256 h 99586"/>
                  <a:gd name="connsiteX22" fmla="*/ 31219 w 64254"/>
                  <a:gd name="connsiteY22" fmla="*/ 20256 h 99586"/>
                  <a:gd name="connsiteX23" fmla="*/ 24076 w 64254"/>
                  <a:gd name="connsiteY23" fmla="*/ 25574 h 99586"/>
                  <a:gd name="connsiteX24" fmla="*/ 24076 w 64254"/>
                  <a:gd name="connsiteY24" fmla="*/ 26685 h 99586"/>
                  <a:gd name="connsiteX25" fmla="*/ 24076 w 64254"/>
                  <a:gd name="connsiteY25" fmla="*/ 29939 h 99586"/>
                  <a:gd name="connsiteX26" fmla="*/ 32648 w 64254"/>
                  <a:gd name="connsiteY26" fmla="*/ 37479 h 99586"/>
                  <a:gd name="connsiteX27" fmla="*/ 37886 w 64254"/>
                  <a:gd name="connsiteY27" fmla="*/ 37479 h 99586"/>
                  <a:gd name="connsiteX28" fmla="*/ 42648 w 64254"/>
                  <a:gd name="connsiteY28" fmla="*/ 37479 h 99586"/>
                  <a:gd name="connsiteX29" fmla="*/ 43521 w 64254"/>
                  <a:gd name="connsiteY29" fmla="*/ 37479 h 99586"/>
                  <a:gd name="connsiteX30" fmla="*/ 47886 w 64254"/>
                  <a:gd name="connsiteY30" fmla="*/ 37955 h 99586"/>
                  <a:gd name="connsiteX31" fmla="*/ 50267 w 64254"/>
                  <a:gd name="connsiteY31" fmla="*/ 37955 h 99586"/>
                  <a:gd name="connsiteX32" fmla="*/ 53045 w 64254"/>
                  <a:gd name="connsiteY32" fmla="*/ 37955 h 99586"/>
                  <a:gd name="connsiteX33" fmla="*/ 60268 w 64254"/>
                  <a:gd name="connsiteY33" fmla="*/ 45892 h 99586"/>
                  <a:gd name="connsiteX34" fmla="*/ 60268 w 64254"/>
                  <a:gd name="connsiteY34" fmla="*/ 46765 h 99586"/>
                  <a:gd name="connsiteX35" fmla="*/ 59236 w 64254"/>
                  <a:gd name="connsiteY35" fmla="*/ 57400 h 99586"/>
                  <a:gd name="connsiteX36" fmla="*/ 52331 w 64254"/>
                  <a:gd name="connsiteY36" fmla="*/ 59702 h 99586"/>
                  <a:gd name="connsiteX37" fmla="*/ 34076 w 64254"/>
                  <a:gd name="connsiteY37" fmla="*/ 58829 h 99586"/>
                  <a:gd name="connsiteX38" fmla="*/ 28203 w 64254"/>
                  <a:gd name="connsiteY38" fmla="*/ 58432 h 99586"/>
                  <a:gd name="connsiteX39" fmla="*/ 23759 w 64254"/>
                  <a:gd name="connsiteY39" fmla="*/ 65416 h 99586"/>
                  <a:gd name="connsiteX40" fmla="*/ 25267 w 64254"/>
                  <a:gd name="connsiteY40" fmla="*/ 76528 h 99586"/>
                  <a:gd name="connsiteX41" fmla="*/ 36298 w 64254"/>
                  <a:gd name="connsiteY41" fmla="*/ 78115 h 99586"/>
                  <a:gd name="connsiteX42" fmla="*/ 39711 w 64254"/>
                  <a:gd name="connsiteY42" fmla="*/ 78115 h 99586"/>
                  <a:gd name="connsiteX43" fmla="*/ 49950 w 64254"/>
                  <a:gd name="connsiteY43" fmla="*/ 78115 h 99586"/>
                  <a:gd name="connsiteX44" fmla="*/ 56140 w 64254"/>
                  <a:gd name="connsiteY44" fmla="*/ 77639 h 99586"/>
                  <a:gd name="connsiteX45" fmla="*/ 64077 w 64254"/>
                  <a:gd name="connsiteY45" fmla="*/ 85576 h 99586"/>
                  <a:gd name="connsiteX46" fmla="*/ 62887 w 64254"/>
                  <a:gd name="connsiteY46" fmla="*/ 97322 h 99586"/>
                  <a:gd name="connsiteX47" fmla="*/ 59395 w 64254"/>
                  <a:gd name="connsiteY47" fmla="*/ 99386 h 99586"/>
                  <a:gd name="connsiteX48" fmla="*/ 44791 w 64254"/>
                  <a:gd name="connsiteY48" fmla="*/ 98910 h 99586"/>
                  <a:gd name="connsiteX49" fmla="*/ 39632 w 64254"/>
                  <a:gd name="connsiteY49" fmla="*/ 99386 h 99586"/>
                  <a:gd name="connsiteX50" fmla="*/ 35664 w 64254"/>
                  <a:gd name="connsiteY50" fmla="*/ 99386 h 99586"/>
                  <a:gd name="connsiteX51" fmla="*/ 28917 w 64254"/>
                  <a:gd name="connsiteY51" fmla="*/ 99386 h 99586"/>
                  <a:gd name="connsiteX52" fmla="*/ 26536 w 64254"/>
                  <a:gd name="connsiteY52" fmla="*/ 99386 h 99586"/>
                  <a:gd name="connsiteX53" fmla="*/ 24314 w 64254"/>
                  <a:gd name="connsiteY53" fmla="*/ 99386 h 99586"/>
                  <a:gd name="connsiteX54" fmla="*/ 21060 w 64254"/>
                  <a:gd name="connsiteY54" fmla="*/ 99386 h 99586"/>
                  <a:gd name="connsiteX55" fmla="*/ 12012 w 64254"/>
                  <a:gd name="connsiteY55" fmla="*/ 99386 h 99586"/>
                  <a:gd name="connsiteX56" fmla="*/ 10663 w 64254"/>
                  <a:gd name="connsiteY56" fmla="*/ 99386 h 99586"/>
                  <a:gd name="connsiteX57" fmla="*/ 9472 w 64254"/>
                  <a:gd name="connsiteY57" fmla="*/ 99386 h 99586"/>
                  <a:gd name="connsiteX58" fmla="*/ 6695 w 64254"/>
                  <a:gd name="connsiteY58" fmla="*/ 99386 h 99586"/>
                  <a:gd name="connsiteX59" fmla="*/ 1377 w 64254"/>
                  <a:gd name="connsiteY59" fmla="*/ 96449 h 99586"/>
                  <a:gd name="connsiteX60" fmla="*/ -131 w 64254"/>
                  <a:gd name="connsiteY60" fmla="*/ 71528 h 9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4254" h="99586">
                    <a:moveTo>
                      <a:pt x="-131" y="71528"/>
                    </a:moveTo>
                    <a:lnTo>
                      <a:pt x="-131" y="59623"/>
                    </a:lnTo>
                    <a:cubicBezTo>
                      <a:pt x="-131" y="58194"/>
                      <a:pt x="-131" y="55337"/>
                      <a:pt x="-131" y="51130"/>
                    </a:cubicBezTo>
                    <a:lnTo>
                      <a:pt x="-131" y="48194"/>
                    </a:lnTo>
                    <a:cubicBezTo>
                      <a:pt x="-131" y="47162"/>
                      <a:pt x="-131" y="45495"/>
                      <a:pt x="-131" y="43035"/>
                    </a:cubicBezTo>
                    <a:cubicBezTo>
                      <a:pt x="-131" y="40574"/>
                      <a:pt x="-131" y="39622"/>
                      <a:pt x="-131" y="38273"/>
                    </a:cubicBezTo>
                    <a:cubicBezTo>
                      <a:pt x="-51" y="37003"/>
                      <a:pt x="-51" y="35733"/>
                      <a:pt x="-131" y="34463"/>
                    </a:cubicBezTo>
                    <a:cubicBezTo>
                      <a:pt x="-131" y="32003"/>
                      <a:pt x="-131" y="30336"/>
                      <a:pt x="-131" y="29939"/>
                    </a:cubicBezTo>
                    <a:cubicBezTo>
                      <a:pt x="-131" y="29542"/>
                      <a:pt x="-131" y="26368"/>
                      <a:pt x="345" y="22558"/>
                    </a:cubicBezTo>
                    <a:cubicBezTo>
                      <a:pt x="345" y="21050"/>
                      <a:pt x="345" y="19939"/>
                      <a:pt x="345" y="18986"/>
                    </a:cubicBezTo>
                    <a:cubicBezTo>
                      <a:pt x="345" y="18034"/>
                      <a:pt x="345" y="14304"/>
                      <a:pt x="345" y="11050"/>
                    </a:cubicBezTo>
                    <a:cubicBezTo>
                      <a:pt x="274" y="9962"/>
                      <a:pt x="274" y="8883"/>
                      <a:pt x="345" y="7796"/>
                    </a:cubicBezTo>
                    <a:cubicBezTo>
                      <a:pt x="345" y="2954"/>
                      <a:pt x="2885" y="-141"/>
                      <a:pt x="6536" y="-141"/>
                    </a:cubicBezTo>
                    <a:lnTo>
                      <a:pt x="24473" y="256"/>
                    </a:lnTo>
                    <a:lnTo>
                      <a:pt x="47410" y="256"/>
                    </a:lnTo>
                    <a:lnTo>
                      <a:pt x="50982" y="256"/>
                    </a:lnTo>
                    <a:cubicBezTo>
                      <a:pt x="51775" y="319"/>
                      <a:pt x="52569" y="319"/>
                      <a:pt x="53363" y="256"/>
                    </a:cubicBezTo>
                    <a:lnTo>
                      <a:pt x="56140" y="256"/>
                    </a:lnTo>
                    <a:cubicBezTo>
                      <a:pt x="59236" y="256"/>
                      <a:pt x="60506" y="2002"/>
                      <a:pt x="60506" y="5970"/>
                    </a:cubicBezTo>
                    <a:cubicBezTo>
                      <a:pt x="60204" y="10272"/>
                      <a:pt x="59569" y="14542"/>
                      <a:pt x="58601" y="18748"/>
                    </a:cubicBezTo>
                    <a:cubicBezTo>
                      <a:pt x="58601" y="20256"/>
                      <a:pt x="56538" y="20971"/>
                      <a:pt x="53601" y="20971"/>
                    </a:cubicBezTo>
                    <a:cubicBezTo>
                      <a:pt x="50664" y="20971"/>
                      <a:pt x="50109" y="20971"/>
                      <a:pt x="35822" y="20256"/>
                    </a:cubicBezTo>
                    <a:cubicBezTo>
                      <a:pt x="34235" y="20256"/>
                      <a:pt x="32251" y="20256"/>
                      <a:pt x="31219" y="20256"/>
                    </a:cubicBezTo>
                    <a:cubicBezTo>
                      <a:pt x="26854" y="20256"/>
                      <a:pt x="24076" y="22320"/>
                      <a:pt x="24076" y="25574"/>
                    </a:cubicBezTo>
                    <a:cubicBezTo>
                      <a:pt x="24044" y="25947"/>
                      <a:pt x="24044" y="26312"/>
                      <a:pt x="24076" y="26685"/>
                    </a:cubicBezTo>
                    <a:cubicBezTo>
                      <a:pt x="24076" y="28193"/>
                      <a:pt x="24076" y="29542"/>
                      <a:pt x="24076" y="29939"/>
                    </a:cubicBezTo>
                    <a:cubicBezTo>
                      <a:pt x="24076" y="36447"/>
                      <a:pt x="25425" y="37479"/>
                      <a:pt x="32648" y="37479"/>
                    </a:cubicBezTo>
                    <a:cubicBezTo>
                      <a:pt x="34553" y="37479"/>
                      <a:pt x="36457" y="37479"/>
                      <a:pt x="37886" y="37479"/>
                    </a:cubicBezTo>
                    <a:lnTo>
                      <a:pt x="42648" y="37479"/>
                    </a:lnTo>
                    <a:lnTo>
                      <a:pt x="43521" y="37479"/>
                    </a:lnTo>
                    <a:lnTo>
                      <a:pt x="47886" y="37955"/>
                    </a:lnTo>
                    <a:lnTo>
                      <a:pt x="50267" y="37955"/>
                    </a:lnTo>
                    <a:cubicBezTo>
                      <a:pt x="51188" y="37884"/>
                      <a:pt x="52124" y="37884"/>
                      <a:pt x="53045" y="37955"/>
                    </a:cubicBezTo>
                    <a:cubicBezTo>
                      <a:pt x="59236" y="37955"/>
                      <a:pt x="60268" y="39146"/>
                      <a:pt x="60268" y="45892"/>
                    </a:cubicBezTo>
                    <a:lnTo>
                      <a:pt x="60268" y="46765"/>
                    </a:lnTo>
                    <a:cubicBezTo>
                      <a:pt x="60268" y="54146"/>
                      <a:pt x="60268" y="55892"/>
                      <a:pt x="59236" y="57400"/>
                    </a:cubicBezTo>
                    <a:cubicBezTo>
                      <a:pt x="58204" y="58908"/>
                      <a:pt x="55744" y="59702"/>
                      <a:pt x="52331" y="59702"/>
                    </a:cubicBezTo>
                    <a:cubicBezTo>
                      <a:pt x="48918" y="59702"/>
                      <a:pt x="37013" y="59146"/>
                      <a:pt x="34076" y="58829"/>
                    </a:cubicBezTo>
                    <a:cubicBezTo>
                      <a:pt x="32132" y="58575"/>
                      <a:pt x="30164" y="58440"/>
                      <a:pt x="28203" y="58432"/>
                    </a:cubicBezTo>
                    <a:cubicBezTo>
                      <a:pt x="25425" y="58432"/>
                      <a:pt x="23759" y="60892"/>
                      <a:pt x="23759" y="65416"/>
                    </a:cubicBezTo>
                    <a:cubicBezTo>
                      <a:pt x="23759" y="72242"/>
                      <a:pt x="24235" y="75575"/>
                      <a:pt x="25267" y="76528"/>
                    </a:cubicBezTo>
                    <a:cubicBezTo>
                      <a:pt x="28719" y="78084"/>
                      <a:pt x="32545" y="78631"/>
                      <a:pt x="36298" y="78115"/>
                    </a:cubicBezTo>
                    <a:lnTo>
                      <a:pt x="39711" y="78115"/>
                    </a:lnTo>
                    <a:lnTo>
                      <a:pt x="49950" y="78115"/>
                    </a:lnTo>
                    <a:cubicBezTo>
                      <a:pt x="52005" y="77845"/>
                      <a:pt x="54069" y="77687"/>
                      <a:pt x="56140" y="77639"/>
                    </a:cubicBezTo>
                    <a:cubicBezTo>
                      <a:pt x="61776" y="77639"/>
                      <a:pt x="64077" y="79544"/>
                      <a:pt x="64077" y="85576"/>
                    </a:cubicBezTo>
                    <a:cubicBezTo>
                      <a:pt x="64212" y="89528"/>
                      <a:pt x="63807" y="93481"/>
                      <a:pt x="62887" y="97322"/>
                    </a:cubicBezTo>
                    <a:cubicBezTo>
                      <a:pt x="62411" y="98830"/>
                      <a:pt x="61458" y="99386"/>
                      <a:pt x="59395" y="99386"/>
                    </a:cubicBezTo>
                    <a:cubicBezTo>
                      <a:pt x="54950" y="99386"/>
                      <a:pt x="48759" y="99386"/>
                      <a:pt x="44791" y="98910"/>
                    </a:cubicBezTo>
                    <a:lnTo>
                      <a:pt x="39632" y="99386"/>
                    </a:lnTo>
                    <a:cubicBezTo>
                      <a:pt x="38315" y="99465"/>
                      <a:pt x="36989" y="99465"/>
                      <a:pt x="35664" y="99386"/>
                    </a:cubicBezTo>
                    <a:cubicBezTo>
                      <a:pt x="34632" y="99386"/>
                      <a:pt x="33600" y="99386"/>
                      <a:pt x="28917" y="99386"/>
                    </a:cubicBezTo>
                    <a:lnTo>
                      <a:pt x="26536" y="99386"/>
                    </a:lnTo>
                    <a:cubicBezTo>
                      <a:pt x="25798" y="99330"/>
                      <a:pt x="25052" y="99330"/>
                      <a:pt x="24314" y="99386"/>
                    </a:cubicBezTo>
                    <a:lnTo>
                      <a:pt x="21060" y="99386"/>
                    </a:lnTo>
                    <a:lnTo>
                      <a:pt x="12012" y="99386"/>
                    </a:lnTo>
                    <a:cubicBezTo>
                      <a:pt x="11568" y="99330"/>
                      <a:pt x="11108" y="99330"/>
                      <a:pt x="10663" y="99386"/>
                    </a:cubicBezTo>
                    <a:lnTo>
                      <a:pt x="9472" y="99386"/>
                    </a:lnTo>
                    <a:cubicBezTo>
                      <a:pt x="8552" y="99457"/>
                      <a:pt x="7615" y="99457"/>
                      <a:pt x="6695" y="99386"/>
                    </a:cubicBezTo>
                    <a:cubicBezTo>
                      <a:pt x="3758" y="99386"/>
                      <a:pt x="2250" y="98513"/>
                      <a:pt x="1377" y="96449"/>
                    </a:cubicBezTo>
                    <a:cubicBezTo>
                      <a:pt x="242" y="88195"/>
                      <a:pt x="-266" y="79861"/>
                      <a:pt x="-131" y="71528"/>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3" name="Freeform: Shape 172">
                <a:extLst>
                  <a:ext uri="{FF2B5EF4-FFF2-40B4-BE49-F238E27FC236}">
                    <a16:creationId xmlns:a16="http://schemas.microsoft.com/office/drawing/2014/main" id="{785F3430-824E-43C5-84B0-D1DC72F7DA1D}"/>
                  </a:ext>
                </a:extLst>
              </p:cNvPr>
              <p:cNvSpPr/>
              <p:nvPr/>
            </p:nvSpPr>
            <p:spPr>
              <a:xfrm>
                <a:off x="5939334" y="1723915"/>
                <a:ext cx="77899" cy="109002"/>
              </a:xfrm>
              <a:custGeom>
                <a:avLst/>
                <a:gdLst>
                  <a:gd name="connsiteX0" fmla="*/ 216 w 71195"/>
                  <a:gd name="connsiteY0" fmla="*/ 80503 h 99622"/>
                  <a:gd name="connsiteX1" fmla="*/ 216 w 71195"/>
                  <a:gd name="connsiteY1" fmla="*/ 74630 h 99622"/>
                  <a:gd name="connsiteX2" fmla="*/ 216 w 71195"/>
                  <a:gd name="connsiteY2" fmla="*/ 64471 h 99622"/>
                  <a:gd name="connsiteX3" fmla="*/ 216 w 71195"/>
                  <a:gd name="connsiteY3" fmla="*/ 60820 h 99622"/>
                  <a:gd name="connsiteX4" fmla="*/ 216 w 71195"/>
                  <a:gd name="connsiteY4" fmla="*/ 53757 h 99622"/>
                  <a:gd name="connsiteX5" fmla="*/ 216 w 71195"/>
                  <a:gd name="connsiteY5" fmla="*/ 39312 h 99622"/>
                  <a:gd name="connsiteX6" fmla="*/ 851 w 71195"/>
                  <a:gd name="connsiteY6" fmla="*/ 24311 h 99622"/>
                  <a:gd name="connsiteX7" fmla="*/ 851 w 71195"/>
                  <a:gd name="connsiteY7" fmla="*/ 7803 h 99622"/>
                  <a:gd name="connsiteX8" fmla="*/ 7121 w 71195"/>
                  <a:gd name="connsiteY8" fmla="*/ -134 h 99622"/>
                  <a:gd name="connsiteX9" fmla="*/ 16566 w 71195"/>
                  <a:gd name="connsiteY9" fmla="*/ -134 h 99622"/>
                  <a:gd name="connsiteX10" fmla="*/ 20217 w 71195"/>
                  <a:gd name="connsiteY10" fmla="*/ -134 h 99622"/>
                  <a:gd name="connsiteX11" fmla="*/ 35138 w 71195"/>
                  <a:gd name="connsiteY11" fmla="*/ -134 h 99622"/>
                  <a:gd name="connsiteX12" fmla="*/ 59663 w 71195"/>
                  <a:gd name="connsiteY12" fmla="*/ 7089 h 99622"/>
                  <a:gd name="connsiteX13" fmla="*/ 71012 w 71195"/>
                  <a:gd name="connsiteY13" fmla="*/ 31772 h 99622"/>
                  <a:gd name="connsiteX14" fmla="*/ 65456 w 71195"/>
                  <a:gd name="connsiteY14" fmla="*/ 51852 h 99622"/>
                  <a:gd name="connsiteX15" fmla="*/ 56408 w 71195"/>
                  <a:gd name="connsiteY15" fmla="*/ 62408 h 99622"/>
                  <a:gd name="connsiteX16" fmla="*/ 55297 w 71195"/>
                  <a:gd name="connsiteY16" fmla="*/ 65662 h 99622"/>
                  <a:gd name="connsiteX17" fmla="*/ 57202 w 71195"/>
                  <a:gd name="connsiteY17" fmla="*/ 69154 h 99622"/>
                  <a:gd name="connsiteX18" fmla="*/ 65139 w 71195"/>
                  <a:gd name="connsiteY18" fmla="*/ 74075 h 99622"/>
                  <a:gd name="connsiteX19" fmla="*/ 70139 w 71195"/>
                  <a:gd name="connsiteY19" fmla="*/ 78599 h 99622"/>
                  <a:gd name="connsiteX20" fmla="*/ 69266 w 71195"/>
                  <a:gd name="connsiteY20" fmla="*/ 96695 h 99622"/>
                  <a:gd name="connsiteX21" fmla="*/ 62837 w 71195"/>
                  <a:gd name="connsiteY21" fmla="*/ 99472 h 99622"/>
                  <a:gd name="connsiteX22" fmla="*/ 54266 w 71195"/>
                  <a:gd name="connsiteY22" fmla="*/ 96139 h 99622"/>
                  <a:gd name="connsiteX23" fmla="*/ 53075 w 71195"/>
                  <a:gd name="connsiteY23" fmla="*/ 95266 h 99622"/>
                  <a:gd name="connsiteX24" fmla="*/ 45138 w 71195"/>
                  <a:gd name="connsiteY24" fmla="*/ 88123 h 99622"/>
                  <a:gd name="connsiteX25" fmla="*/ 40773 w 71195"/>
                  <a:gd name="connsiteY25" fmla="*/ 83916 h 99622"/>
                  <a:gd name="connsiteX26" fmla="*/ 32836 w 71195"/>
                  <a:gd name="connsiteY26" fmla="*/ 78440 h 99622"/>
                  <a:gd name="connsiteX27" fmla="*/ 28312 w 71195"/>
                  <a:gd name="connsiteY27" fmla="*/ 77011 h 99622"/>
                  <a:gd name="connsiteX28" fmla="*/ 23471 w 71195"/>
                  <a:gd name="connsiteY28" fmla="*/ 80662 h 99622"/>
                  <a:gd name="connsiteX29" fmla="*/ 23471 w 71195"/>
                  <a:gd name="connsiteY29" fmla="*/ 85107 h 99622"/>
                  <a:gd name="connsiteX30" fmla="*/ 23471 w 71195"/>
                  <a:gd name="connsiteY30" fmla="*/ 90107 h 99622"/>
                  <a:gd name="connsiteX31" fmla="*/ 24185 w 71195"/>
                  <a:gd name="connsiteY31" fmla="*/ 94472 h 99622"/>
                  <a:gd name="connsiteX32" fmla="*/ 24185 w 71195"/>
                  <a:gd name="connsiteY32" fmla="*/ 95821 h 99622"/>
                  <a:gd name="connsiteX33" fmla="*/ 20709 w 71195"/>
                  <a:gd name="connsiteY33" fmla="*/ 99330 h 99622"/>
                  <a:gd name="connsiteX34" fmla="*/ 20376 w 71195"/>
                  <a:gd name="connsiteY34" fmla="*/ 99314 h 99622"/>
                  <a:gd name="connsiteX35" fmla="*/ 20376 w 71195"/>
                  <a:gd name="connsiteY35" fmla="*/ 99314 h 99622"/>
                  <a:gd name="connsiteX36" fmla="*/ 14502 w 71195"/>
                  <a:gd name="connsiteY36" fmla="*/ 98917 h 99622"/>
                  <a:gd name="connsiteX37" fmla="*/ 5217 w 71195"/>
                  <a:gd name="connsiteY37" fmla="*/ 98917 h 99622"/>
                  <a:gd name="connsiteX38" fmla="*/ 216 w 71195"/>
                  <a:gd name="connsiteY38" fmla="*/ 80503 h 99622"/>
                  <a:gd name="connsiteX39" fmla="*/ 28947 w 71195"/>
                  <a:gd name="connsiteY39" fmla="*/ 55503 h 99622"/>
                  <a:gd name="connsiteX40" fmla="*/ 41884 w 71195"/>
                  <a:gd name="connsiteY40" fmla="*/ 48439 h 99622"/>
                  <a:gd name="connsiteX41" fmla="*/ 47599 w 71195"/>
                  <a:gd name="connsiteY41" fmla="*/ 34629 h 99622"/>
                  <a:gd name="connsiteX42" fmla="*/ 44106 w 71195"/>
                  <a:gd name="connsiteY42" fmla="*/ 25661 h 99622"/>
                  <a:gd name="connsiteX43" fmla="*/ 31408 w 71195"/>
                  <a:gd name="connsiteY43" fmla="*/ 22406 h 99622"/>
                  <a:gd name="connsiteX44" fmla="*/ 23471 w 71195"/>
                  <a:gd name="connsiteY44" fmla="*/ 29788 h 99622"/>
                  <a:gd name="connsiteX45" fmla="*/ 23471 w 71195"/>
                  <a:gd name="connsiteY45" fmla="*/ 35026 h 99622"/>
                  <a:gd name="connsiteX46" fmla="*/ 22995 w 71195"/>
                  <a:gd name="connsiteY46" fmla="*/ 41216 h 99622"/>
                  <a:gd name="connsiteX47" fmla="*/ 22995 w 71195"/>
                  <a:gd name="connsiteY47" fmla="*/ 42566 h 99622"/>
                  <a:gd name="connsiteX48" fmla="*/ 24027 w 71195"/>
                  <a:gd name="connsiteY48" fmla="*/ 53598 h 99622"/>
                  <a:gd name="connsiteX49" fmla="*/ 28947 w 71195"/>
                  <a:gd name="connsiteY49" fmla="*/ 55503 h 9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5" h="99622">
                    <a:moveTo>
                      <a:pt x="216" y="80503"/>
                    </a:moveTo>
                    <a:cubicBezTo>
                      <a:pt x="216" y="78440"/>
                      <a:pt x="216" y="76376"/>
                      <a:pt x="216" y="74630"/>
                    </a:cubicBezTo>
                    <a:cubicBezTo>
                      <a:pt x="216" y="72884"/>
                      <a:pt x="216" y="66694"/>
                      <a:pt x="216" y="64471"/>
                    </a:cubicBezTo>
                    <a:lnTo>
                      <a:pt x="216" y="60820"/>
                    </a:lnTo>
                    <a:cubicBezTo>
                      <a:pt x="351" y="58471"/>
                      <a:pt x="351" y="56106"/>
                      <a:pt x="216" y="53757"/>
                    </a:cubicBezTo>
                    <a:lnTo>
                      <a:pt x="216" y="39312"/>
                    </a:lnTo>
                    <a:cubicBezTo>
                      <a:pt x="-6" y="34304"/>
                      <a:pt x="200" y="29280"/>
                      <a:pt x="851" y="24311"/>
                    </a:cubicBezTo>
                    <a:lnTo>
                      <a:pt x="851" y="7803"/>
                    </a:lnTo>
                    <a:cubicBezTo>
                      <a:pt x="851" y="1533"/>
                      <a:pt x="2280" y="-134"/>
                      <a:pt x="7121" y="-134"/>
                    </a:cubicBezTo>
                    <a:lnTo>
                      <a:pt x="16566" y="-134"/>
                    </a:lnTo>
                    <a:cubicBezTo>
                      <a:pt x="17780" y="-62"/>
                      <a:pt x="19003" y="-62"/>
                      <a:pt x="20217" y="-134"/>
                    </a:cubicBezTo>
                    <a:lnTo>
                      <a:pt x="35138" y="-134"/>
                    </a:lnTo>
                    <a:cubicBezTo>
                      <a:pt x="43860" y="-293"/>
                      <a:pt x="52416" y="2231"/>
                      <a:pt x="59663" y="7089"/>
                    </a:cubicBezTo>
                    <a:cubicBezTo>
                      <a:pt x="67218" y="12993"/>
                      <a:pt x="71449" y="22192"/>
                      <a:pt x="71012" y="31772"/>
                    </a:cubicBezTo>
                    <a:cubicBezTo>
                      <a:pt x="70980" y="38844"/>
                      <a:pt x="69068" y="45772"/>
                      <a:pt x="65456" y="51852"/>
                    </a:cubicBezTo>
                    <a:cubicBezTo>
                      <a:pt x="64266" y="53915"/>
                      <a:pt x="64266" y="53915"/>
                      <a:pt x="56408" y="62408"/>
                    </a:cubicBezTo>
                    <a:cubicBezTo>
                      <a:pt x="55765" y="63384"/>
                      <a:pt x="55385" y="64503"/>
                      <a:pt x="55297" y="65662"/>
                    </a:cubicBezTo>
                    <a:cubicBezTo>
                      <a:pt x="55369" y="67051"/>
                      <a:pt x="56067" y="68337"/>
                      <a:pt x="57202" y="69154"/>
                    </a:cubicBezTo>
                    <a:cubicBezTo>
                      <a:pt x="59647" y="71098"/>
                      <a:pt x="62306" y="72749"/>
                      <a:pt x="65139" y="74075"/>
                    </a:cubicBezTo>
                    <a:cubicBezTo>
                      <a:pt x="69266" y="75345"/>
                      <a:pt x="70139" y="76218"/>
                      <a:pt x="70139" y="78599"/>
                    </a:cubicBezTo>
                    <a:cubicBezTo>
                      <a:pt x="70155" y="84639"/>
                      <a:pt x="69861" y="90678"/>
                      <a:pt x="69266" y="96695"/>
                    </a:cubicBezTo>
                    <a:cubicBezTo>
                      <a:pt x="67591" y="98456"/>
                      <a:pt x="65266" y="99456"/>
                      <a:pt x="62837" y="99472"/>
                    </a:cubicBezTo>
                    <a:cubicBezTo>
                      <a:pt x="59639" y="99599"/>
                      <a:pt x="56536" y="98393"/>
                      <a:pt x="54266" y="96139"/>
                    </a:cubicBezTo>
                    <a:cubicBezTo>
                      <a:pt x="54266" y="96139"/>
                      <a:pt x="53710" y="95663"/>
                      <a:pt x="53075" y="95266"/>
                    </a:cubicBezTo>
                    <a:cubicBezTo>
                      <a:pt x="50202" y="93155"/>
                      <a:pt x="47543" y="90758"/>
                      <a:pt x="45138" y="88123"/>
                    </a:cubicBezTo>
                    <a:cubicBezTo>
                      <a:pt x="41963" y="84631"/>
                      <a:pt x="41646" y="84313"/>
                      <a:pt x="40773" y="83916"/>
                    </a:cubicBezTo>
                    <a:lnTo>
                      <a:pt x="32836" y="78440"/>
                    </a:lnTo>
                    <a:cubicBezTo>
                      <a:pt x="31511" y="77511"/>
                      <a:pt x="29931" y="77011"/>
                      <a:pt x="28312" y="77011"/>
                    </a:cubicBezTo>
                    <a:cubicBezTo>
                      <a:pt x="26019" y="76876"/>
                      <a:pt x="23971" y="78424"/>
                      <a:pt x="23471" y="80662"/>
                    </a:cubicBezTo>
                    <a:cubicBezTo>
                      <a:pt x="23471" y="81376"/>
                      <a:pt x="23471" y="81376"/>
                      <a:pt x="23471" y="85107"/>
                    </a:cubicBezTo>
                    <a:lnTo>
                      <a:pt x="23471" y="90107"/>
                    </a:lnTo>
                    <a:lnTo>
                      <a:pt x="24185" y="94472"/>
                    </a:lnTo>
                    <a:cubicBezTo>
                      <a:pt x="24257" y="94917"/>
                      <a:pt x="24257" y="95377"/>
                      <a:pt x="24185" y="95821"/>
                    </a:cubicBezTo>
                    <a:cubicBezTo>
                      <a:pt x="24193" y="97750"/>
                      <a:pt x="22637" y="99322"/>
                      <a:pt x="20709" y="99330"/>
                    </a:cubicBezTo>
                    <a:cubicBezTo>
                      <a:pt x="20598" y="99330"/>
                      <a:pt x="20487" y="99322"/>
                      <a:pt x="20376" y="99314"/>
                    </a:cubicBezTo>
                    <a:lnTo>
                      <a:pt x="20376" y="99314"/>
                    </a:lnTo>
                    <a:lnTo>
                      <a:pt x="14502" y="98917"/>
                    </a:lnTo>
                    <a:lnTo>
                      <a:pt x="5217" y="98917"/>
                    </a:lnTo>
                    <a:cubicBezTo>
                      <a:pt x="-339" y="99472"/>
                      <a:pt x="-657" y="98837"/>
                      <a:pt x="216" y="80503"/>
                    </a:cubicBezTo>
                    <a:close/>
                    <a:moveTo>
                      <a:pt x="28947" y="55503"/>
                    </a:moveTo>
                    <a:cubicBezTo>
                      <a:pt x="34098" y="55209"/>
                      <a:pt x="38852" y="52614"/>
                      <a:pt x="41884" y="48439"/>
                    </a:cubicBezTo>
                    <a:cubicBezTo>
                      <a:pt x="45170" y="44534"/>
                      <a:pt x="47170" y="39708"/>
                      <a:pt x="47599" y="34629"/>
                    </a:cubicBezTo>
                    <a:cubicBezTo>
                      <a:pt x="47631" y="31304"/>
                      <a:pt x="46384" y="28089"/>
                      <a:pt x="44106" y="25661"/>
                    </a:cubicBezTo>
                    <a:cubicBezTo>
                      <a:pt x="40384" y="23129"/>
                      <a:pt x="35892" y="21978"/>
                      <a:pt x="31408" y="22406"/>
                    </a:cubicBezTo>
                    <a:cubicBezTo>
                      <a:pt x="25376" y="22406"/>
                      <a:pt x="23471" y="24153"/>
                      <a:pt x="23471" y="29788"/>
                    </a:cubicBezTo>
                    <a:lnTo>
                      <a:pt x="23471" y="35026"/>
                    </a:lnTo>
                    <a:cubicBezTo>
                      <a:pt x="23471" y="36240"/>
                      <a:pt x="23312" y="38304"/>
                      <a:pt x="22995" y="41216"/>
                    </a:cubicBezTo>
                    <a:lnTo>
                      <a:pt x="22995" y="42566"/>
                    </a:lnTo>
                    <a:cubicBezTo>
                      <a:pt x="23035" y="46264"/>
                      <a:pt x="23384" y="49955"/>
                      <a:pt x="24027" y="53598"/>
                    </a:cubicBezTo>
                    <a:cubicBezTo>
                      <a:pt x="25201" y="55074"/>
                      <a:pt x="27082" y="55804"/>
                      <a:pt x="28947" y="55503"/>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4" name="Freeform: Shape 173">
                <a:extLst>
                  <a:ext uri="{FF2B5EF4-FFF2-40B4-BE49-F238E27FC236}">
                    <a16:creationId xmlns:a16="http://schemas.microsoft.com/office/drawing/2014/main" id="{9D7A8340-30C0-4002-9332-2ABB02D1B458}"/>
                  </a:ext>
                </a:extLst>
              </p:cNvPr>
              <p:cNvSpPr/>
              <p:nvPr/>
            </p:nvSpPr>
            <p:spPr>
              <a:xfrm>
                <a:off x="6029566" y="1723662"/>
                <a:ext cx="89150" cy="108928"/>
              </a:xfrm>
              <a:custGeom>
                <a:avLst/>
                <a:gdLst>
                  <a:gd name="connsiteX0" fmla="*/ 768 w 81478"/>
                  <a:gd name="connsiteY0" fmla="*/ 92957 h 99554"/>
                  <a:gd name="connsiteX1" fmla="*/ 768 w 81478"/>
                  <a:gd name="connsiteY1" fmla="*/ 91370 h 99554"/>
                  <a:gd name="connsiteX2" fmla="*/ 768 w 81478"/>
                  <a:gd name="connsiteY2" fmla="*/ 88830 h 99554"/>
                  <a:gd name="connsiteX3" fmla="*/ 768 w 81478"/>
                  <a:gd name="connsiteY3" fmla="*/ 83512 h 99554"/>
                  <a:gd name="connsiteX4" fmla="*/ 768 w 81478"/>
                  <a:gd name="connsiteY4" fmla="*/ 76052 h 99554"/>
                  <a:gd name="connsiteX5" fmla="*/ 768 w 81478"/>
                  <a:gd name="connsiteY5" fmla="*/ 68115 h 99554"/>
                  <a:gd name="connsiteX6" fmla="*/ 768 w 81478"/>
                  <a:gd name="connsiteY6" fmla="*/ 60178 h 99554"/>
                  <a:gd name="connsiteX7" fmla="*/ 768 w 81478"/>
                  <a:gd name="connsiteY7" fmla="*/ 55178 h 99554"/>
                  <a:gd name="connsiteX8" fmla="*/ 768 w 81478"/>
                  <a:gd name="connsiteY8" fmla="*/ 51210 h 99554"/>
                  <a:gd name="connsiteX9" fmla="*/ 1165 w 81478"/>
                  <a:gd name="connsiteY9" fmla="*/ 44622 h 99554"/>
                  <a:gd name="connsiteX10" fmla="*/ 451 w 81478"/>
                  <a:gd name="connsiteY10" fmla="*/ 24463 h 99554"/>
                  <a:gd name="connsiteX11" fmla="*/ -105 w 81478"/>
                  <a:gd name="connsiteY11" fmla="*/ 7240 h 99554"/>
                  <a:gd name="connsiteX12" fmla="*/ -105 w 81478"/>
                  <a:gd name="connsiteY12" fmla="*/ 4700 h 99554"/>
                  <a:gd name="connsiteX13" fmla="*/ 3149 w 81478"/>
                  <a:gd name="connsiteY13" fmla="*/ -141 h 99554"/>
                  <a:gd name="connsiteX14" fmla="*/ 4737 w 81478"/>
                  <a:gd name="connsiteY14" fmla="*/ -141 h 99554"/>
                  <a:gd name="connsiteX15" fmla="*/ 8388 w 81478"/>
                  <a:gd name="connsiteY15" fmla="*/ -141 h 99554"/>
                  <a:gd name="connsiteX16" fmla="*/ 17277 w 81478"/>
                  <a:gd name="connsiteY16" fmla="*/ -141 h 99554"/>
                  <a:gd name="connsiteX17" fmla="*/ 22436 w 81478"/>
                  <a:gd name="connsiteY17" fmla="*/ 494 h 99554"/>
                  <a:gd name="connsiteX18" fmla="*/ 27357 w 81478"/>
                  <a:gd name="connsiteY18" fmla="*/ 5335 h 99554"/>
                  <a:gd name="connsiteX19" fmla="*/ 30928 w 81478"/>
                  <a:gd name="connsiteY19" fmla="*/ 10732 h 99554"/>
                  <a:gd name="connsiteX20" fmla="*/ 36960 w 81478"/>
                  <a:gd name="connsiteY20" fmla="*/ 20018 h 99554"/>
                  <a:gd name="connsiteX21" fmla="*/ 40214 w 81478"/>
                  <a:gd name="connsiteY21" fmla="*/ 25177 h 99554"/>
                  <a:gd name="connsiteX22" fmla="*/ 47436 w 81478"/>
                  <a:gd name="connsiteY22" fmla="*/ 36527 h 99554"/>
                  <a:gd name="connsiteX23" fmla="*/ 49738 w 81478"/>
                  <a:gd name="connsiteY23" fmla="*/ 40495 h 99554"/>
                  <a:gd name="connsiteX24" fmla="*/ 53468 w 81478"/>
                  <a:gd name="connsiteY24" fmla="*/ 48432 h 99554"/>
                  <a:gd name="connsiteX25" fmla="*/ 54580 w 81478"/>
                  <a:gd name="connsiteY25" fmla="*/ 50813 h 99554"/>
                  <a:gd name="connsiteX26" fmla="*/ 56405 w 81478"/>
                  <a:gd name="connsiteY26" fmla="*/ 52876 h 99554"/>
                  <a:gd name="connsiteX27" fmla="*/ 57278 w 81478"/>
                  <a:gd name="connsiteY27" fmla="*/ 49781 h 99554"/>
                  <a:gd name="connsiteX28" fmla="*/ 57278 w 81478"/>
                  <a:gd name="connsiteY28" fmla="*/ 41845 h 99554"/>
                  <a:gd name="connsiteX29" fmla="*/ 57278 w 81478"/>
                  <a:gd name="connsiteY29" fmla="*/ 40416 h 99554"/>
                  <a:gd name="connsiteX30" fmla="*/ 57278 w 81478"/>
                  <a:gd name="connsiteY30" fmla="*/ 37638 h 99554"/>
                  <a:gd name="connsiteX31" fmla="*/ 57278 w 81478"/>
                  <a:gd name="connsiteY31" fmla="*/ 35971 h 99554"/>
                  <a:gd name="connsiteX32" fmla="*/ 57278 w 81478"/>
                  <a:gd name="connsiteY32" fmla="*/ 33035 h 99554"/>
                  <a:gd name="connsiteX33" fmla="*/ 57278 w 81478"/>
                  <a:gd name="connsiteY33" fmla="*/ 30971 h 99554"/>
                  <a:gd name="connsiteX34" fmla="*/ 57278 w 81478"/>
                  <a:gd name="connsiteY34" fmla="*/ 29939 h 99554"/>
                  <a:gd name="connsiteX35" fmla="*/ 57278 w 81478"/>
                  <a:gd name="connsiteY35" fmla="*/ 25971 h 99554"/>
                  <a:gd name="connsiteX36" fmla="*/ 56643 w 81478"/>
                  <a:gd name="connsiteY36" fmla="*/ 12320 h 99554"/>
                  <a:gd name="connsiteX37" fmla="*/ 56643 w 81478"/>
                  <a:gd name="connsiteY37" fmla="*/ 7161 h 99554"/>
                  <a:gd name="connsiteX38" fmla="*/ 56643 w 81478"/>
                  <a:gd name="connsiteY38" fmla="*/ 5574 h 99554"/>
                  <a:gd name="connsiteX39" fmla="*/ 56643 w 81478"/>
                  <a:gd name="connsiteY39" fmla="*/ 4066 h 99554"/>
                  <a:gd name="connsiteX40" fmla="*/ 56643 w 81478"/>
                  <a:gd name="connsiteY40" fmla="*/ 2716 h 99554"/>
                  <a:gd name="connsiteX41" fmla="*/ 58548 w 81478"/>
                  <a:gd name="connsiteY41" fmla="*/ 256 h 99554"/>
                  <a:gd name="connsiteX42" fmla="*/ 65056 w 81478"/>
                  <a:gd name="connsiteY42" fmla="*/ 653 h 99554"/>
                  <a:gd name="connsiteX43" fmla="*/ 66405 w 81478"/>
                  <a:gd name="connsiteY43" fmla="*/ 653 h 99554"/>
                  <a:gd name="connsiteX44" fmla="*/ 67517 w 81478"/>
                  <a:gd name="connsiteY44" fmla="*/ 653 h 99554"/>
                  <a:gd name="connsiteX45" fmla="*/ 70215 w 81478"/>
                  <a:gd name="connsiteY45" fmla="*/ 653 h 99554"/>
                  <a:gd name="connsiteX46" fmla="*/ 72437 w 81478"/>
                  <a:gd name="connsiteY46" fmla="*/ 653 h 99554"/>
                  <a:gd name="connsiteX47" fmla="*/ 73549 w 81478"/>
                  <a:gd name="connsiteY47" fmla="*/ 653 h 99554"/>
                  <a:gd name="connsiteX48" fmla="*/ 75374 w 81478"/>
                  <a:gd name="connsiteY48" fmla="*/ 653 h 99554"/>
                  <a:gd name="connsiteX49" fmla="*/ 80930 w 81478"/>
                  <a:gd name="connsiteY49" fmla="*/ 5891 h 99554"/>
                  <a:gd name="connsiteX50" fmla="*/ 80930 w 81478"/>
                  <a:gd name="connsiteY50" fmla="*/ 6050 h 99554"/>
                  <a:gd name="connsiteX51" fmla="*/ 80930 w 81478"/>
                  <a:gd name="connsiteY51" fmla="*/ 11923 h 99554"/>
                  <a:gd name="connsiteX52" fmla="*/ 80930 w 81478"/>
                  <a:gd name="connsiteY52" fmla="*/ 16526 h 99554"/>
                  <a:gd name="connsiteX53" fmla="*/ 80136 w 81478"/>
                  <a:gd name="connsiteY53" fmla="*/ 48273 h 99554"/>
                  <a:gd name="connsiteX54" fmla="*/ 80136 w 81478"/>
                  <a:gd name="connsiteY54" fmla="*/ 59940 h 99554"/>
                  <a:gd name="connsiteX55" fmla="*/ 80136 w 81478"/>
                  <a:gd name="connsiteY55" fmla="*/ 67877 h 99554"/>
                  <a:gd name="connsiteX56" fmla="*/ 80136 w 81478"/>
                  <a:gd name="connsiteY56" fmla="*/ 73353 h 99554"/>
                  <a:gd name="connsiteX57" fmla="*/ 81326 w 81478"/>
                  <a:gd name="connsiteY57" fmla="*/ 89227 h 99554"/>
                  <a:gd name="connsiteX58" fmla="*/ 81326 w 81478"/>
                  <a:gd name="connsiteY58" fmla="*/ 94386 h 99554"/>
                  <a:gd name="connsiteX59" fmla="*/ 77358 w 81478"/>
                  <a:gd name="connsiteY59" fmla="*/ 99386 h 99554"/>
                  <a:gd name="connsiteX60" fmla="*/ 70850 w 81478"/>
                  <a:gd name="connsiteY60" fmla="*/ 99068 h 99554"/>
                  <a:gd name="connsiteX61" fmla="*/ 65294 w 81478"/>
                  <a:gd name="connsiteY61" fmla="*/ 99068 h 99554"/>
                  <a:gd name="connsiteX62" fmla="*/ 58389 w 81478"/>
                  <a:gd name="connsiteY62" fmla="*/ 95100 h 99554"/>
                  <a:gd name="connsiteX63" fmla="*/ 48627 w 81478"/>
                  <a:gd name="connsiteY63" fmla="*/ 79941 h 99554"/>
                  <a:gd name="connsiteX64" fmla="*/ 43627 w 81478"/>
                  <a:gd name="connsiteY64" fmla="*/ 72004 h 99554"/>
                  <a:gd name="connsiteX65" fmla="*/ 39420 w 81478"/>
                  <a:gd name="connsiteY65" fmla="*/ 65337 h 99554"/>
                  <a:gd name="connsiteX66" fmla="*/ 35690 w 81478"/>
                  <a:gd name="connsiteY66" fmla="*/ 59940 h 99554"/>
                  <a:gd name="connsiteX67" fmla="*/ 31325 w 81478"/>
                  <a:gd name="connsiteY67" fmla="*/ 52718 h 99554"/>
                  <a:gd name="connsiteX68" fmla="*/ 26007 w 81478"/>
                  <a:gd name="connsiteY68" fmla="*/ 45178 h 99554"/>
                  <a:gd name="connsiteX69" fmla="*/ 23944 w 81478"/>
                  <a:gd name="connsiteY69" fmla="*/ 47559 h 99554"/>
                  <a:gd name="connsiteX70" fmla="*/ 23468 w 81478"/>
                  <a:gd name="connsiteY70" fmla="*/ 53432 h 99554"/>
                  <a:gd name="connsiteX71" fmla="*/ 23468 w 81478"/>
                  <a:gd name="connsiteY71" fmla="*/ 55972 h 99554"/>
                  <a:gd name="connsiteX72" fmla="*/ 23944 w 81478"/>
                  <a:gd name="connsiteY72" fmla="*/ 62559 h 99554"/>
                  <a:gd name="connsiteX73" fmla="*/ 23944 w 81478"/>
                  <a:gd name="connsiteY73" fmla="*/ 65337 h 99554"/>
                  <a:gd name="connsiteX74" fmla="*/ 23944 w 81478"/>
                  <a:gd name="connsiteY74" fmla="*/ 69306 h 99554"/>
                  <a:gd name="connsiteX75" fmla="*/ 24499 w 81478"/>
                  <a:gd name="connsiteY75" fmla="*/ 73909 h 99554"/>
                  <a:gd name="connsiteX76" fmla="*/ 25214 w 81478"/>
                  <a:gd name="connsiteY76" fmla="*/ 92402 h 99554"/>
                  <a:gd name="connsiteX77" fmla="*/ 25214 w 81478"/>
                  <a:gd name="connsiteY77" fmla="*/ 94465 h 99554"/>
                  <a:gd name="connsiteX78" fmla="*/ 12832 w 81478"/>
                  <a:gd name="connsiteY78" fmla="*/ 99068 h 99554"/>
                  <a:gd name="connsiteX79" fmla="*/ 10372 w 81478"/>
                  <a:gd name="connsiteY79" fmla="*/ 99068 h 99554"/>
                  <a:gd name="connsiteX80" fmla="*/ 9657 w 81478"/>
                  <a:gd name="connsiteY80" fmla="*/ 99068 h 99554"/>
                  <a:gd name="connsiteX81" fmla="*/ 9023 w 81478"/>
                  <a:gd name="connsiteY81" fmla="*/ 99068 h 99554"/>
                  <a:gd name="connsiteX82" fmla="*/ 5927 w 81478"/>
                  <a:gd name="connsiteY82" fmla="*/ 99068 h 99554"/>
                  <a:gd name="connsiteX83" fmla="*/ 1086 w 81478"/>
                  <a:gd name="connsiteY83" fmla="*/ 95418 h 99554"/>
                  <a:gd name="connsiteX84" fmla="*/ 768 w 81478"/>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478"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165" y="44622"/>
                      <a:pt x="1165" y="44622"/>
                    </a:cubicBezTo>
                    <a:cubicBezTo>
                      <a:pt x="1165" y="38749"/>
                      <a:pt x="610" y="31924"/>
                      <a:pt x="451" y="24463"/>
                    </a:cubicBezTo>
                    <a:cubicBezTo>
                      <a:pt x="451" y="13431"/>
                      <a:pt x="451" y="7637"/>
                      <a:pt x="-105" y="7240"/>
                    </a:cubicBezTo>
                    <a:cubicBezTo>
                      <a:pt x="-168" y="6391"/>
                      <a:pt x="-168" y="5550"/>
                      <a:pt x="-105" y="4700"/>
                    </a:cubicBezTo>
                    <a:cubicBezTo>
                      <a:pt x="-105" y="1764"/>
                      <a:pt x="1086" y="18"/>
                      <a:pt x="3149" y="-141"/>
                    </a:cubicBezTo>
                    <a:lnTo>
                      <a:pt x="4737" y="-141"/>
                    </a:lnTo>
                    <a:lnTo>
                      <a:pt x="8388" y="-141"/>
                    </a:lnTo>
                    <a:lnTo>
                      <a:pt x="17277" y="-141"/>
                    </a:lnTo>
                    <a:cubicBezTo>
                      <a:pt x="19015" y="-93"/>
                      <a:pt x="20737" y="121"/>
                      <a:pt x="22436" y="494"/>
                    </a:cubicBezTo>
                    <a:cubicBezTo>
                      <a:pt x="24341" y="494"/>
                      <a:pt x="24579" y="1050"/>
                      <a:pt x="27357" y="5335"/>
                    </a:cubicBezTo>
                    <a:cubicBezTo>
                      <a:pt x="28547" y="7240"/>
                      <a:pt x="29738" y="8986"/>
                      <a:pt x="30928" y="10732"/>
                    </a:cubicBezTo>
                    <a:cubicBezTo>
                      <a:pt x="32119" y="12478"/>
                      <a:pt x="33706" y="15018"/>
                      <a:pt x="36960" y="20018"/>
                    </a:cubicBezTo>
                    <a:lnTo>
                      <a:pt x="40214" y="25177"/>
                    </a:lnTo>
                    <a:lnTo>
                      <a:pt x="47436" y="36527"/>
                    </a:lnTo>
                    <a:cubicBezTo>
                      <a:pt x="48389" y="37733"/>
                      <a:pt x="49167" y="39067"/>
                      <a:pt x="49738" y="40495"/>
                    </a:cubicBezTo>
                    <a:cubicBezTo>
                      <a:pt x="50929" y="42956"/>
                      <a:pt x="52119" y="45654"/>
                      <a:pt x="53468" y="48432"/>
                    </a:cubicBezTo>
                    <a:lnTo>
                      <a:pt x="54580" y="50813"/>
                    </a:lnTo>
                    <a:cubicBezTo>
                      <a:pt x="55040" y="51623"/>
                      <a:pt x="55659" y="52329"/>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643" y="14780"/>
                      <a:pt x="56643" y="14780"/>
                      <a:pt x="56643" y="12320"/>
                    </a:cubicBezTo>
                    <a:cubicBezTo>
                      <a:pt x="56500" y="10605"/>
                      <a:pt x="56500" y="8875"/>
                      <a:pt x="56643" y="7161"/>
                    </a:cubicBezTo>
                    <a:cubicBezTo>
                      <a:pt x="56738" y="6637"/>
                      <a:pt x="56738" y="6097"/>
                      <a:pt x="56643" y="5574"/>
                    </a:cubicBezTo>
                    <a:lnTo>
                      <a:pt x="56643" y="4066"/>
                    </a:lnTo>
                    <a:cubicBezTo>
                      <a:pt x="56564" y="3621"/>
                      <a:pt x="56564" y="3161"/>
                      <a:pt x="56643" y="2716"/>
                    </a:cubicBezTo>
                    <a:cubicBezTo>
                      <a:pt x="56643" y="1605"/>
                      <a:pt x="57834" y="256"/>
                      <a:pt x="58548" y="256"/>
                    </a:cubicBezTo>
                    <a:lnTo>
                      <a:pt x="65056" y="653"/>
                    </a:lnTo>
                    <a:lnTo>
                      <a:pt x="66405" y="653"/>
                    </a:lnTo>
                    <a:lnTo>
                      <a:pt x="67517" y="653"/>
                    </a:lnTo>
                    <a:lnTo>
                      <a:pt x="70215" y="653"/>
                    </a:lnTo>
                    <a:lnTo>
                      <a:pt x="72437" y="653"/>
                    </a:lnTo>
                    <a:lnTo>
                      <a:pt x="73549" y="653"/>
                    </a:lnTo>
                    <a:lnTo>
                      <a:pt x="75374" y="653"/>
                    </a:lnTo>
                    <a:cubicBezTo>
                      <a:pt x="78350" y="565"/>
                      <a:pt x="80842" y="2907"/>
                      <a:pt x="80930" y="5891"/>
                    </a:cubicBezTo>
                    <a:cubicBezTo>
                      <a:pt x="80930" y="5939"/>
                      <a:pt x="80930" y="5994"/>
                      <a:pt x="80930" y="6050"/>
                    </a:cubicBezTo>
                    <a:cubicBezTo>
                      <a:pt x="80930" y="6764"/>
                      <a:pt x="80930" y="8828"/>
                      <a:pt x="80930" y="11923"/>
                    </a:cubicBezTo>
                    <a:cubicBezTo>
                      <a:pt x="80818" y="13455"/>
                      <a:pt x="80818" y="14995"/>
                      <a:pt x="80930" y="16526"/>
                    </a:cubicBezTo>
                    <a:lnTo>
                      <a:pt x="80136" y="48273"/>
                    </a:lnTo>
                    <a:lnTo>
                      <a:pt x="80136" y="59940"/>
                    </a:lnTo>
                    <a:cubicBezTo>
                      <a:pt x="80136" y="61686"/>
                      <a:pt x="80136" y="64305"/>
                      <a:pt x="80136" y="67877"/>
                    </a:cubicBezTo>
                    <a:cubicBezTo>
                      <a:pt x="80136" y="70417"/>
                      <a:pt x="80136" y="72163"/>
                      <a:pt x="80136" y="73353"/>
                    </a:cubicBezTo>
                    <a:cubicBezTo>
                      <a:pt x="80136" y="74544"/>
                      <a:pt x="80850" y="85100"/>
                      <a:pt x="81326" y="89227"/>
                    </a:cubicBezTo>
                    <a:cubicBezTo>
                      <a:pt x="81326" y="91211"/>
                      <a:pt x="81326" y="93116"/>
                      <a:pt x="81326" y="94386"/>
                    </a:cubicBezTo>
                    <a:cubicBezTo>
                      <a:pt x="81326" y="97243"/>
                      <a:pt x="79422" y="99703"/>
                      <a:pt x="77358" y="99386"/>
                    </a:cubicBezTo>
                    <a:cubicBezTo>
                      <a:pt x="75207" y="99076"/>
                      <a:pt x="73024" y="98973"/>
                      <a:pt x="70850" y="99068"/>
                    </a:cubicBezTo>
                    <a:lnTo>
                      <a:pt x="65294" y="99068"/>
                    </a:lnTo>
                    <a:cubicBezTo>
                      <a:pt x="62366" y="99441"/>
                      <a:pt x="59540" y="97822"/>
                      <a:pt x="58389" y="95100"/>
                    </a:cubicBezTo>
                    <a:lnTo>
                      <a:pt x="48627" y="79941"/>
                    </a:lnTo>
                    <a:cubicBezTo>
                      <a:pt x="46722" y="76687"/>
                      <a:pt x="45135" y="74068"/>
                      <a:pt x="43627" y="72004"/>
                    </a:cubicBezTo>
                    <a:cubicBezTo>
                      <a:pt x="42111" y="69853"/>
                      <a:pt x="40706" y="67631"/>
                      <a:pt x="39420" y="65337"/>
                    </a:cubicBezTo>
                    <a:cubicBezTo>
                      <a:pt x="38786" y="64623"/>
                      <a:pt x="37754" y="62877"/>
                      <a:pt x="35690" y="59940"/>
                    </a:cubicBezTo>
                    <a:cubicBezTo>
                      <a:pt x="33952" y="57718"/>
                      <a:pt x="32484" y="55289"/>
                      <a:pt x="31325" y="52718"/>
                    </a:cubicBezTo>
                    <a:cubicBezTo>
                      <a:pt x="29261" y="48035"/>
                      <a:pt x="27357" y="45178"/>
                      <a:pt x="26007" y="45178"/>
                    </a:cubicBezTo>
                    <a:cubicBezTo>
                      <a:pt x="24658" y="45178"/>
                      <a:pt x="24261" y="46210"/>
                      <a:pt x="23944" y="47559"/>
                    </a:cubicBezTo>
                    <a:cubicBezTo>
                      <a:pt x="23626" y="48908"/>
                      <a:pt x="23468" y="52400"/>
                      <a:pt x="23468" y="53432"/>
                    </a:cubicBezTo>
                    <a:cubicBezTo>
                      <a:pt x="23396" y="54281"/>
                      <a:pt x="23396" y="55130"/>
                      <a:pt x="23468" y="55972"/>
                    </a:cubicBezTo>
                    <a:cubicBezTo>
                      <a:pt x="23745" y="58154"/>
                      <a:pt x="23904" y="60353"/>
                      <a:pt x="23944" y="62559"/>
                    </a:cubicBezTo>
                    <a:cubicBezTo>
                      <a:pt x="24007" y="63488"/>
                      <a:pt x="24007" y="64409"/>
                      <a:pt x="23944" y="65337"/>
                    </a:cubicBezTo>
                    <a:cubicBezTo>
                      <a:pt x="23944" y="67560"/>
                      <a:pt x="23944" y="69147"/>
                      <a:pt x="23944" y="69306"/>
                    </a:cubicBezTo>
                    <a:lnTo>
                      <a:pt x="24499" y="73909"/>
                    </a:lnTo>
                    <a:cubicBezTo>
                      <a:pt x="24428" y="80084"/>
                      <a:pt x="24666" y="86251"/>
                      <a:pt x="25214" y="92402"/>
                    </a:cubicBezTo>
                    <a:cubicBezTo>
                      <a:pt x="25293" y="93084"/>
                      <a:pt x="25293" y="93783"/>
                      <a:pt x="25214" y="94465"/>
                    </a:cubicBezTo>
                    <a:cubicBezTo>
                      <a:pt x="25214" y="98434"/>
                      <a:pt x="23468" y="99068"/>
                      <a:pt x="12832" y="99068"/>
                    </a:cubicBezTo>
                    <a:lnTo>
                      <a:pt x="10372" y="99068"/>
                    </a:lnTo>
                    <a:cubicBezTo>
                      <a:pt x="10134" y="99013"/>
                      <a:pt x="9896" y="99013"/>
                      <a:pt x="9657" y="99068"/>
                    </a:cubicBezTo>
                    <a:lnTo>
                      <a:pt x="9023" y="99068"/>
                    </a:lnTo>
                    <a:cubicBezTo>
                      <a:pt x="7991" y="99148"/>
                      <a:pt x="6959" y="99148"/>
                      <a:pt x="5927" y="99068"/>
                    </a:cubicBezTo>
                    <a:cubicBezTo>
                      <a:pt x="2991" y="99068"/>
                      <a:pt x="1086" y="97719"/>
                      <a:pt x="1086" y="95418"/>
                    </a:cubicBezTo>
                    <a:cubicBezTo>
                      <a:pt x="451" y="95497"/>
                      <a:pt x="610" y="94465"/>
                      <a:pt x="768" y="92957"/>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5" name="Freeform: Shape 174">
                <a:extLst>
                  <a:ext uri="{FF2B5EF4-FFF2-40B4-BE49-F238E27FC236}">
                    <a16:creationId xmlns:a16="http://schemas.microsoft.com/office/drawing/2014/main" id="{FEA31EFD-7605-4985-BE65-C7491646F675}"/>
                  </a:ext>
                </a:extLst>
              </p:cNvPr>
              <p:cNvSpPr/>
              <p:nvPr/>
            </p:nvSpPr>
            <p:spPr>
              <a:xfrm>
                <a:off x="6133219" y="1723835"/>
                <a:ext cx="102992" cy="109218"/>
              </a:xfrm>
              <a:custGeom>
                <a:avLst/>
                <a:gdLst>
                  <a:gd name="connsiteX0" fmla="*/ 642 w 94129"/>
                  <a:gd name="connsiteY0" fmla="*/ 94704 h 99819"/>
                  <a:gd name="connsiteX1" fmla="*/ 642 w 94129"/>
                  <a:gd name="connsiteY1" fmla="*/ 93275 h 99819"/>
                  <a:gd name="connsiteX2" fmla="*/ 642 w 94129"/>
                  <a:gd name="connsiteY2" fmla="*/ 91926 h 99819"/>
                  <a:gd name="connsiteX3" fmla="*/ 245 w 94129"/>
                  <a:gd name="connsiteY3" fmla="*/ 85894 h 99819"/>
                  <a:gd name="connsiteX4" fmla="*/ 959 w 94129"/>
                  <a:gd name="connsiteY4" fmla="*/ 77957 h 99819"/>
                  <a:gd name="connsiteX5" fmla="*/ 959 w 94129"/>
                  <a:gd name="connsiteY5" fmla="*/ 73830 h 99819"/>
                  <a:gd name="connsiteX6" fmla="*/ 959 w 94129"/>
                  <a:gd name="connsiteY6" fmla="*/ 70338 h 99819"/>
                  <a:gd name="connsiteX7" fmla="*/ 959 w 94129"/>
                  <a:gd name="connsiteY7" fmla="*/ 61370 h 99819"/>
                  <a:gd name="connsiteX8" fmla="*/ 959 w 94129"/>
                  <a:gd name="connsiteY8" fmla="*/ 52798 h 99819"/>
                  <a:gd name="connsiteX9" fmla="*/ 959 w 94129"/>
                  <a:gd name="connsiteY9" fmla="*/ 43988 h 99819"/>
                  <a:gd name="connsiteX10" fmla="*/ 86 w 94129"/>
                  <a:gd name="connsiteY10" fmla="*/ 12241 h 99819"/>
                  <a:gd name="connsiteX11" fmla="*/ 86 w 94129"/>
                  <a:gd name="connsiteY11" fmla="*/ 7955 h 99819"/>
                  <a:gd name="connsiteX12" fmla="*/ 4927 w 94129"/>
                  <a:gd name="connsiteY12" fmla="*/ 892 h 99819"/>
                  <a:gd name="connsiteX13" fmla="*/ 13896 w 94129"/>
                  <a:gd name="connsiteY13" fmla="*/ 892 h 99819"/>
                  <a:gd name="connsiteX14" fmla="*/ 18737 w 94129"/>
                  <a:gd name="connsiteY14" fmla="*/ 892 h 99819"/>
                  <a:gd name="connsiteX15" fmla="*/ 23737 w 94129"/>
                  <a:gd name="connsiteY15" fmla="*/ 6050 h 99819"/>
                  <a:gd name="connsiteX16" fmla="*/ 38500 w 94129"/>
                  <a:gd name="connsiteY16" fmla="*/ 27876 h 99819"/>
                  <a:gd name="connsiteX17" fmla="*/ 43500 w 94129"/>
                  <a:gd name="connsiteY17" fmla="*/ 34147 h 99819"/>
                  <a:gd name="connsiteX18" fmla="*/ 48580 w 94129"/>
                  <a:gd name="connsiteY18" fmla="*/ 38988 h 99819"/>
                  <a:gd name="connsiteX19" fmla="*/ 51278 w 94129"/>
                  <a:gd name="connsiteY19" fmla="*/ 35972 h 99819"/>
                  <a:gd name="connsiteX20" fmla="*/ 55643 w 94129"/>
                  <a:gd name="connsiteY20" fmla="*/ 29464 h 99819"/>
                  <a:gd name="connsiteX21" fmla="*/ 58500 w 94129"/>
                  <a:gd name="connsiteY21" fmla="*/ 25178 h 99819"/>
                  <a:gd name="connsiteX22" fmla="*/ 61754 w 94129"/>
                  <a:gd name="connsiteY22" fmla="*/ 20654 h 99819"/>
                  <a:gd name="connsiteX23" fmla="*/ 67469 w 94129"/>
                  <a:gd name="connsiteY23" fmla="*/ 9781 h 99819"/>
                  <a:gd name="connsiteX24" fmla="*/ 71278 w 94129"/>
                  <a:gd name="connsiteY24" fmla="*/ 2955 h 99819"/>
                  <a:gd name="connsiteX25" fmla="*/ 75247 w 94129"/>
                  <a:gd name="connsiteY25" fmla="*/ -140 h 99819"/>
                  <a:gd name="connsiteX26" fmla="*/ 90247 w 94129"/>
                  <a:gd name="connsiteY26" fmla="*/ 653 h 99819"/>
                  <a:gd name="connsiteX27" fmla="*/ 93898 w 94129"/>
                  <a:gd name="connsiteY27" fmla="*/ 4304 h 99819"/>
                  <a:gd name="connsiteX28" fmla="*/ 93898 w 94129"/>
                  <a:gd name="connsiteY28" fmla="*/ 9304 h 99819"/>
                  <a:gd name="connsiteX29" fmla="*/ 93898 w 94129"/>
                  <a:gd name="connsiteY29" fmla="*/ 20813 h 99819"/>
                  <a:gd name="connsiteX30" fmla="*/ 93898 w 94129"/>
                  <a:gd name="connsiteY30" fmla="*/ 23273 h 99819"/>
                  <a:gd name="connsiteX31" fmla="*/ 93263 w 94129"/>
                  <a:gd name="connsiteY31" fmla="*/ 28750 h 99819"/>
                  <a:gd name="connsiteX32" fmla="*/ 93898 w 94129"/>
                  <a:gd name="connsiteY32" fmla="*/ 44623 h 99819"/>
                  <a:gd name="connsiteX33" fmla="*/ 93898 w 94129"/>
                  <a:gd name="connsiteY33" fmla="*/ 49623 h 99819"/>
                  <a:gd name="connsiteX34" fmla="*/ 93898 w 94129"/>
                  <a:gd name="connsiteY34" fmla="*/ 53830 h 99819"/>
                  <a:gd name="connsiteX35" fmla="*/ 93898 w 94129"/>
                  <a:gd name="connsiteY35" fmla="*/ 60497 h 99819"/>
                  <a:gd name="connsiteX36" fmla="*/ 93898 w 94129"/>
                  <a:gd name="connsiteY36" fmla="*/ 66529 h 99819"/>
                  <a:gd name="connsiteX37" fmla="*/ 93343 w 94129"/>
                  <a:gd name="connsiteY37" fmla="*/ 78592 h 99819"/>
                  <a:gd name="connsiteX38" fmla="*/ 93343 w 94129"/>
                  <a:gd name="connsiteY38" fmla="*/ 80973 h 99819"/>
                  <a:gd name="connsiteX39" fmla="*/ 93977 w 94129"/>
                  <a:gd name="connsiteY39" fmla="*/ 87878 h 99819"/>
                  <a:gd name="connsiteX40" fmla="*/ 93977 w 94129"/>
                  <a:gd name="connsiteY40" fmla="*/ 91688 h 99819"/>
                  <a:gd name="connsiteX41" fmla="*/ 89136 w 94129"/>
                  <a:gd name="connsiteY41" fmla="*/ 98593 h 99819"/>
                  <a:gd name="connsiteX42" fmla="*/ 71914 w 94129"/>
                  <a:gd name="connsiteY42" fmla="*/ 98593 h 99819"/>
                  <a:gd name="connsiteX43" fmla="*/ 69850 w 94129"/>
                  <a:gd name="connsiteY43" fmla="*/ 94466 h 99819"/>
                  <a:gd name="connsiteX44" fmla="*/ 70326 w 94129"/>
                  <a:gd name="connsiteY44" fmla="*/ 89228 h 99819"/>
                  <a:gd name="connsiteX45" fmla="*/ 70802 w 94129"/>
                  <a:gd name="connsiteY45" fmla="*/ 85497 h 99819"/>
                  <a:gd name="connsiteX46" fmla="*/ 70326 w 94129"/>
                  <a:gd name="connsiteY46" fmla="*/ 58274 h 99819"/>
                  <a:gd name="connsiteX47" fmla="*/ 67707 w 94129"/>
                  <a:gd name="connsiteY47" fmla="*/ 55655 h 99819"/>
                  <a:gd name="connsiteX48" fmla="*/ 62389 w 94129"/>
                  <a:gd name="connsiteY48" fmla="*/ 60338 h 99819"/>
                  <a:gd name="connsiteX49" fmla="*/ 57548 w 94129"/>
                  <a:gd name="connsiteY49" fmla="*/ 65973 h 99819"/>
                  <a:gd name="connsiteX50" fmla="*/ 55326 w 94129"/>
                  <a:gd name="connsiteY50" fmla="*/ 68592 h 99819"/>
                  <a:gd name="connsiteX51" fmla="*/ 49849 w 94129"/>
                  <a:gd name="connsiteY51" fmla="*/ 73751 h 99819"/>
                  <a:gd name="connsiteX52" fmla="*/ 45008 w 94129"/>
                  <a:gd name="connsiteY52" fmla="*/ 71370 h 99819"/>
                  <a:gd name="connsiteX53" fmla="*/ 39294 w 94129"/>
                  <a:gd name="connsiteY53" fmla="*/ 64147 h 99819"/>
                  <a:gd name="connsiteX54" fmla="*/ 31357 w 94129"/>
                  <a:gd name="connsiteY54" fmla="*/ 55496 h 99819"/>
                  <a:gd name="connsiteX55" fmla="*/ 26674 w 94129"/>
                  <a:gd name="connsiteY55" fmla="*/ 52084 h 99819"/>
                  <a:gd name="connsiteX56" fmla="*/ 23896 w 94129"/>
                  <a:gd name="connsiteY56" fmla="*/ 57242 h 99819"/>
                  <a:gd name="connsiteX57" fmla="*/ 23896 w 94129"/>
                  <a:gd name="connsiteY57" fmla="*/ 67163 h 99819"/>
                  <a:gd name="connsiteX58" fmla="*/ 23420 w 94129"/>
                  <a:gd name="connsiteY58" fmla="*/ 78751 h 99819"/>
                  <a:gd name="connsiteX59" fmla="*/ 23420 w 94129"/>
                  <a:gd name="connsiteY59" fmla="*/ 87561 h 99819"/>
                  <a:gd name="connsiteX60" fmla="*/ 23420 w 94129"/>
                  <a:gd name="connsiteY60" fmla="*/ 93434 h 99819"/>
                  <a:gd name="connsiteX61" fmla="*/ 23420 w 94129"/>
                  <a:gd name="connsiteY61" fmla="*/ 95498 h 99819"/>
                  <a:gd name="connsiteX62" fmla="*/ 19452 w 94129"/>
                  <a:gd name="connsiteY62" fmla="*/ 99625 h 99819"/>
                  <a:gd name="connsiteX63" fmla="*/ 18102 w 94129"/>
                  <a:gd name="connsiteY63" fmla="*/ 99625 h 99819"/>
                  <a:gd name="connsiteX64" fmla="*/ 16356 w 94129"/>
                  <a:gd name="connsiteY64" fmla="*/ 99625 h 99819"/>
                  <a:gd name="connsiteX65" fmla="*/ 9293 w 94129"/>
                  <a:gd name="connsiteY65" fmla="*/ 99625 h 99819"/>
                  <a:gd name="connsiteX66" fmla="*/ 6039 w 94129"/>
                  <a:gd name="connsiteY66" fmla="*/ 99625 h 99819"/>
                  <a:gd name="connsiteX67" fmla="*/ 3816 w 94129"/>
                  <a:gd name="connsiteY67" fmla="*/ 99625 h 99819"/>
                  <a:gd name="connsiteX68" fmla="*/ -152 w 94129"/>
                  <a:gd name="connsiteY68" fmla="*/ 95656 h 99819"/>
                  <a:gd name="connsiteX69" fmla="*/ 642 w 94129"/>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29" h="99819">
                    <a:moveTo>
                      <a:pt x="642" y="94704"/>
                    </a:moveTo>
                    <a:cubicBezTo>
                      <a:pt x="697" y="94228"/>
                      <a:pt x="697" y="93752"/>
                      <a:pt x="642" y="93275"/>
                    </a:cubicBezTo>
                    <a:lnTo>
                      <a:pt x="642" y="91926"/>
                    </a:lnTo>
                    <a:cubicBezTo>
                      <a:pt x="292" y="89934"/>
                      <a:pt x="157" y="87910"/>
                      <a:pt x="245" y="85894"/>
                    </a:cubicBezTo>
                    <a:cubicBezTo>
                      <a:pt x="260" y="83235"/>
                      <a:pt x="499" y="80577"/>
                      <a:pt x="959" y="77957"/>
                    </a:cubicBezTo>
                    <a:cubicBezTo>
                      <a:pt x="1094" y="76584"/>
                      <a:pt x="1094" y="75203"/>
                      <a:pt x="959" y="73830"/>
                    </a:cubicBezTo>
                    <a:cubicBezTo>
                      <a:pt x="959" y="73434"/>
                      <a:pt x="959" y="72084"/>
                      <a:pt x="959" y="70338"/>
                    </a:cubicBezTo>
                    <a:cubicBezTo>
                      <a:pt x="959" y="68592"/>
                      <a:pt x="959" y="65021"/>
                      <a:pt x="959" y="61370"/>
                    </a:cubicBezTo>
                    <a:cubicBezTo>
                      <a:pt x="959" y="57719"/>
                      <a:pt x="959" y="55734"/>
                      <a:pt x="959" y="52798"/>
                    </a:cubicBezTo>
                    <a:cubicBezTo>
                      <a:pt x="959" y="47798"/>
                      <a:pt x="959" y="44861"/>
                      <a:pt x="959" y="43988"/>
                    </a:cubicBezTo>
                    <a:cubicBezTo>
                      <a:pt x="959" y="29146"/>
                      <a:pt x="324" y="21051"/>
                      <a:pt x="86" y="12241"/>
                    </a:cubicBezTo>
                    <a:lnTo>
                      <a:pt x="86" y="7955"/>
                    </a:lnTo>
                    <a:cubicBezTo>
                      <a:pt x="86" y="3431"/>
                      <a:pt x="1515" y="1368"/>
                      <a:pt x="4927" y="892"/>
                    </a:cubicBezTo>
                    <a:lnTo>
                      <a:pt x="13896" y="892"/>
                    </a:lnTo>
                    <a:cubicBezTo>
                      <a:pt x="15507" y="725"/>
                      <a:pt x="17126" y="725"/>
                      <a:pt x="18737" y="892"/>
                    </a:cubicBezTo>
                    <a:cubicBezTo>
                      <a:pt x="20936" y="2003"/>
                      <a:pt x="22698" y="3820"/>
                      <a:pt x="23737" y="6050"/>
                    </a:cubicBezTo>
                    <a:cubicBezTo>
                      <a:pt x="26991" y="11527"/>
                      <a:pt x="34770" y="22956"/>
                      <a:pt x="38500" y="27876"/>
                    </a:cubicBezTo>
                    <a:lnTo>
                      <a:pt x="43500" y="34147"/>
                    </a:lnTo>
                    <a:cubicBezTo>
                      <a:pt x="44730" y="36186"/>
                      <a:pt x="46484" y="37861"/>
                      <a:pt x="48580" y="38988"/>
                    </a:cubicBezTo>
                    <a:cubicBezTo>
                      <a:pt x="49373" y="38988"/>
                      <a:pt x="49611" y="38988"/>
                      <a:pt x="51278" y="35972"/>
                    </a:cubicBezTo>
                    <a:cubicBezTo>
                      <a:pt x="52572" y="33694"/>
                      <a:pt x="54032" y="31520"/>
                      <a:pt x="55643" y="29464"/>
                    </a:cubicBezTo>
                    <a:cubicBezTo>
                      <a:pt x="56675" y="28115"/>
                      <a:pt x="56596" y="27956"/>
                      <a:pt x="58500" y="25178"/>
                    </a:cubicBezTo>
                    <a:lnTo>
                      <a:pt x="61754" y="20654"/>
                    </a:lnTo>
                    <a:cubicBezTo>
                      <a:pt x="62628" y="19305"/>
                      <a:pt x="64770" y="15178"/>
                      <a:pt x="67469" y="9781"/>
                    </a:cubicBezTo>
                    <a:cubicBezTo>
                      <a:pt x="68588" y="7423"/>
                      <a:pt x="69858" y="5146"/>
                      <a:pt x="71278" y="2955"/>
                    </a:cubicBezTo>
                    <a:cubicBezTo>
                      <a:pt x="72786" y="653"/>
                      <a:pt x="73739" y="-140"/>
                      <a:pt x="75247" y="-140"/>
                    </a:cubicBezTo>
                    <a:cubicBezTo>
                      <a:pt x="80255" y="-156"/>
                      <a:pt x="85263" y="114"/>
                      <a:pt x="90247" y="653"/>
                    </a:cubicBezTo>
                    <a:cubicBezTo>
                      <a:pt x="92144" y="916"/>
                      <a:pt x="93636" y="2408"/>
                      <a:pt x="93898" y="4304"/>
                    </a:cubicBezTo>
                    <a:lnTo>
                      <a:pt x="93898" y="9304"/>
                    </a:lnTo>
                    <a:lnTo>
                      <a:pt x="93898" y="20813"/>
                    </a:lnTo>
                    <a:cubicBezTo>
                      <a:pt x="93898" y="20813"/>
                      <a:pt x="93898" y="21924"/>
                      <a:pt x="93898" y="23273"/>
                    </a:cubicBezTo>
                    <a:cubicBezTo>
                      <a:pt x="93565" y="25083"/>
                      <a:pt x="93351" y="26908"/>
                      <a:pt x="93263" y="28750"/>
                    </a:cubicBezTo>
                    <a:lnTo>
                      <a:pt x="93898" y="44623"/>
                    </a:lnTo>
                    <a:cubicBezTo>
                      <a:pt x="93898" y="44623"/>
                      <a:pt x="93898" y="46766"/>
                      <a:pt x="93898" y="49623"/>
                    </a:cubicBezTo>
                    <a:cubicBezTo>
                      <a:pt x="93898" y="51210"/>
                      <a:pt x="93898" y="52798"/>
                      <a:pt x="93898" y="53830"/>
                    </a:cubicBezTo>
                    <a:cubicBezTo>
                      <a:pt x="93898" y="54862"/>
                      <a:pt x="93898" y="57877"/>
                      <a:pt x="93898" y="60497"/>
                    </a:cubicBezTo>
                    <a:cubicBezTo>
                      <a:pt x="93898" y="63116"/>
                      <a:pt x="93898" y="65497"/>
                      <a:pt x="93898" y="66529"/>
                    </a:cubicBezTo>
                    <a:cubicBezTo>
                      <a:pt x="93898" y="67560"/>
                      <a:pt x="93501" y="77243"/>
                      <a:pt x="93343" y="78592"/>
                    </a:cubicBezTo>
                    <a:cubicBezTo>
                      <a:pt x="93287" y="79386"/>
                      <a:pt x="93287" y="80180"/>
                      <a:pt x="93343" y="80973"/>
                    </a:cubicBezTo>
                    <a:cubicBezTo>
                      <a:pt x="93343" y="80973"/>
                      <a:pt x="93343" y="80973"/>
                      <a:pt x="93977" y="87878"/>
                    </a:cubicBezTo>
                    <a:cubicBezTo>
                      <a:pt x="93977" y="89307"/>
                      <a:pt x="93977" y="90656"/>
                      <a:pt x="93977" y="91688"/>
                    </a:cubicBezTo>
                    <a:cubicBezTo>
                      <a:pt x="93977" y="95656"/>
                      <a:pt x="91835" y="98593"/>
                      <a:pt x="89136" y="98593"/>
                    </a:cubicBezTo>
                    <a:cubicBezTo>
                      <a:pt x="82231" y="98593"/>
                      <a:pt x="72390" y="98593"/>
                      <a:pt x="71914" y="98593"/>
                    </a:cubicBezTo>
                    <a:cubicBezTo>
                      <a:pt x="70548" y="97672"/>
                      <a:pt x="69763" y="96109"/>
                      <a:pt x="69850" y="94466"/>
                    </a:cubicBezTo>
                    <a:cubicBezTo>
                      <a:pt x="69897" y="92712"/>
                      <a:pt x="70056" y="90958"/>
                      <a:pt x="70326" y="89228"/>
                    </a:cubicBezTo>
                    <a:cubicBezTo>
                      <a:pt x="70564" y="87997"/>
                      <a:pt x="70723" y="86751"/>
                      <a:pt x="70802" y="85497"/>
                    </a:cubicBezTo>
                    <a:cubicBezTo>
                      <a:pt x="70802" y="71211"/>
                      <a:pt x="70802" y="59147"/>
                      <a:pt x="70326" y="58274"/>
                    </a:cubicBezTo>
                    <a:cubicBezTo>
                      <a:pt x="69850" y="57401"/>
                      <a:pt x="68739" y="55655"/>
                      <a:pt x="67707" y="55655"/>
                    </a:cubicBezTo>
                    <a:cubicBezTo>
                      <a:pt x="66675" y="55655"/>
                      <a:pt x="65802" y="56211"/>
                      <a:pt x="62389" y="60338"/>
                    </a:cubicBezTo>
                    <a:cubicBezTo>
                      <a:pt x="61199" y="61846"/>
                      <a:pt x="59612" y="63751"/>
                      <a:pt x="57548" y="65973"/>
                    </a:cubicBezTo>
                    <a:cubicBezTo>
                      <a:pt x="56762" y="66806"/>
                      <a:pt x="56016" y="67679"/>
                      <a:pt x="55326" y="68592"/>
                    </a:cubicBezTo>
                    <a:cubicBezTo>
                      <a:pt x="52231" y="73037"/>
                      <a:pt x="51516" y="73751"/>
                      <a:pt x="49849" y="73751"/>
                    </a:cubicBezTo>
                    <a:cubicBezTo>
                      <a:pt x="47992" y="73616"/>
                      <a:pt x="46254" y="72759"/>
                      <a:pt x="45008" y="71370"/>
                    </a:cubicBezTo>
                    <a:cubicBezTo>
                      <a:pt x="42706" y="68751"/>
                      <a:pt x="42706" y="68036"/>
                      <a:pt x="39294" y="64147"/>
                    </a:cubicBezTo>
                    <a:lnTo>
                      <a:pt x="31357" y="55496"/>
                    </a:lnTo>
                    <a:cubicBezTo>
                      <a:pt x="30142" y="53941"/>
                      <a:pt x="28524" y="52758"/>
                      <a:pt x="26674" y="52084"/>
                    </a:cubicBezTo>
                    <a:cubicBezTo>
                      <a:pt x="24769" y="52084"/>
                      <a:pt x="24055" y="53433"/>
                      <a:pt x="23896" y="57242"/>
                    </a:cubicBezTo>
                    <a:cubicBezTo>
                      <a:pt x="23896" y="57877"/>
                      <a:pt x="23896" y="57877"/>
                      <a:pt x="23896" y="67163"/>
                    </a:cubicBezTo>
                    <a:cubicBezTo>
                      <a:pt x="23896" y="69465"/>
                      <a:pt x="23896" y="69465"/>
                      <a:pt x="23420" y="78751"/>
                    </a:cubicBezTo>
                    <a:lnTo>
                      <a:pt x="23420" y="87561"/>
                    </a:lnTo>
                    <a:cubicBezTo>
                      <a:pt x="23309" y="89513"/>
                      <a:pt x="23309" y="91482"/>
                      <a:pt x="23420" y="93434"/>
                    </a:cubicBezTo>
                    <a:cubicBezTo>
                      <a:pt x="23460" y="94125"/>
                      <a:pt x="23460" y="94807"/>
                      <a:pt x="23420" y="95498"/>
                    </a:cubicBezTo>
                    <a:cubicBezTo>
                      <a:pt x="23380" y="97704"/>
                      <a:pt x="21650" y="99498"/>
                      <a:pt x="19452" y="99625"/>
                    </a:cubicBezTo>
                    <a:cubicBezTo>
                      <a:pt x="19007" y="99696"/>
                      <a:pt x="18547" y="99696"/>
                      <a:pt x="18102" y="99625"/>
                    </a:cubicBezTo>
                    <a:lnTo>
                      <a:pt x="16356" y="99625"/>
                    </a:lnTo>
                    <a:lnTo>
                      <a:pt x="9293" y="99625"/>
                    </a:lnTo>
                    <a:lnTo>
                      <a:pt x="6039" y="99625"/>
                    </a:lnTo>
                    <a:cubicBezTo>
                      <a:pt x="5300" y="99696"/>
                      <a:pt x="4554" y="99696"/>
                      <a:pt x="3816" y="99625"/>
                    </a:cubicBezTo>
                    <a:cubicBezTo>
                      <a:pt x="1658" y="99545"/>
                      <a:pt x="-73" y="97815"/>
                      <a:pt x="-152" y="95656"/>
                    </a:cubicBezTo>
                    <a:cubicBezTo>
                      <a:pt x="38" y="95283"/>
                      <a:pt x="316" y="94958"/>
                      <a:pt x="642" y="94704"/>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6" name="Freeform: Shape 175">
                <a:extLst>
                  <a:ext uri="{FF2B5EF4-FFF2-40B4-BE49-F238E27FC236}">
                    <a16:creationId xmlns:a16="http://schemas.microsoft.com/office/drawing/2014/main" id="{2E2122EC-81D5-4EEA-A463-F67CCC081A5E}"/>
                  </a:ext>
                </a:extLst>
              </p:cNvPr>
              <p:cNvSpPr/>
              <p:nvPr/>
            </p:nvSpPr>
            <p:spPr>
              <a:xfrm>
                <a:off x="6251497" y="1724877"/>
                <a:ext cx="69673" cy="108789"/>
              </a:xfrm>
              <a:custGeom>
                <a:avLst/>
                <a:gdLst>
                  <a:gd name="connsiteX0" fmla="*/ 6 w 63677"/>
                  <a:gd name="connsiteY0" fmla="*/ 71528 h 99427"/>
                  <a:gd name="connsiteX1" fmla="*/ 6 w 63677"/>
                  <a:gd name="connsiteY1" fmla="*/ 59623 h 99427"/>
                  <a:gd name="connsiteX2" fmla="*/ 6 w 63677"/>
                  <a:gd name="connsiteY2" fmla="*/ 51130 h 99427"/>
                  <a:gd name="connsiteX3" fmla="*/ 6 w 63677"/>
                  <a:gd name="connsiteY3" fmla="*/ 48194 h 99427"/>
                  <a:gd name="connsiteX4" fmla="*/ 6 w 63677"/>
                  <a:gd name="connsiteY4" fmla="*/ 43035 h 99427"/>
                  <a:gd name="connsiteX5" fmla="*/ 6 w 63677"/>
                  <a:gd name="connsiteY5" fmla="*/ 38273 h 99427"/>
                  <a:gd name="connsiteX6" fmla="*/ 6 w 63677"/>
                  <a:gd name="connsiteY6" fmla="*/ 34463 h 99427"/>
                  <a:gd name="connsiteX7" fmla="*/ 6 w 63677"/>
                  <a:gd name="connsiteY7" fmla="*/ 29939 h 99427"/>
                  <a:gd name="connsiteX8" fmla="*/ 6 w 63677"/>
                  <a:gd name="connsiteY8" fmla="*/ 22558 h 99427"/>
                  <a:gd name="connsiteX9" fmla="*/ 6 w 63677"/>
                  <a:gd name="connsiteY9" fmla="*/ 18986 h 99427"/>
                  <a:gd name="connsiteX10" fmla="*/ 6 w 63677"/>
                  <a:gd name="connsiteY10" fmla="*/ 11050 h 99427"/>
                  <a:gd name="connsiteX11" fmla="*/ 6 w 63677"/>
                  <a:gd name="connsiteY11" fmla="*/ 7796 h 99427"/>
                  <a:gd name="connsiteX12" fmla="*/ 6196 w 63677"/>
                  <a:gd name="connsiteY12" fmla="*/ -141 h 99427"/>
                  <a:gd name="connsiteX13" fmla="*/ 24133 w 63677"/>
                  <a:gd name="connsiteY13" fmla="*/ 256 h 99427"/>
                  <a:gd name="connsiteX14" fmla="*/ 47071 w 63677"/>
                  <a:gd name="connsiteY14" fmla="*/ 256 h 99427"/>
                  <a:gd name="connsiteX15" fmla="*/ 50642 w 63677"/>
                  <a:gd name="connsiteY15" fmla="*/ 256 h 99427"/>
                  <a:gd name="connsiteX16" fmla="*/ 52944 w 63677"/>
                  <a:gd name="connsiteY16" fmla="*/ 256 h 99427"/>
                  <a:gd name="connsiteX17" fmla="*/ 55722 w 63677"/>
                  <a:gd name="connsiteY17" fmla="*/ 256 h 99427"/>
                  <a:gd name="connsiteX18" fmla="*/ 60166 w 63677"/>
                  <a:gd name="connsiteY18" fmla="*/ 5970 h 99427"/>
                  <a:gd name="connsiteX19" fmla="*/ 58499 w 63677"/>
                  <a:gd name="connsiteY19" fmla="*/ 18590 h 99427"/>
                  <a:gd name="connsiteX20" fmla="*/ 53499 w 63677"/>
                  <a:gd name="connsiteY20" fmla="*/ 20812 h 99427"/>
                  <a:gd name="connsiteX21" fmla="*/ 35721 w 63677"/>
                  <a:gd name="connsiteY21" fmla="*/ 20098 h 99427"/>
                  <a:gd name="connsiteX22" fmla="*/ 31118 w 63677"/>
                  <a:gd name="connsiteY22" fmla="*/ 20098 h 99427"/>
                  <a:gd name="connsiteX23" fmla="*/ 23895 w 63677"/>
                  <a:gd name="connsiteY23" fmla="*/ 25415 h 99427"/>
                  <a:gd name="connsiteX24" fmla="*/ 23895 w 63677"/>
                  <a:gd name="connsiteY24" fmla="*/ 26526 h 99427"/>
                  <a:gd name="connsiteX25" fmla="*/ 23895 w 63677"/>
                  <a:gd name="connsiteY25" fmla="*/ 29781 h 99427"/>
                  <a:gd name="connsiteX26" fmla="*/ 32388 w 63677"/>
                  <a:gd name="connsiteY26" fmla="*/ 37320 h 99427"/>
                  <a:gd name="connsiteX27" fmla="*/ 37705 w 63677"/>
                  <a:gd name="connsiteY27" fmla="*/ 37320 h 99427"/>
                  <a:gd name="connsiteX28" fmla="*/ 42467 w 63677"/>
                  <a:gd name="connsiteY28" fmla="*/ 37320 h 99427"/>
                  <a:gd name="connsiteX29" fmla="*/ 43341 w 63677"/>
                  <a:gd name="connsiteY29" fmla="*/ 37320 h 99427"/>
                  <a:gd name="connsiteX30" fmla="*/ 47706 w 63677"/>
                  <a:gd name="connsiteY30" fmla="*/ 37797 h 99427"/>
                  <a:gd name="connsiteX31" fmla="*/ 50087 w 63677"/>
                  <a:gd name="connsiteY31" fmla="*/ 37797 h 99427"/>
                  <a:gd name="connsiteX32" fmla="*/ 52864 w 63677"/>
                  <a:gd name="connsiteY32" fmla="*/ 37797 h 99427"/>
                  <a:gd name="connsiteX33" fmla="*/ 60087 w 63677"/>
                  <a:gd name="connsiteY33" fmla="*/ 45733 h 99427"/>
                  <a:gd name="connsiteX34" fmla="*/ 60087 w 63677"/>
                  <a:gd name="connsiteY34" fmla="*/ 46606 h 99427"/>
                  <a:gd name="connsiteX35" fmla="*/ 59055 w 63677"/>
                  <a:gd name="connsiteY35" fmla="*/ 57242 h 99427"/>
                  <a:gd name="connsiteX36" fmla="*/ 52150 w 63677"/>
                  <a:gd name="connsiteY36" fmla="*/ 59543 h 99427"/>
                  <a:gd name="connsiteX37" fmla="*/ 33896 w 63677"/>
                  <a:gd name="connsiteY37" fmla="*/ 58670 h 99427"/>
                  <a:gd name="connsiteX38" fmla="*/ 28022 w 63677"/>
                  <a:gd name="connsiteY38" fmla="*/ 58273 h 99427"/>
                  <a:gd name="connsiteX39" fmla="*/ 23578 w 63677"/>
                  <a:gd name="connsiteY39" fmla="*/ 65258 h 99427"/>
                  <a:gd name="connsiteX40" fmla="*/ 25086 w 63677"/>
                  <a:gd name="connsiteY40" fmla="*/ 76369 h 99427"/>
                  <a:gd name="connsiteX41" fmla="*/ 36118 w 63677"/>
                  <a:gd name="connsiteY41" fmla="*/ 77957 h 99427"/>
                  <a:gd name="connsiteX42" fmla="*/ 39451 w 63677"/>
                  <a:gd name="connsiteY42" fmla="*/ 77957 h 99427"/>
                  <a:gd name="connsiteX43" fmla="*/ 49769 w 63677"/>
                  <a:gd name="connsiteY43" fmla="*/ 77957 h 99427"/>
                  <a:gd name="connsiteX44" fmla="*/ 55960 w 63677"/>
                  <a:gd name="connsiteY44" fmla="*/ 77480 h 99427"/>
                  <a:gd name="connsiteX45" fmla="*/ 63500 w 63677"/>
                  <a:gd name="connsiteY45" fmla="*/ 85417 h 99427"/>
                  <a:gd name="connsiteX46" fmla="*/ 62309 w 63677"/>
                  <a:gd name="connsiteY46" fmla="*/ 97163 h 99427"/>
                  <a:gd name="connsiteX47" fmla="*/ 58738 w 63677"/>
                  <a:gd name="connsiteY47" fmla="*/ 99227 h 99427"/>
                  <a:gd name="connsiteX48" fmla="*/ 44213 w 63677"/>
                  <a:gd name="connsiteY48" fmla="*/ 98751 h 99427"/>
                  <a:gd name="connsiteX49" fmla="*/ 39054 w 63677"/>
                  <a:gd name="connsiteY49" fmla="*/ 99227 h 99427"/>
                  <a:gd name="connsiteX50" fmla="*/ 35086 w 63677"/>
                  <a:gd name="connsiteY50" fmla="*/ 99227 h 99427"/>
                  <a:gd name="connsiteX51" fmla="*/ 28340 w 63677"/>
                  <a:gd name="connsiteY51" fmla="*/ 99227 h 99427"/>
                  <a:gd name="connsiteX52" fmla="*/ 25959 w 63677"/>
                  <a:gd name="connsiteY52" fmla="*/ 99227 h 99427"/>
                  <a:gd name="connsiteX53" fmla="*/ 23736 w 63677"/>
                  <a:gd name="connsiteY53" fmla="*/ 99227 h 99427"/>
                  <a:gd name="connsiteX54" fmla="*/ 20483 w 63677"/>
                  <a:gd name="connsiteY54" fmla="*/ 99227 h 99427"/>
                  <a:gd name="connsiteX55" fmla="*/ 11355 w 63677"/>
                  <a:gd name="connsiteY55" fmla="*/ 99227 h 99427"/>
                  <a:gd name="connsiteX56" fmla="*/ 10086 w 63677"/>
                  <a:gd name="connsiteY56" fmla="*/ 99227 h 99427"/>
                  <a:gd name="connsiteX57" fmla="*/ 8895 w 63677"/>
                  <a:gd name="connsiteY57" fmla="*/ 99227 h 99427"/>
                  <a:gd name="connsiteX58" fmla="*/ 6117 w 63677"/>
                  <a:gd name="connsiteY58" fmla="*/ 99227 h 99427"/>
                  <a:gd name="connsiteX59" fmla="*/ 799 w 63677"/>
                  <a:gd name="connsiteY59" fmla="*/ 96290 h 99427"/>
                  <a:gd name="connsiteX60" fmla="*/ 6 w 63677"/>
                  <a:gd name="connsiteY60" fmla="*/ 71528 h 9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677" h="99427">
                    <a:moveTo>
                      <a:pt x="6" y="71528"/>
                    </a:moveTo>
                    <a:lnTo>
                      <a:pt x="6" y="59623"/>
                    </a:lnTo>
                    <a:cubicBezTo>
                      <a:pt x="6" y="58194"/>
                      <a:pt x="6" y="55337"/>
                      <a:pt x="6" y="51130"/>
                    </a:cubicBezTo>
                    <a:lnTo>
                      <a:pt x="6" y="48194"/>
                    </a:lnTo>
                    <a:cubicBezTo>
                      <a:pt x="6" y="47162"/>
                      <a:pt x="6" y="45495"/>
                      <a:pt x="6" y="43035"/>
                    </a:cubicBezTo>
                    <a:cubicBezTo>
                      <a:pt x="6" y="40574"/>
                      <a:pt x="6" y="39622"/>
                      <a:pt x="6" y="38273"/>
                    </a:cubicBezTo>
                    <a:cubicBezTo>
                      <a:pt x="85" y="37003"/>
                      <a:pt x="85" y="35733"/>
                      <a:pt x="6" y="34463"/>
                    </a:cubicBezTo>
                    <a:cubicBezTo>
                      <a:pt x="6" y="32003"/>
                      <a:pt x="6" y="30336"/>
                      <a:pt x="6" y="29939"/>
                    </a:cubicBezTo>
                    <a:cubicBezTo>
                      <a:pt x="6" y="29542"/>
                      <a:pt x="6" y="26368"/>
                      <a:pt x="6" y="22558"/>
                    </a:cubicBezTo>
                    <a:cubicBezTo>
                      <a:pt x="69" y="21368"/>
                      <a:pt x="69" y="20177"/>
                      <a:pt x="6" y="18986"/>
                    </a:cubicBezTo>
                    <a:cubicBezTo>
                      <a:pt x="6" y="17955"/>
                      <a:pt x="6" y="14304"/>
                      <a:pt x="6" y="11050"/>
                    </a:cubicBezTo>
                    <a:cubicBezTo>
                      <a:pt x="-66" y="9962"/>
                      <a:pt x="-66" y="8883"/>
                      <a:pt x="6" y="7796"/>
                    </a:cubicBezTo>
                    <a:cubicBezTo>
                      <a:pt x="6" y="2954"/>
                      <a:pt x="2466" y="-141"/>
                      <a:pt x="6196" y="-141"/>
                    </a:cubicBezTo>
                    <a:lnTo>
                      <a:pt x="24133" y="256"/>
                    </a:lnTo>
                    <a:lnTo>
                      <a:pt x="47071" y="256"/>
                    </a:lnTo>
                    <a:cubicBezTo>
                      <a:pt x="48261" y="319"/>
                      <a:pt x="49451" y="319"/>
                      <a:pt x="50642" y="256"/>
                    </a:cubicBezTo>
                    <a:cubicBezTo>
                      <a:pt x="51412" y="327"/>
                      <a:pt x="52182" y="327"/>
                      <a:pt x="52944" y="256"/>
                    </a:cubicBezTo>
                    <a:lnTo>
                      <a:pt x="55722" y="256"/>
                    </a:lnTo>
                    <a:cubicBezTo>
                      <a:pt x="58817" y="256"/>
                      <a:pt x="60166" y="2002"/>
                      <a:pt x="60166" y="5970"/>
                    </a:cubicBezTo>
                    <a:cubicBezTo>
                      <a:pt x="59897" y="10208"/>
                      <a:pt x="59341" y="14423"/>
                      <a:pt x="58499" y="18590"/>
                    </a:cubicBezTo>
                    <a:cubicBezTo>
                      <a:pt x="58023" y="20098"/>
                      <a:pt x="56436" y="20812"/>
                      <a:pt x="53499" y="20812"/>
                    </a:cubicBezTo>
                    <a:cubicBezTo>
                      <a:pt x="50563" y="20812"/>
                      <a:pt x="50007" y="20812"/>
                      <a:pt x="35721" y="20098"/>
                    </a:cubicBezTo>
                    <a:cubicBezTo>
                      <a:pt x="34054" y="20098"/>
                      <a:pt x="32149" y="20098"/>
                      <a:pt x="31118" y="20098"/>
                    </a:cubicBezTo>
                    <a:cubicBezTo>
                      <a:pt x="26752" y="20098"/>
                      <a:pt x="23895" y="22161"/>
                      <a:pt x="23895" y="25415"/>
                    </a:cubicBezTo>
                    <a:cubicBezTo>
                      <a:pt x="23832" y="25780"/>
                      <a:pt x="23832" y="26161"/>
                      <a:pt x="23895" y="26526"/>
                    </a:cubicBezTo>
                    <a:cubicBezTo>
                      <a:pt x="23895" y="28034"/>
                      <a:pt x="23895" y="29384"/>
                      <a:pt x="23895" y="29781"/>
                    </a:cubicBezTo>
                    <a:cubicBezTo>
                      <a:pt x="23895" y="36289"/>
                      <a:pt x="25244" y="37320"/>
                      <a:pt x="32388" y="37320"/>
                    </a:cubicBezTo>
                    <a:cubicBezTo>
                      <a:pt x="34372" y="37320"/>
                      <a:pt x="36277" y="37320"/>
                      <a:pt x="37705" y="37320"/>
                    </a:cubicBezTo>
                    <a:lnTo>
                      <a:pt x="42467" y="37320"/>
                    </a:lnTo>
                    <a:lnTo>
                      <a:pt x="43341" y="37320"/>
                    </a:lnTo>
                    <a:lnTo>
                      <a:pt x="47706" y="37797"/>
                    </a:lnTo>
                    <a:lnTo>
                      <a:pt x="50087" y="37797"/>
                    </a:lnTo>
                    <a:cubicBezTo>
                      <a:pt x="51007" y="37725"/>
                      <a:pt x="51944" y="37725"/>
                      <a:pt x="52864" y="37797"/>
                    </a:cubicBezTo>
                    <a:cubicBezTo>
                      <a:pt x="59055" y="37797"/>
                      <a:pt x="60087" y="38987"/>
                      <a:pt x="60087" y="45733"/>
                    </a:cubicBezTo>
                    <a:lnTo>
                      <a:pt x="60087" y="46606"/>
                    </a:lnTo>
                    <a:cubicBezTo>
                      <a:pt x="60087" y="53987"/>
                      <a:pt x="60087" y="55734"/>
                      <a:pt x="59055" y="57242"/>
                    </a:cubicBezTo>
                    <a:cubicBezTo>
                      <a:pt x="58023" y="58750"/>
                      <a:pt x="55483" y="59543"/>
                      <a:pt x="52150" y="59543"/>
                    </a:cubicBezTo>
                    <a:cubicBezTo>
                      <a:pt x="48817" y="59543"/>
                      <a:pt x="36832" y="58988"/>
                      <a:pt x="33896" y="58670"/>
                    </a:cubicBezTo>
                    <a:cubicBezTo>
                      <a:pt x="31951" y="58416"/>
                      <a:pt x="29983" y="58289"/>
                      <a:pt x="28022" y="58273"/>
                    </a:cubicBezTo>
                    <a:cubicBezTo>
                      <a:pt x="25244" y="58273"/>
                      <a:pt x="23578" y="60734"/>
                      <a:pt x="23578" y="65258"/>
                    </a:cubicBezTo>
                    <a:cubicBezTo>
                      <a:pt x="23578" y="72083"/>
                      <a:pt x="24054" y="75417"/>
                      <a:pt x="25086" y="76369"/>
                    </a:cubicBezTo>
                    <a:cubicBezTo>
                      <a:pt x="28538" y="77925"/>
                      <a:pt x="32364" y="78473"/>
                      <a:pt x="36118" y="77957"/>
                    </a:cubicBezTo>
                    <a:lnTo>
                      <a:pt x="39451" y="77957"/>
                    </a:lnTo>
                    <a:lnTo>
                      <a:pt x="49769" y="77957"/>
                    </a:lnTo>
                    <a:cubicBezTo>
                      <a:pt x="51825" y="77687"/>
                      <a:pt x="53888" y="77528"/>
                      <a:pt x="55960" y="77480"/>
                    </a:cubicBezTo>
                    <a:cubicBezTo>
                      <a:pt x="61595" y="77480"/>
                      <a:pt x="63500" y="79385"/>
                      <a:pt x="63500" y="85417"/>
                    </a:cubicBezTo>
                    <a:cubicBezTo>
                      <a:pt x="63634" y="89370"/>
                      <a:pt x="63230" y="93322"/>
                      <a:pt x="62309" y="97163"/>
                    </a:cubicBezTo>
                    <a:cubicBezTo>
                      <a:pt x="61833" y="98671"/>
                      <a:pt x="60801" y="99227"/>
                      <a:pt x="58738" y="99227"/>
                    </a:cubicBezTo>
                    <a:cubicBezTo>
                      <a:pt x="54372" y="99227"/>
                      <a:pt x="48182" y="99227"/>
                      <a:pt x="44213" y="98751"/>
                    </a:cubicBezTo>
                    <a:lnTo>
                      <a:pt x="39054" y="99227"/>
                    </a:lnTo>
                    <a:cubicBezTo>
                      <a:pt x="37729" y="99306"/>
                      <a:pt x="36404" y="99306"/>
                      <a:pt x="35086" y="99227"/>
                    </a:cubicBezTo>
                    <a:cubicBezTo>
                      <a:pt x="34054" y="99227"/>
                      <a:pt x="33022" y="99227"/>
                      <a:pt x="28340" y="99227"/>
                    </a:cubicBezTo>
                    <a:lnTo>
                      <a:pt x="25959" y="99227"/>
                    </a:lnTo>
                    <a:cubicBezTo>
                      <a:pt x="25221" y="99164"/>
                      <a:pt x="24475" y="99164"/>
                      <a:pt x="23736" y="99227"/>
                    </a:cubicBezTo>
                    <a:lnTo>
                      <a:pt x="20483" y="99227"/>
                    </a:lnTo>
                    <a:lnTo>
                      <a:pt x="11355" y="99227"/>
                    </a:lnTo>
                    <a:cubicBezTo>
                      <a:pt x="10935" y="99172"/>
                      <a:pt x="10506" y="99172"/>
                      <a:pt x="10086" y="99227"/>
                    </a:cubicBezTo>
                    <a:lnTo>
                      <a:pt x="8895" y="99227"/>
                    </a:lnTo>
                    <a:cubicBezTo>
                      <a:pt x="7974" y="99299"/>
                      <a:pt x="7038" y="99299"/>
                      <a:pt x="6117" y="99227"/>
                    </a:cubicBezTo>
                    <a:cubicBezTo>
                      <a:pt x="3181" y="99227"/>
                      <a:pt x="1673" y="98354"/>
                      <a:pt x="799" y="96290"/>
                    </a:cubicBezTo>
                    <a:cubicBezTo>
                      <a:pt x="-90" y="88068"/>
                      <a:pt x="-360" y="79790"/>
                      <a:pt x="6" y="71528"/>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7" name="Freeform: Shape 176">
                <a:extLst>
                  <a:ext uri="{FF2B5EF4-FFF2-40B4-BE49-F238E27FC236}">
                    <a16:creationId xmlns:a16="http://schemas.microsoft.com/office/drawing/2014/main" id="{AB40C550-32CE-4027-89D8-0DA1382309D6}"/>
                  </a:ext>
                </a:extLst>
              </p:cNvPr>
              <p:cNvSpPr/>
              <p:nvPr/>
            </p:nvSpPr>
            <p:spPr>
              <a:xfrm>
                <a:off x="6334029" y="1723662"/>
                <a:ext cx="88803" cy="108928"/>
              </a:xfrm>
              <a:custGeom>
                <a:avLst/>
                <a:gdLst>
                  <a:gd name="connsiteX0" fmla="*/ 768 w 81161"/>
                  <a:gd name="connsiteY0" fmla="*/ 92957 h 99554"/>
                  <a:gd name="connsiteX1" fmla="*/ 768 w 81161"/>
                  <a:gd name="connsiteY1" fmla="*/ 91370 h 99554"/>
                  <a:gd name="connsiteX2" fmla="*/ 768 w 81161"/>
                  <a:gd name="connsiteY2" fmla="*/ 88830 h 99554"/>
                  <a:gd name="connsiteX3" fmla="*/ 768 w 81161"/>
                  <a:gd name="connsiteY3" fmla="*/ 83512 h 99554"/>
                  <a:gd name="connsiteX4" fmla="*/ 768 w 81161"/>
                  <a:gd name="connsiteY4" fmla="*/ 76052 h 99554"/>
                  <a:gd name="connsiteX5" fmla="*/ 768 w 81161"/>
                  <a:gd name="connsiteY5" fmla="*/ 68115 h 99554"/>
                  <a:gd name="connsiteX6" fmla="*/ 768 w 81161"/>
                  <a:gd name="connsiteY6" fmla="*/ 60178 h 99554"/>
                  <a:gd name="connsiteX7" fmla="*/ 768 w 81161"/>
                  <a:gd name="connsiteY7" fmla="*/ 55178 h 99554"/>
                  <a:gd name="connsiteX8" fmla="*/ 768 w 81161"/>
                  <a:gd name="connsiteY8" fmla="*/ 51210 h 99554"/>
                  <a:gd name="connsiteX9" fmla="*/ 1244 w 81161"/>
                  <a:gd name="connsiteY9" fmla="*/ 44622 h 99554"/>
                  <a:gd name="connsiteX10" fmla="*/ 451 w 81161"/>
                  <a:gd name="connsiteY10" fmla="*/ 24463 h 99554"/>
                  <a:gd name="connsiteX11" fmla="*/ -105 w 81161"/>
                  <a:gd name="connsiteY11" fmla="*/ 7240 h 99554"/>
                  <a:gd name="connsiteX12" fmla="*/ -105 w 81161"/>
                  <a:gd name="connsiteY12" fmla="*/ 4700 h 99554"/>
                  <a:gd name="connsiteX13" fmla="*/ 3150 w 81161"/>
                  <a:gd name="connsiteY13" fmla="*/ -141 h 99554"/>
                  <a:gd name="connsiteX14" fmla="*/ 4737 w 81161"/>
                  <a:gd name="connsiteY14" fmla="*/ -141 h 99554"/>
                  <a:gd name="connsiteX15" fmla="*/ 8467 w 81161"/>
                  <a:gd name="connsiteY15" fmla="*/ -141 h 99554"/>
                  <a:gd name="connsiteX16" fmla="*/ 17277 w 81161"/>
                  <a:gd name="connsiteY16" fmla="*/ -141 h 99554"/>
                  <a:gd name="connsiteX17" fmla="*/ 22436 w 81161"/>
                  <a:gd name="connsiteY17" fmla="*/ 494 h 99554"/>
                  <a:gd name="connsiteX18" fmla="*/ 27436 w 81161"/>
                  <a:gd name="connsiteY18" fmla="*/ 5335 h 99554"/>
                  <a:gd name="connsiteX19" fmla="*/ 30928 w 81161"/>
                  <a:gd name="connsiteY19" fmla="*/ 10732 h 99554"/>
                  <a:gd name="connsiteX20" fmla="*/ 36960 w 81161"/>
                  <a:gd name="connsiteY20" fmla="*/ 20018 h 99554"/>
                  <a:gd name="connsiteX21" fmla="*/ 40214 w 81161"/>
                  <a:gd name="connsiteY21" fmla="*/ 25177 h 99554"/>
                  <a:gd name="connsiteX22" fmla="*/ 47436 w 81161"/>
                  <a:gd name="connsiteY22" fmla="*/ 36527 h 99554"/>
                  <a:gd name="connsiteX23" fmla="*/ 49817 w 81161"/>
                  <a:gd name="connsiteY23" fmla="*/ 40495 h 99554"/>
                  <a:gd name="connsiteX24" fmla="*/ 53468 w 81161"/>
                  <a:gd name="connsiteY24" fmla="*/ 48432 h 99554"/>
                  <a:gd name="connsiteX25" fmla="*/ 54659 w 81161"/>
                  <a:gd name="connsiteY25" fmla="*/ 50813 h 99554"/>
                  <a:gd name="connsiteX26" fmla="*/ 56405 w 81161"/>
                  <a:gd name="connsiteY26" fmla="*/ 52876 h 99554"/>
                  <a:gd name="connsiteX27" fmla="*/ 57278 w 81161"/>
                  <a:gd name="connsiteY27" fmla="*/ 49781 h 99554"/>
                  <a:gd name="connsiteX28" fmla="*/ 57278 w 81161"/>
                  <a:gd name="connsiteY28" fmla="*/ 41845 h 99554"/>
                  <a:gd name="connsiteX29" fmla="*/ 57278 w 81161"/>
                  <a:gd name="connsiteY29" fmla="*/ 40416 h 99554"/>
                  <a:gd name="connsiteX30" fmla="*/ 57278 w 81161"/>
                  <a:gd name="connsiteY30" fmla="*/ 37638 h 99554"/>
                  <a:gd name="connsiteX31" fmla="*/ 57278 w 81161"/>
                  <a:gd name="connsiteY31" fmla="*/ 35971 h 99554"/>
                  <a:gd name="connsiteX32" fmla="*/ 57278 w 81161"/>
                  <a:gd name="connsiteY32" fmla="*/ 33035 h 99554"/>
                  <a:gd name="connsiteX33" fmla="*/ 57278 w 81161"/>
                  <a:gd name="connsiteY33" fmla="*/ 30971 h 99554"/>
                  <a:gd name="connsiteX34" fmla="*/ 57278 w 81161"/>
                  <a:gd name="connsiteY34" fmla="*/ 29939 h 99554"/>
                  <a:gd name="connsiteX35" fmla="*/ 57278 w 81161"/>
                  <a:gd name="connsiteY35" fmla="*/ 25971 h 99554"/>
                  <a:gd name="connsiteX36" fmla="*/ 56723 w 81161"/>
                  <a:gd name="connsiteY36" fmla="*/ 12320 h 99554"/>
                  <a:gd name="connsiteX37" fmla="*/ 56723 w 81161"/>
                  <a:gd name="connsiteY37" fmla="*/ 7161 h 99554"/>
                  <a:gd name="connsiteX38" fmla="*/ 56723 w 81161"/>
                  <a:gd name="connsiteY38" fmla="*/ 5574 h 99554"/>
                  <a:gd name="connsiteX39" fmla="*/ 56723 w 81161"/>
                  <a:gd name="connsiteY39" fmla="*/ 4066 h 99554"/>
                  <a:gd name="connsiteX40" fmla="*/ 56723 w 81161"/>
                  <a:gd name="connsiteY40" fmla="*/ 2716 h 99554"/>
                  <a:gd name="connsiteX41" fmla="*/ 58707 w 81161"/>
                  <a:gd name="connsiteY41" fmla="*/ 256 h 99554"/>
                  <a:gd name="connsiteX42" fmla="*/ 65136 w 81161"/>
                  <a:gd name="connsiteY42" fmla="*/ 653 h 99554"/>
                  <a:gd name="connsiteX43" fmla="*/ 66485 w 81161"/>
                  <a:gd name="connsiteY43" fmla="*/ 653 h 99554"/>
                  <a:gd name="connsiteX44" fmla="*/ 67675 w 81161"/>
                  <a:gd name="connsiteY44" fmla="*/ 653 h 99554"/>
                  <a:gd name="connsiteX45" fmla="*/ 70294 w 81161"/>
                  <a:gd name="connsiteY45" fmla="*/ 653 h 99554"/>
                  <a:gd name="connsiteX46" fmla="*/ 72517 w 81161"/>
                  <a:gd name="connsiteY46" fmla="*/ 653 h 99554"/>
                  <a:gd name="connsiteX47" fmla="*/ 73707 w 81161"/>
                  <a:gd name="connsiteY47" fmla="*/ 653 h 99554"/>
                  <a:gd name="connsiteX48" fmla="*/ 75453 w 81161"/>
                  <a:gd name="connsiteY48" fmla="*/ 653 h 99554"/>
                  <a:gd name="connsiteX49" fmla="*/ 81009 w 81161"/>
                  <a:gd name="connsiteY49" fmla="*/ 5891 h 99554"/>
                  <a:gd name="connsiteX50" fmla="*/ 81009 w 81161"/>
                  <a:gd name="connsiteY50" fmla="*/ 6050 h 99554"/>
                  <a:gd name="connsiteX51" fmla="*/ 80612 w 81161"/>
                  <a:gd name="connsiteY51" fmla="*/ 11923 h 99554"/>
                  <a:gd name="connsiteX52" fmla="*/ 80612 w 81161"/>
                  <a:gd name="connsiteY52" fmla="*/ 16526 h 99554"/>
                  <a:gd name="connsiteX53" fmla="*/ 79898 w 81161"/>
                  <a:gd name="connsiteY53" fmla="*/ 48273 h 99554"/>
                  <a:gd name="connsiteX54" fmla="*/ 79898 w 81161"/>
                  <a:gd name="connsiteY54" fmla="*/ 59940 h 99554"/>
                  <a:gd name="connsiteX55" fmla="*/ 79501 w 81161"/>
                  <a:gd name="connsiteY55" fmla="*/ 67877 h 99554"/>
                  <a:gd name="connsiteX56" fmla="*/ 79501 w 81161"/>
                  <a:gd name="connsiteY56" fmla="*/ 73353 h 99554"/>
                  <a:gd name="connsiteX57" fmla="*/ 80691 w 81161"/>
                  <a:gd name="connsiteY57" fmla="*/ 89227 h 99554"/>
                  <a:gd name="connsiteX58" fmla="*/ 80691 w 81161"/>
                  <a:gd name="connsiteY58" fmla="*/ 94386 h 99554"/>
                  <a:gd name="connsiteX59" fmla="*/ 76723 w 81161"/>
                  <a:gd name="connsiteY59" fmla="*/ 99386 h 99554"/>
                  <a:gd name="connsiteX60" fmla="*/ 70374 w 81161"/>
                  <a:gd name="connsiteY60" fmla="*/ 99068 h 99554"/>
                  <a:gd name="connsiteX61" fmla="*/ 64738 w 81161"/>
                  <a:gd name="connsiteY61" fmla="*/ 99068 h 99554"/>
                  <a:gd name="connsiteX62" fmla="*/ 57834 w 81161"/>
                  <a:gd name="connsiteY62" fmla="*/ 95100 h 99554"/>
                  <a:gd name="connsiteX63" fmla="*/ 48151 w 81161"/>
                  <a:gd name="connsiteY63" fmla="*/ 79941 h 99554"/>
                  <a:gd name="connsiteX64" fmla="*/ 43151 w 81161"/>
                  <a:gd name="connsiteY64" fmla="*/ 72004 h 99554"/>
                  <a:gd name="connsiteX65" fmla="*/ 38865 w 81161"/>
                  <a:gd name="connsiteY65" fmla="*/ 65337 h 99554"/>
                  <a:gd name="connsiteX66" fmla="*/ 35214 w 81161"/>
                  <a:gd name="connsiteY66" fmla="*/ 59940 h 99554"/>
                  <a:gd name="connsiteX67" fmla="*/ 30769 w 81161"/>
                  <a:gd name="connsiteY67" fmla="*/ 52718 h 99554"/>
                  <a:gd name="connsiteX68" fmla="*/ 25452 w 81161"/>
                  <a:gd name="connsiteY68" fmla="*/ 45178 h 99554"/>
                  <a:gd name="connsiteX69" fmla="*/ 23388 w 81161"/>
                  <a:gd name="connsiteY69" fmla="*/ 47559 h 99554"/>
                  <a:gd name="connsiteX70" fmla="*/ 23388 w 81161"/>
                  <a:gd name="connsiteY70" fmla="*/ 53432 h 99554"/>
                  <a:gd name="connsiteX71" fmla="*/ 23388 w 81161"/>
                  <a:gd name="connsiteY71" fmla="*/ 55972 h 99554"/>
                  <a:gd name="connsiteX72" fmla="*/ 23388 w 81161"/>
                  <a:gd name="connsiteY72" fmla="*/ 62559 h 99554"/>
                  <a:gd name="connsiteX73" fmla="*/ 23388 w 81161"/>
                  <a:gd name="connsiteY73" fmla="*/ 65337 h 99554"/>
                  <a:gd name="connsiteX74" fmla="*/ 22912 w 81161"/>
                  <a:gd name="connsiteY74" fmla="*/ 69306 h 99554"/>
                  <a:gd name="connsiteX75" fmla="*/ 23468 w 81161"/>
                  <a:gd name="connsiteY75" fmla="*/ 73909 h 99554"/>
                  <a:gd name="connsiteX76" fmla="*/ 24261 w 81161"/>
                  <a:gd name="connsiteY76" fmla="*/ 92402 h 99554"/>
                  <a:gd name="connsiteX77" fmla="*/ 24261 w 81161"/>
                  <a:gd name="connsiteY77" fmla="*/ 94465 h 99554"/>
                  <a:gd name="connsiteX78" fmla="*/ 11880 w 81161"/>
                  <a:gd name="connsiteY78" fmla="*/ 99068 h 99554"/>
                  <a:gd name="connsiteX79" fmla="*/ 9340 w 81161"/>
                  <a:gd name="connsiteY79" fmla="*/ 99068 h 99554"/>
                  <a:gd name="connsiteX80" fmla="*/ 8626 w 81161"/>
                  <a:gd name="connsiteY80" fmla="*/ 99068 h 99554"/>
                  <a:gd name="connsiteX81" fmla="*/ 8070 w 81161"/>
                  <a:gd name="connsiteY81" fmla="*/ 99068 h 99554"/>
                  <a:gd name="connsiteX82" fmla="*/ 4975 w 81161"/>
                  <a:gd name="connsiteY82" fmla="*/ 99068 h 99554"/>
                  <a:gd name="connsiteX83" fmla="*/ 54 w 81161"/>
                  <a:gd name="connsiteY83" fmla="*/ 95418 h 99554"/>
                  <a:gd name="connsiteX84" fmla="*/ 768 w 81161"/>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244" y="44622"/>
                      <a:pt x="1244" y="44622"/>
                    </a:cubicBezTo>
                    <a:cubicBezTo>
                      <a:pt x="1244" y="38749"/>
                      <a:pt x="610" y="31924"/>
                      <a:pt x="451" y="24463"/>
                    </a:cubicBezTo>
                    <a:cubicBezTo>
                      <a:pt x="451" y="13431"/>
                      <a:pt x="54" y="7637"/>
                      <a:pt x="-105" y="7240"/>
                    </a:cubicBezTo>
                    <a:cubicBezTo>
                      <a:pt x="-168" y="6391"/>
                      <a:pt x="-168" y="5550"/>
                      <a:pt x="-105" y="4700"/>
                    </a:cubicBezTo>
                    <a:cubicBezTo>
                      <a:pt x="-105" y="1764"/>
                      <a:pt x="1086" y="18"/>
                      <a:pt x="3150"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lnTo>
                      <a:pt x="47436" y="36527"/>
                    </a:lnTo>
                    <a:cubicBezTo>
                      <a:pt x="48389" y="37749"/>
                      <a:pt x="49190" y="39082"/>
                      <a:pt x="49817" y="40495"/>
                    </a:cubicBezTo>
                    <a:cubicBezTo>
                      <a:pt x="51008" y="42956"/>
                      <a:pt x="52119" y="45654"/>
                      <a:pt x="53468" y="48432"/>
                    </a:cubicBezTo>
                    <a:lnTo>
                      <a:pt x="54659" y="50813"/>
                    </a:lnTo>
                    <a:cubicBezTo>
                      <a:pt x="55064" y="51631"/>
                      <a:pt x="55659" y="52345"/>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723" y="14780"/>
                      <a:pt x="56723" y="14780"/>
                      <a:pt x="56723" y="12320"/>
                    </a:cubicBezTo>
                    <a:cubicBezTo>
                      <a:pt x="56723" y="9859"/>
                      <a:pt x="56723" y="8034"/>
                      <a:pt x="56723" y="7161"/>
                    </a:cubicBezTo>
                    <a:cubicBezTo>
                      <a:pt x="56818" y="6637"/>
                      <a:pt x="56818" y="6097"/>
                      <a:pt x="56723" y="5574"/>
                    </a:cubicBezTo>
                    <a:lnTo>
                      <a:pt x="56723" y="4066"/>
                    </a:lnTo>
                    <a:cubicBezTo>
                      <a:pt x="56643" y="3621"/>
                      <a:pt x="56643" y="3161"/>
                      <a:pt x="56723" y="2716"/>
                    </a:cubicBezTo>
                    <a:cubicBezTo>
                      <a:pt x="56723" y="1605"/>
                      <a:pt x="57913" y="256"/>
                      <a:pt x="58707" y="256"/>
                    </a:cubicBezTo>
                    <a:lnTo>
                      <a:pt x="65136" y="653"/>
                    </a:lnTo>
                    <a:lnTo>
                      <a:pt x="66485" y="653"/>
                    </a:lnTo>
                    <a:cubicBezTo>
                      <a:pt x="66882" y="597"/>
                      <a:pt x="67278" y="597"/>
                      <a:pt x="67675" y="653"/>
                    </a:cubicBezTo>
                    <a:lnTo>
                      <a:pt x="70294" y="653"/>
                    </a:lnTo>
                    <a:lnTo>
                      <a:pt x="72517" y="653"/>
                    </a:lnTo>
                    <a:lnTo>
                      <a:pt x="73707" y="653"/>
                    </a:lnTo>
                    <a:lnTo>
                      <a:pt x="75453" y="653"/>
                    </a:lnTo>
                    <a:cubicBezTo>
                      <a:pt x="78430" y="565"/>
                      <a:pt x="80921" y="2907"/>
                      <a:pt x="81009" y="5891"/>
                    </a:cubicBezTo>
                    <a:cubicBezTo>
                      <a:pt x="81009" y="5939"/>
                      <a:pt x="81009" y="5994"/>
                      <a:pt x="81009" y="6050"/>
                    </a:cubicBezTo>
                    <a:cubicBezTo>
                      <a:pt x="81009" y="6764"/>
                      <a:pt x="81009" y="8828"/>
                      <a:pt x="80612" y="11923"/>
                    </a:cubicBezTo>
                    <a:cubicBezTo>
                      <a:pt x="80501" y="13455"/>
                      <a:pt x="80501" y="14995"/>
                      <a:pt x="80612" y="16526"/>
                    </a:cubicBezTo>
                    <a:lnTo>
                      <a:pt x="79898" y="48273"/>
                    </a:lnTo>
                    <a:lnTo>
                      <a:pt x="79898" y="59940"/>
                    </a:lnTo>
                    <a:cubicBezTo>
                      <a:pt x="79898" y="61686"/>
                      <a:pt x="79898" y="64305"/>
                      <a:pt x="79501" y="67877"/>
                    </a:cubicBezTo>
                    <a:cubicBezTo>
                      <a:pt x="79501" y="70417"/>
                      <a:pt x="79501" y="72163"/>
                      <a:pt x="79501" y="73353"/>
                    </a:cubicBezTo>
                    <a:cubicBezTo>
                      <a:pt x="79501" y="74544"/>
                      <a:pt x="80215" y="85100"/>
                      <a:pt x="80691" y="89227"/>
                    </a:cubicBezTo>
                    <a:cubicBezTo>
                      <a:pt x="80691" y="91211"/>
                      <a:pt x="80691" y="93116"/>
                      <a:pt x="80691" y="94386"/>
                    </a:cubicBezTo>
                    <a:cubicBezTo>
                      <a:pt x="80691" y="97243"/>
                      <a:pt x="78787" y="99703"/>
                      <a:pt x="76723" y="99386"/>
                    </a:cubicBezTo>
                    <a:cubicBezTo>
                      <a:pt x="74620" y="99092"/>
                      <a:pt x="72493" y="98981"/>
                      <a:pt x="70374" y="99068"/>
                    </a:cubicBezTo>
                    <a:lnTo>
                      <a:pt x="64738" y="99068"/>
                    </a:lnTo>
                    <a:cubicBezTo>
                      <a:pt x="61810" y="99418"/>
                      <a:pt x="59008" y="97806"/>
                      <a:pt x="57834" y="95100"/>
                    </a:cubicBezTo>
                    <a:lnTo>
                      <a:pt x="48151" y="79941"/>
                    </a:lnTo>
                    <a:cubicBezTo>
                      <a:pt x="46246" y="76687"/>
                      <a:pt x="44579" y="74068"/>
                      <a:pt x="43151" y="72004"/>
                    </a:cubicBezTo>
                    <a:cubicBezTo>
                      <a:pt x="41571" y="69877"/>
                      <a:pt x="40142" y="67655"/>
                      <a:pt x="38865" y="65337"/>
                    </a:cubicBezTo>
                    <a:cubicBezTo>
                      <a:pt x="38309" y="64623"/>
                      <a:pt x="37278" y="62877"/>
                      <a:pt x="35214" y="59940"/>
                    </a:cubicBezTo>
                    <a:cubicBezTo>
                      <a:pt x="33460" y="57710"/>
                      <a:pt x="31968" y="55289"/>
                      <a:pt x="30769" y="52718"/>
                    </a:cubicBezTo>
                    <a:cubicBezTo>
                      <a:pt x="28706" y="48035"/>
                      <a:pt x="26801" y="45178"/>
                      <a:pt x="25452" y="45178"/>
                    </a:cubicBezTo>
                    <a:cubicBezTo>
                      <a:pt x="24102" y="45178"/>
                      <a:pt x="23706" y="46210"/>
                      <a:pt x="23388" y="47559"/>
                    </a:cubicBezTo>
                    <a:cubicBezTo>
                      <a:pt x="23071" y="48908"/>
                      <a:pt x="23388" y="52400"/>
                      <a:pt x="23388" y="53432"/>
                    </a:cubicBezTo>
                    <a:cubicBezTo>
                      <a:pt x="23317" y="54281"/>
                      <a:pt x="23317" y="55130"/>
                      <a:pt x="23388" y="55972"/>
                    </a:cubicBezTo>
                    <a:cubicBezTo>
                      <a:pt x="23388" y="58750"/>
                      <a:pt x="23388" y="60972"/>
                      <a:pt x="23388" y="62559"/>
                    </a:cubicBezTo>
                    <a:cubicBezTo>
                      <a:pt x="23388" y="64147"/>
                      <a:pt x="23388" y="64305"/>
                      <a:pt x="23388" y="65337"/>
                    </a:cubicBezTo>
                    <a:cubicBezTo>
                      <a:pt x="23388" y="67560"/>
                      <a:pt x="22912" y="69147"/>
                      <a:pt x="22912" y="69306"/>
                    </a:cubicBezTo>
                    <a:lnTo>
                      <a:pt x="23468" y="73909"/>
                    </a:lnTo>
                    <a:cubicBezTo>
                      <a:pt x="23349" y="80084"/>
                      <a:pt x="23610" y="86258"/>
                      <a:pt x="24261" y="92402"/>
                    </a:cubicBezTo>
                    <a:cubicBezTo>
                      <a:pt x="24341" y="93084"/>
                      <a:pt x="24341" y="93783"/>
                      <a:pt x="24261" y="94465"/>
                    </a:cubicBezTo>
                    <a:cubicBezTo>
                      <a:pt x="24261" y="98434"/>
                      <a:pt x="22436" y="99068"/>
                      <a:pt x="11880" y="99068"/>
                    </a:cubicBezTo>
                    <a:lnTo>
                      <a:pt x="9340" y="99068"/>
                    </a:lnTo>
                    <a:cubicBezTo>
                      <a:pt x="9110" y="98997"/>
                      <a:pt x="8856" y="98997"/>
                      <a:pt x="8626" y="99068"/>
                    </a:cubicBezTo>
                    <a:cubicBezTo>
                      <a:pt x="8443" y="99005"/>
                      <a:pt x="8253" y="99005"/>
                      <a:pt x="8070" y="99068"/>
                    </a:cubicBezTo>
                    <a:cubicBezTo>
                      <a:pt x="7039" y="99148"/>
                      <a:pt x="6007" y="99148"/>
                      <a:pt x="4975" y="99068"/>
                    </a:cubicBezTo>
                    <a:cubicBezTo>
                      <a:pt x="2038" y="99068"/>
                      <a:pt x="54" y="97719"/>
                      <a:pt x="54" y="95418"/>
                    </a:cubicBezTo>
                    <a:cubicBezTo>
                      <a:pt x="451" y="95497"/>
                      <a:pt x="610" y="94465"/>
                      <a:pt x="768" y="92957"/>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8" name="Freeform: Shape 177">
                <a:extLst>
                  <a:ext uri="{FF2B5EF4-FFF2-40B4-BE49-F238E27FC236}">
                    <a16:creationId xmlns:a16="http://schemas.microsoft.com/office/drawing/2014/main" id="{1418EB42-32F3-454A-A75F-DF061E9E7FFF}"/>
                  </a:ext>
                </a:extLst>
              </p:cNvPr>
              <p:cNvSpPr/>
              <p:nvPr/>
            </p:nvSpPr>
            <p:spPr>
              <a:xfrm>
                <a:off x="6431689" y="1724269"/>
                <a:ext cx="62871" cy="107207"/>
              </a:xfrm>
              <a:custGeom>
                <a:avLst/>
                <a:gdLst>
                  <a:gd name="connsiteX0" fmla="*/ 17626 w 57461"/>
                  <a:gd name="connsiteY0" fmla="*/ 89147 h 97981"/>
                  <a:gd name="connsiteX1" fmla="*/ 17626 w 57461"/>
                  <a:gd name="connsiteY1" fmla="*/ 85496 h 97981"/>
                  <a:gd name="connsiteX2" fmla="*/ 17626 w 57461"/>
                  <a:gd name="connsiteY2" fmla="*/ 83115 h 97981"/>
                  <a:gd name="connsiteX3" fmla="*/ 17150 w 57461"/>
                  <a:gd name="connsiteY3" fmla="*/ 72718 h 97981"/>
                  <a:gd name="connsiteX4" fmla="*/ 18023 w 57461"/>
                  <a:gd name="connsiteY4" fmla="*/ 58432 h 97981"/>
                  <a:gd name="connsiteX5" fmla="*/ 18023 w 57461"/>
                  <a:gd name="connsiteY5" fmla="*/ 56686 h 97981"/>
                  <a:gd name="connsiteX6" fmla="*/ 17468 w 57461"/>
                  <a:gd name="connsiteY6" fmla="*/ 47400 h 97981"/>
                  <a:gd name="connsiteX7" fmla="*/ 18023 w 57461"/>
                  <a:gd name="connsiteY7" fmla="*/ 38987 h 97981"/>
                  <a:gd name="connsiteX8" fmla="*/ 17626 w 57461"/>
                  <a:gd name="connsiteY8" fmla="*/ 35654 h 97981"/>
                  <a:gd name="connsiteX9" fmla="*/ 17626 w 57461"/>
                  <a:gd name="connsiteY9" fmla="*/ 34305 h 97981"/>
                  <a:gd name="connsiteX10" fmla="*/ 17626 w 57461"/>
                  <a:gd name="connsiteY10" fmla="*/ 30733 h 97981"/>
                  <a:gd name="connsiteX11" fmla="*/ 17626 w 57461"/>
                  <a:gd name="connsiteY11" fmla="*/ 29622 h 97981"/>
                  <a:gd name="connsiteX12" fmla="*/ 12785 w 57461"/>
                  <a:gd name="connsiteY12" fmla="*/ 22241 h 97981"/>
                  <a:gd name="connsiteX13" fmla="*/ 2943 w 57461"/>
                  <a:gd name="connsiteY13" fmla="*/ 22637 h 97981"/>
                  <a:gd name="connsiteX14" fmla="*/ -152 w 57461"/>
                  <a:gd name="connsiteY14" fmla="*/ 15891 h 97981"/>
                  <a:gd name="connsiteX15" fmla="*/ -152 w 57461"/>
                  <a:gd name="connsiteY15" fmla="*/ 11447 h 97981"/>
                  <a:gd name="connsiteX16" fmla="*/ -152 w 57461"/>
                  <a:gd name="connsiteY16" fmla="*/ 8431 h 97981"/>
                  <a:gd name="connsiteX17" fmla="*/ 5642 w 57461"/>
                  <a:gd name="connsiteY17" fmla="*/ -141 h 97981"/>
                  <a:gd name="connsiteX18" fmla="*/ 12705 w 57461"/>
                  <a:gd name="connsiteY18" fmla="*/ -141 h 97981"/>
                  <a:gd name="connsiteX19" fmla="*/ 20642 w 57461"/>
                  <a:gd name="connsiteY19" fmla="*/ -141 h 97981"/>
                  <a:gd name="connsiteX20" fmla="*/ 29928 w 57461"/>
                  <a:gd name="connsiteY20" fmla="*/ -141 h 97981"/>
                  <a:gd name="connsiteX21" fmla="*/ 34770 w 57461"/>
                  <a:gd name="connsiteY21" fmla="*/ -141 h 97981"/>
                  <a:gd name="connsiteX22" fmla="*/ 39770 w 57461"/>
                  <a:gd name="connsiteY22" fmla="*/ -141 h 97981"/>
                  <a:gd name="connsiteX23" fmla="*/ 50088 w 57461"/>
                  <a:gd name="connsiteY23" fmla="*/ -141 h 97981"/>
                  <a:gd name="connsiteX24" fmla="*/ 57310 w 57461"/>
                  <a:gd name="connsiteY24" fmla="*/ 10574 h 97981"/>
                  <a:gd name="connsiteX25" fmla="*/ 57310 w 57461"/>
                  <a:gd name="connsiteY25" fmla="*/ 12320 h 97981"/>
                  <a:gd name="connsiteX26" fmla="*/ 57310 w 57461"/>
                  <a:gd name="connsiteY26" fmla="*/ 14701 h 97981"/>
                  <a:gd name="connsiteX27" fmla="*/ 56755 w 57461"/>
                  <a:gd name="connsiteY27" fmla="*/ 20891 h 97981"/>
                  <a:gd name="connsiteX28" fmla="*/ 54691 w 57461"/>
                  <a:gd name="connsiteY28" fmla="*/ 22637 h 97981"/>
                  <a:gd name="connsiteX29" fmla="*/ 47627 w 57461"/>
                  <a:gd name="connsiteY29" fmla="*/ 22161 h 97981"/>
                  <a:gd name="connsiteX30" fmla="*/ 41754 w 57461"/>
                  <a:gd name="connsiteY30" fmla="*/ 26447 h 97981"/>
                  <a:gd name="connsiteX31" fmla="*/ 40404 w 57461"/>
                  <a:gd name="connsiteY31" fmla="*/ 35892 h 97981"/>
                  <a:gd name="connsiteX32" fmla="*/ 40404 w 57461"/>
                  <a:gd name="connsiteY32" fmla="*/ 52321 h 97981"/>
                  <a:gd name="connsiteX33" fmla="*/ 40404 w 57461"/>
                  <a:gd name="connsiteY33" fmla="*/ 64861 h 97981"/>
                  <a:gd name="connsiteX34" fmla="*/ 40404 w 57461"/>
                  <a:gd name="connsiteY34" fmla="*/ 67639 h 97981"/>
                  <a:gd name="connsiteX35" fmla="*/ 40404 w 57461"/>
                  <a:gd name="connsiteY35" fmla="*/ 70020 h 97981"/>
                  <a:gd name="connsiteX36" fmla="*/ 40404 w 57461"/>
                  <a:gd name="connsiteY36" fmla="*/ 73433 h 97981"/>
                  <a:gd name="connsiteX37" fmla="*/ 40404 w 57461"/>
                  <a:gd name="connsiteY37" fmla="*/ 76211 h 97981"/>
                  <a:gd name="connsiteX38" fmla="*/ 40404 w 57461"/>
                  <a:gd name="connsiteY38" fmla="*/ 78433 h 97981"/>
                  <a:gd name="connsiteX39" fmla="*/ 40960 w 57461"/>
                  <a:gd name="connsiteY39" fmla="*/ 93274 h 97981"/>
                  <a:gd name="connsiteX40" fmla="*/ 36278 w 57461"/>
                  <a:gd name="connsiteY40" fmla="*/ 97798 h 97981"/>
                  <a:gd name="connsiteX41" fmla="*/ 33897 w 57461"/>
                  <a:gd name="connsiteY41" fmla="*/ 97798 h 97981"/>
                  <a:gd name="connsiteX42" fmla="*/ 30960 w 57461"/>
                  <a:gd name="connsiteY42" fmla="*/ 97798 h 97981"/>
                  <a:gd name="connsiteX43" fmla="*/ 29611 w 57461"/>
                  <a:gd name="connsiteY43" fmla="*/ 97798 h 97981"/>
                  <a:gd name="connsiteX44" fmla="*/ 26436 w 57461"/>
                  <a:gd name="connsiteY44" fmla="*/ 97322 h 97981"/>
                  <a:gd name="connsiteX45" fmla="*/ 20086 w 57461"/>
                  <a:gd name="connsiteY45" fmla="*/ 97322 h 97981"/>
                  <a:gd name="connsiteX46" fmla="*/ 16674 w 57461"/>
                  <a:gd name="connsiteY46" fmla="*/ 92322 h 97981"/>
                  <a:gd name="connsiteX47" fmla="*/ 17626 w 57461"/>
                  <a:gd name="connsiteY47"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1" h="97981">
                    <a:moveTo>
                      <a:pt x="17626" y="89147"/>
                    </a:moveTo>
                    <a:cubicBezTo>
                      <a:pt x="17626" y="87560"/>
                      <a:pt x="17626" y="86370"/>
                      <a:pt x="17626" y="85496"/>
                    </a:cubicBezTo>
                    <a:cubicBezTo>
                      <a:pt x="17689" y="84703"/>
                      <a:pt x="17689" y="83909"/>
                      <a:pt x="17626" y="83115"/>
                    </a:cubicBezTo>
                    <a:cubicBezTo>
                      <a:pt x="17626" y="79147"/>
                      <a:pt x="17150" y="75179"/>
                      <a:pt x="17150" y="72718"/>
                    </a:cubicBezTo>
                    <a:cubicBezTo>
                      <a:pt x="17174" y="67941"/>
                      <a:pt x="17459" y="63170"/>
                      <a:pt x="18023" y="58432"/>
                    </a:cubicBezTo>
                    <a:cubicBezTo>
                      <a:pt x="18071" y="57853"/>
                      <a:pt x="18071" y="57266"/>
                      <a:pt x="18023" y="56686"/>
                    </a:cubicBezTo>
                    <a:cubicBezTo>
                      <a:pt x="18023" y="54305"/>
                      <a:pt x="18023" y="53432"/>
                      <a:pt x="17468" y="47400"/>
                    </a:cubicBezTo>
                    <a:cubicBezTo>
                      <a:pt x="17468" y="46924"/>
                      <a:pt x="17468" y="41924"/>
                      <a:pt x="18023" y="38987"/>
                    </a:cubicBezTo>
                    <a:cubicBezTo>
                      <a:pt x="17960" y="37868"/>
                      <a:pt x="17825" y="36757"/>
                      <a:pt x="17626" y="35654"/>
                    </a:cubicBezTo>
                    <a:cubicBezTo>
                      <a:pt x="17563" y="35209"/>
                      <a:pt x="17563" y="34749"/>
                      <a:pt x="17626" y="34305"/>
                    </a:cubicBezTo>
                    <a:cubicBezTo>
                      <a:pt x="17626" y="34305"/>
                      <a:pt x="17626" y="34305"/>
                      <a:pt x="17626" y="30733"/>
                    </a:cubicBezTo>
                    <a:cubicBezTo>
                      <a:pt x="17674" y="30368"/>
                      <a:pt x="17674" y="29987"/>
                      <a:pt x="17626" y="29622"/>
                    </a:cubicBezTo>
                    <a:cubicBezTo>
                      <a:pt x="17626" y="26923"/>
                      <a:pt x="14372" y="22241"/>
                      <a:pt x="12785" y="22241"/>
                    </a:cubicBezTo>
                    <a:lnTo>
                      <a:pt x="2943" y="22637"/>
                    </a:lnTo>
                    <a:cubicBezTo>
                      <a:pt x="1197" y="22637"/>
                      <a:pt x="-152" y="19701"/>
                      <a:pt x="-152" y="15891"/>
                    </a:cubicBezTo>
                    <a:cubicBezTo>
                      <a:pt x="-152" y="14542"/>
                      <a:pt x="-152" y="13431"/>
                      <a:pt x="-152" y="11447"/>
                    </a:cubicBezTo>
                    <a:cubicBezTo>
                      <a:pt x="-152" y="9462"/>
                      <a:pt x="-152" y="9145"/>
                      <a:pt x="-152" y="8431"/>
                    </a:cubicBezTo>
                    <a:cubicBezTo>
                      <a:pt x="-152" y="1446"/>
                      <a:pt x="880" y="494"/>
                      <a:pt x="5642" y="-141"/>
                    </a:cubicBezTo>
                    <a:cubicBezTo>
                      <a:pt x="6197" y="-141"/>
                      <a:pt x="8737" y="-141"/>
                      <a:pt x="12705" y="-141"/>
                    </a:cubicBezTo>
                    <a:lnTo>
                      <a:pt x="20642" y="-141"/>
                    </a:lnTo>
                    <a:lnTo>
                      <a:pt x="29928" y="-141"/>
                    </a:lnTo>
                    <a:cubicBezTo>
                      <a:pt x="31991" y="-141"/>
                      <a:pt x="33738" y="-141"/>
                      <a:pt x="34770" y="-141"/>
                    </a:cubicBezTo>
                    <a:cubicBezTo>
                      <a:pt x="35801" y="-141"/>
                      <a:pt x="37468" y="-141"/>
                      <a:pt x="39770" y="-141"/>
                    </a:cubicBezTo>
                    <a:lnTo>
                      <a:pt x="50088" y="-141"/>
                    </a:lnTo>
                    <a:cubicBezTo>
                      <a:pt x="56437" y="-141"/>
                      <a:pt x="57310" y="1129"/>
                      <a:pt x="57310" y="10574"/>
                    </a:cubicBezTo>
                    <a:cubicBezTo>
                      <a:pt x="57262" y="11153"/>
                      <a:pt x="57262" y="11740"/>
                      <a:pt x="57310" y="12320"/>
                    </a:cubicBezTo>
                    <a:lnTo>
                      <a:pt x="57310" y="14701"/>
                    </a:lnTo>
                    <a:cubicBezTo>
                      <a:pt x="57310" y="19383"/>
                      <a:pt x="57310" y="19860"/>
                      <a:pt x="56755" y="20891"/>
                    </a:cubicBezTo>
                    <a:cubicBezTo>
                      <a:pt x="56223" y="21637"/>
                      <a:pt x="55516" y="22241"/>
                      <a:pt x="54691" y="22637"/>
                    </a:cubicBezTo>
                    <a:lnTo>
                      <a:pt x="47627" y="22161"/>
                    </a:lnTo>
                    <a:cubicBezTo>
                      <a:pt x="45198" y="22804"/>
                      <a:pt x="43103" y="24336"/>
                      <a:pt x="41754" y="26447"/>
                    </a:cubicBezTo>
                    <a:cubicBezTo>
                      <a:pt x="40881" y="29519"/>
                      <a:pt x="40429" y="32693"/>
                      <a:pt x="40404" y="35892"/>
                    </a:cubicBezTo>
                    <a:lnTo>
                      <a:pt x="40404" y="52321"/>
                    </a:lnTo>
                    <a:lnTo>
                      <a:pt x="40404" y="64861"/>
                    </a:lnTo>
                    <a:cubicBezTo>
                      <a:pt x="40404" y="65575"/>
                      <a:pt x="40404" y="66448"/>
                      <a:pt x="40404" y="67639"/>
                    </a:cubicBezTo>
                    <a:cubicBezTo>
                      <a:pt x="40460" y="68432"/>
                      <a:pt x="40460" y="69226"/>
                      <a:pt x="40404" y="70020"/>
                    </a:cubicBezTo>
                    <a:cubicBezTo>
                      <a:pt x="40404" y="70734"/>
                      <a:pt x="40404" y="71766"/>
                      <a:pt x="40404" y="73433"/>
                    </a:cubicBezTo>
                    <a:cubicBezTo>
                      <a:pt x="40349" y="74361"/>
                      <a:pt x="40349" y="75282"/>
                      <a:pt x="40404" y="76211"/>
                    </a:cubicBezTo>
                    <a:cubicBezTo>
                      <a:pt x="40349" y="76949"/>
                      <a:pt x="40349" y="77695"/>
                      <a:pt x="40404" y="78433"/>
                    </a:cubicBezTo>
                    <a:cubicBezTo>
                      <a:pt x="40404" y="80496"/>
                      <a:pt x="40960" y="90179"/>
                      <a:pt x="40960" y="93274"/>
                    </a:cubicBezTo>
                    <a:cubicBezTo>
                      <a:pt x="40960" y="96370"/>
                      <a:pt x="39770" y="97402"/>
                      <a:pt x="36278" y="97798"/>
                    </a:cubicBezTo>
                    <a:cubicBezTo>
                      <a:pt x="35246" y="97798"/>
                      <a:pt x="34373" y="97798"/>
                      <a:pt x="33897" y="97798"/>
                    </a:cubicBezTo>
                    <a:lnTo>
                      <a:pt x="30960" y="97798"/>
                    </a:lnTo>
                    <a:cubicBezTo>
                      <a:pt x="30515" y="97854"/>
                      <a:pt x="30063" y="97854"/>
                      <a:pt x="29611" y="97798"/>
                    </a:cubicBezTo>
                    <a:lnTo>
                      <a:pt x="26436" y="97322"/>
                    </a:lnTo>
                    <a:lnTo>
                      <a:pt x="20086" y="97322"/>
                    </a:lnTo>
                    <a:cubicBezTo>
                      <a:pt x="18499" y="97322"/>
                      <a:pt x="16674" y="94782"/>
                      <a:pt x="16674" y="92322"/>
                    </a:cubicBezTo>
                    <a:cubicBezTo>
                      <a:pt x="16674" y="89862"/>
                      <a:pt x="17468" y="90576"/>
                      <a:pt x="17626" y="89147"/>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79" name="Freeform: Shape 178">
                <a:extLst>
                  <a:ext uri="{FF2B5EF4-FFF2-40B4-BE49-F238E27FC236}">
                    <a16:creationId xmlns:a16="http://schemas.microsoft.com/office/drawing/2014/main" id="{8EACFD95-3426-418A-BC2B-DBFED2DB6350}"/>
                  </a:ext>
                </a:extLst>
              </p:cNvPr>
              <p:cNvSpPr/>
              <p:nvPr/>
            </p:nvSpPr>
            <p:spPr>
              <a:xfrm>
                <a:off x="6502199" y="1723967"/>
                <a:ext cx="59083" cy="109215"/>
              </a:xfrm>
              <a:custGeom>
                <a:avLst/>
                <a:gdLst>
                  <a:gd name="connsiteX0" fmla="*/ 567 w 53999"/>
                  <a:gd name="connsiteY0" fmla="*/ 89265 h 99816"/>
                  <a:gd name="connsiteX1" fmla="*/ 567 w 53999"/>
                  <a:gd name="connsiteY1" fmla="*/ 87201 h 99816"/>
                  <a:gd name="connsiteX2" fmla="*/ 567 w 53999"/>
                  <a:gd name="connsiteY2" fmla="*/ 84265 h 99816"/>
                  <a:gd name="connsiteX3" fmla="*/ 567 w 53999"/>
                  <a:gd name="connsiteY3" fmla="*/ 82677 h 99816"/>
                  <a:gd name="connsiteX4" fmla="*/ 567 w 53999"/>
                  <a:gd name="connsiteY4" fmla="*/ 81645 h 99816"/>
                  <a:gd name="connsiteX5" fmla="*/ 567 w 53999"/>
                  <a:gd name="connsiteY5" fmla="*/ 78233 h 99816"/>
                  <a:gd name="connsiteX6" fmla="*/ 6203 w 53999"/>
                  <a:gd name="connsiteY6" fmla="*/ 74899 h 99816"/>
                  <a:gd name="connsiteX7" fmla="*/ 14854 w 53999"/>
                  <a:gd name="connsiteY7" fmla="*/ 76328 h 99816"/>
                  <a:gd name="connsiteX8" fmla="*/ 19615 w 53999"/>
                  <a:gd name="connsiteY8" fmla="*/ 76804 h 99816"/>
                  <a:gd name="connsiteX9" fmla="*/ 29695 w 53999"/>
                  <a:gd name="connsiteY9" fmla="*/ 68232 h 99816"/>
                  <a:gd name="connsiteX10" fmla="*/ 23584 w 53999"/>
                  <a:gd name="connsiteY10" fmla="*/ 59105 h 99816"/>
                  <a:gd name="connsiteX11" fmla="*/ 16044 w 53999"/>
                  <a:gd name="connsiteY11" fmla="*/ 52518 h 99816"/>
                  <a:gd name="connsiteX12" fmla="*/ 2790 w 53999"/>
                  <a:gd name="connsiteY12" fmla="*/ 38073 h 99816"/>
                  <a:gd name="connsiteX13" fmla="*/ -147 w 53999"/>
                  <a:gd name="connsiteY13" fmla="*/ 25136 h 99816"/>
                  <a:gd name="connsiteX14" fmla="*/ 34140 w 53999"/>
                  <a:gd name="connsiteY14" fmla="*/ -24 h 99816"/>
                  <a:gd name="connsiteX15" fmla="*/ 48585 w 53999"/>
                  <a:gd name="connsiteY15" fmla="*/ 2357 h 99816"/>
                  <a:gd name="connsiteX16" fmla="*/ 50648 w 53999"/>
                  <a:gd name="connsiteY16" fmla="*/ 7199 h 99816"/>
                  <a:gd name="connsiteX17" fmla="*/ 50648 w 53999"/>
                  <a:gd name="connsiteY17" fmla="*/ 9580 h 99816"/>
                  <a:gd name="connsiteX18" fmla="*/ 50648 w 53999"/>
                  <a:gd name="connsiteY18" fmla="*/ 12913 h 99816"/>
                  <a:gd name="connsiteX19" fmla="*/ 50648 w 53999"/>
                  <a:gd name="connsiteY19" fmla="*/ 13548 h 99816"/>
                  <a:gd name="connsiteX20" fmla="*/ 50648 w 53999"/>
                  <a:gd name="connsiteY20" fmla="*/ 17913 h 99816"/>
                  <a:gd name="connsiteX21" fmla="*/ 47505 w 53999"/>
                  <a:gd name="connsiteY21" fmla="*/ 21866 h 99816"/>
                  <a:gd name="connsiteX22" fmla="*/ 46839 w 53999"/>
                  <a:gd name="connsiteY22" fmla="*/ 21882 h 99816"/>
                  <a:gd name="connsiteX23" fmla="*/ 35489 w 53999"/>
                  <a:gd name="connsiteY23" fmla="*/ 21167 h 99816"/>
                  <a:gd name="connsiteX24" fmla="*/ 33267 w 53999"/>
                  <a:gd name="connsiteY24" fmla="*/ 21167 h 99816"/>
                  <a:gd name="connsiteX25" fmla="*/ 24854 w 53999"/>
                  <a:gd name="connsiteY25" fmla="*/ 27358 h 99816"/>
                  <a:gd name="connsiteX26" fmla="*/ 37950 w 53999"/>
                  <a:gd name="connsiteY26" fmla="*/ 41803 h 99816"/>
                  <a:gd name="connsiteX27" fmla="*/ 53823 w 53999"/>
                  <a:gd name="connsiteY27" fmla="*/ 70058 h 99816"/>
                  <a:gd name="connsiteX28" fmla="*/ 39616 w 53999"/>
                  <a:gd name="connsiteY28" fmla="*/ 95376 h 99816"/>
                  <a:gd name="connsiteX29" fmla="*/ 19774 w 53999"/>
                  <a:gd name="connsiteY29" fmla="*/ 99583 h 99816"/>
                  <a:gd name="connsiteX30" fmla="*/ 647 w 53999"/>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999" h="99816">
                    <a:moveTo>
                      <a:pt x="567" y="89265"/>
                    </a:moveTo>
                    <a:cubicBezTo>
                      <a:pt x="623" y="88574"/>
                      <a:pt x="623" y="87884"/>
                      <a:pt x="567" y="87201"/>
                    </a:cubicBezTo>
                    <a:lnTo>
                      <a:pt x="567" y="84265"/>
                    </a:lnTo>
                    <a:cubicBezTo>
                      <a:pt x="631" y="83741"/>
                      <a:pt x="631" y="83201"/>
                      <a:pt x="567" y="82677"/>
                    </a:cubicBezTo>
                    <a:lnTo>
                      <a:pt x="567" y="81645"/>
                    </a:lnTo>
                    <a:cubicBezTo>
                      <a:pt x="662" y="80510"/>
                      <a:pt x="662" y="79368"/>
                      <a:pt x="567" y="78233"/>
                    </a:cubicBezTo>
                    <a:cubicBezTo>
                      <a:pt x="567" y="76249"/>
                      <a:pt x="2790" y="74899"/>
                      <a:pt x="6203" y="74899"/>
                    </a:cubicBezTo>
                    <a:cubicBezTo>
                      <a:pt x="9131" y="75074"/>
                      <a:pt x="12028" y="75558"/>
                      <a:pt x="14854" y="76328"/>
                    </a:cubicBezTo>
                    <a:cubicBezTo>
                      <a:pt x="16417" y="76653"/>
                      <a:pt x="18012" y="76812"/>
                      <a:pt x="19615" y="76804"/>
                    </a:cubicBezTo>
                    <a:cubicBezTo>
                      <a:pt x="25727" y="76804"/>
                      <a:pt x="29695" y="73550"/>
                      <a:pt x="29695" y="68232"/>
                    </a:cubicBezTo>
                    <a:cubicBezTo>
                      <a:pt x="29695" y="65296"/>
                      <a:pt x="27949" y="62677"/>
                      <a:pt x="23584" y="59105"/>
                    </a:cubicBezTo>
                    <a:cubicBezTo>
                      <a:pt x="23108" y="59105"/>
                      <a:pt x="20568" y="56645"/>
                      <a:pt x="16044" y="52518"/>
                    </a:cubicBezTo>
                    <a:cubicBezTo>
                      <a:pt x="6361" y="43946"/>
                      <a:pt x="5329" y="42914"/>
                      <a:pt x="2790" y="38073"/>
                    </a:cubicBezTo>
                    <a:cubicBezTo>
                      <a:pt x="774" y="34065"/>
                      <a:pt x="-234" y="29620"/>
                      <a:pt x="-147" y="25136"/>
                    </a:cubicBezTo>
                    <a:cubicBezTo>
                      <a:pt x="-147" y="7675"/>
                      <a:pt x="10330" y="-24"/>
                      <a:pt x="34140" y="-24"/>
                    </a:cubicBezTo>
                    <a:cubicBezTo>
                      <a:pt x="39077" y="-468"/>
                      <a:pt x="44053"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1" y="19874"/>
                      <a:pt x="49466" y="21644"/>
                      <a:pt x="47505" y="21866"/>
                    </a:cubicBezTo>
                    <a:cubicBezTo>
                      <a:pt x="47283" y="21890"/>
                      <a:pt x="47061" y="21898"/>
                      <a:pt x="46839" y="21882"/>
                    </a:cubicBezTo>
                    <a:cubicBezTo>
                      <a:pt x="45648" y="21882"/>
                      <a:pt x="41680" y="21882"/>
                      <a:pt x="35489" y="21167"/>
                    </a:cubicBezTo>
                    <a:cubicBezTo>
                      <a:pt x="34751" y="21088"/>
                      <a:pt x="34005" y="21088"/>
                      <a:pt x="33267" y="21167"/>
                    </a:cubicBezTo>
                    <a:cubicBezTo>
                      <a:pt x="28108" y="21167"/>
                      <a:pt x="24854" y="23707"/>
                      <a:pt x="24854" y="27358"/>
                    </a:cubicBezTo>
                    <a:cubicBezTo>
                      <a:pt x="24854" y="31009"/>
                      <a:pt x="27394" y="34025"/>
                      <a:pt x="37950" y="41803"/>
                    </a:cubicBezTo>
                    <a:cubicBezTo>
                      <a:pt x="47926" y="47692"/>
                      <a:pt x="53982" y="58478"/>
                      <a:pt x="53823" y="70058"/>
                    </a:cubicBezTo>
                    <a:cubicBezTo>
                      <a:pt x="54260" y="80503"/>
                      <a:pt x="48767" y="90304"/>
                      <a:pt x="39616" y="95376"/>
                    </a:cubicBezTo>
                    <a:cubicBezTo>
                      <a:pt x="33529" y="98614"/>
                      <a:pt x="26655" y="100074"/>
                      <a:pt x="19774" y="99583"/>
                    </a:cubicBezTo>
                    <a:cubicBezTo>
                      <a:pt x="5647" y="99583"/>
                      <a:pt x="488" y="97995"/>
                      <a:pt x="647" y="9331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grpSp>
          <p:nvGrpSpPr>
            <p:cNvPr id="163" name="Group 162">
              <a:extLst>
                <a:ext uri="{FF2B5EF4-FFF2-40B4-BE49-F238E27FC236}">
                  <a16:creationId xmlns:a16="http://schemas.microsoft.com/office/drawing/2014/main" id="{B222C9D7-90E8-4771-8D62-201AB5F4485A}"/>
                </a:ext>
              </a:extLst>
            </p:cNvPr>
            <p:cNvGrpSpPr/>
            <p:nvPr/>
          </p:nvGrpSpPr>
          <p:grpSpPr>
            <a:xfrm>
              <a:off x="5697528" y="1225006"/>
              <a:ext cx="503590" cy="662678"/>
              <a:chOff x="5773786" y="1065409"/>
              <a:chExt cx="401436" cy="528252"/>
            </a:xfrm>
          </p:grpSpPr>
          <p:sp>
            <p:nvSpPr>
              <p:cNvPr id="164" name="Freeform: Shape 163">
                <a:extLst>
                  <a:ext uri="{FF2B5EF4-FFF2-40B4-BE49-F238E27FC236}">
                    <a16:creationId xmlns:a16="http://schemas.microsoft.com/office/drawing/2014/main" id="{91FE81F8-0D8D-4A03-9829-19AD7FE3A459}"/>
                  </a:ext>
                </a:extLst>
              </p:cNvPr>
              <p:cNvSpPr/>
              <p:nvPr/>
            </p:nvSpPr>
            <p:spPr>
              <a:xfrm>
                <a:off x="5999571" y="1071045"/>
                <a:ext cx="116974" cy="87119"/>
              </a:xfrm>
              <a:custGeom>
                <a:avLst/>
                <a:gdLst>
                  <a:gd name="connsiteX0" fmla="*/ 106756 w 106908"/>
                  <a:gd name="connsiteY0" fmla="*/ 72013 h 79622"/>
                  <a:gd name="connsiteX1" fmla="*/ -152 w 106908"/>
                  <a:gd name="connsiteY1" fmla="*/ 72013 h 79622"/>
                  <a:gd name="connsiteX2" fmla="*/ -152 w 106908"/>
                  <a:gd name="connsiteY2" fmla="*/ 7328 h 79622"/>
                  <a:gd name="connsiteX3" fmla="*/ 106756 w 106908"/>
                  <a:gd name="connsiteY3" fmla="*/ 7328 h 79622"/>
                </a:gdLst>
                <a:ahLst/>
                <a:cxnLst>
                  <a:cxn ang="0">
                    <a:pos x="connsiteX0" y="connsiteY0"/>
                  </a:cxn>
                  <a:cxn ang="0">
                    <a:pos x="connsiteX1" y="connsiteY1"/>
                  </a:cxn>
                  <a:cxn ang="0">
                    <a:pos x="connsiteX2" y="connsiteY2"/>
                  </a:cxn>
                  <a:cxn ang="0">
                    <a:pos x="connsiteX3" y="connsiteY3"/>
                  </a:cxn>
                </a:cxnLst>
                <a:rect l="l" t="t" r="r" b="b"/>
                <a:pathLst>
                  <a:path w="106908" h="79622">
                    <a:moveTo>
                      <a:pt x="106756" y="72013"/>
                    </a:moveTo>
                    <a:cubicBezTo>
                      <a:pt x="71120" y="46139"/>
                      <a:pt x="35325" y="97886"/>
                      <a:pt x="-152" y="72013"/>
                    </a:cubicBezTo>
                    <a:lnTo>
                      <a:pt x="-152" y="7328"/>
                    </a:lnTo>
                    <a:cubicBezTo>
                      <a:pt x="35484" y="33202"/>
                      <a:pt x="71278" y="-18546"/>
                      <a:pt x="106756" y="7328"/>
                    </a:cubicBezTo>
                    <a:close/>
                  </a:path>
                </a:pathLst>
              </a:custGeom>
              <a:solidFill>
                <a:srgbClr val="EC997A"/>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65" name="Freeform: Shape 164">
                <a:extLst>
                  <a:ext uri="{FF2B5EF4-FFF2-40B4-BE49-F238E27FC236}">
                    <a16:creationId xmlns:a16="http://schemas.microsoft.com/office/drawing/2014/main" id="{E4ADCA79-1252-44AE-A6A7-2A480B5849B0}"/>
                  </a:ext>
                </a:extLst>
              </p:cNvPr>
              <p:cNvSpPr/>
              <p:nvPr/>
            </p:nvSpPr>
            <p:spPr>
              <a:xfrm>
                <a:off x="5811533" y="1065409"/>
                <a:ext cx="326669" cy="286835"/>
              </a:xfrm>
              <a:custGeom>
                <a:avLst/>
                <a:gdLst>
                  <a:gd name="connsiteX0" fmla="*/ 287104 w 298557"/>
                  <a:gd name="connsiteY0" fmla="*/ 261852 h 262151"/>
                  <a:gd name="connsiteX1" fmla="*/ 11064 w 298557"/>
                  <a:gd name="connsiteY1" fmla="*/ 261852 h 262151"/>
                  <a:gd name="connsiteX2" fmla="*/ -150 w 298557"/>
                  <a:gd name="connsiteY2" fmla="*/ 250216 h 262151"/>
                  <a:gd name="connsiteX3" fmla="*/ 588 w 298557"/>
                  <a:gd name="connsiteY3" fmla="*/ 246375 h 262151"/>
                  <a:gd name="connsiteX4" fmla="*/ 118607 w 298557"/>
                  <a:gd name="connsiteY4" fmla="*/ 140102 h 262151"/>
                  <a:gd name="connsiteX5" fmla="*/ 127893 w 298557"/>
                  <a:gd name="connsiteY5" fmla="*/ 129070 h 262151"/>
                  <a:gd name="connsiteX6" fmla="*/ 127893 w 298557"/>
                  <a:gd name="connsiteY6" fmla="*/ 111212 h 262151"/>
                  <a:gd name="connsiteX7" fmla="*/ 136306 w 298557"/>
                  <a:gd name="connsiteY7" fmla="*/ 96609 h 262151"/>
                  <a:gd name="connsiteX8" fmla="*/ 143052 w 298557"/>
                  <a:gd name="connsiteY8" fmla="*/ 86291 h 262151"/>
                  <a:gd name="connsiteX9" fmla="*/ 143052 w 298557"/>
                  <a:gd name="connsiteY9" fmla="*/ 5971 h 262151"/>
                  <a:gd name="connsiteX10" fmla="*/ 149005 w 298557"/>
                  <a:gd name="connsiteY10" fmla="*/ -140 h 262151"/>
                  <a:gd name="connsiteX11" fmla="*/ 149084 w 298557"/>
                  <a:gd name="connsiteY11" fmla="*/ -140 h 262151"/>
                  <a:gd name="connsiteX12" fmla="*/ 155275 w 298557"/>
                  <a:gd name="connsiteY12" fmla="*/ 5892 h 262151"/>
                  <a:gd name="connsiteX13" fmla="*/ 155275 w 298557"/>
                  <a:gd name="connsiteY13" fmla="*/ 5971 h 262151"/>
                  <a:gd name="connsiteX14" fmla="*/ 155275 w 298557"/>
                  <a:gd name="connsiteY14" fmla="*/ 86291 h 262151"/>
                  <a:gd name="connsiteX15" fmla="*/ 161942 w 298557"/>
                  <a:gd name="connsiteY15" fmla="*/ 96609 h 262151"/>
                  <a:gd name="connsiteX16" fmla="*/ 170355 w 298557"/>
                  <a:gd name="connsiteY16" fmla="*/ 111212 h 262151"/>
                  <a:gd name="connsiteX17" fmla="*/ 170355 w 298557"/>
                  <a:gd name="connsiteY17" fmla="*/ 129229 h 262151"/>
                  <a:gd name="connsiteX18" fmla="*/ 179641 w 298557"/>
                  <a:gd name="connsiteY18" fmla="*/ 140261 h 262151"/>
                  <a:gd name="connsiteX19" fmla="*/ 297660 w 298557"/>
                  <a:gd name="connsiteY19" fmla="*/ 246534 h 262151"/>
                  <a:gd name="connsiteX20" fmla="*/ 291017 w 298557"/>
                  <a:gd name="connsiteY20" fmla="*/ 261272 h 262151"/>
                  <a:gd name="connsiteX21" fmla="*/ 287104 w 298557"/>
                  <a:gd name="connsiteY21" fmla="*/ 262011 h 2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8557" h="262151">
                    <a:moveTo>
                      <a:pt x="287104" y="261852"/>
                    </a:moveTo>
                    <a:lnTo>
                      <a:pt x="11064" y="261852"/>
                    </a:lnTo>
                    <a:cubicBezTo>
                      <a:pt x="4755" y="261733"/>
                      <a:pt x="-269" y="256526"/>
                      <a:pt x="-150" y="250216"/>
                    </a:cubicBezTo>
                    <a:cubicBezTo>
                      <a:pt x="-126" y="248899"/>
                      <a:pt x="120" y="247605"/>
                      <a:pt x="588" y="246375"/>
                    </a:cubicBezTo>
                    <a:cubicBezTo>
                      <a:pt x="18843" y="192889"/>
                      <a:pt x="63502" y="152674"/>
                      <a:pt x="118607" y="140102"/>
                    </a:cubicBezTo>
                    <a:cubicBezTo>
                      <a:pt x="123940" y="139118"/>
                      <a:pt x="127830" y="134491"/>
                      <a:pt x="127893" y="129070"/>
                    </a:cubicBezTo>
                    <a:lnTo>
                      <a:pt x="127893" y="111212"/>
                    </a:lnTo>
                    <a:cubicBezTo>
                      <a:pt x="127885" y="105188"/>
                      <a:pt x="131091" y="99617"/>
                      <a:pt x="136306" y="96609"/>
                    </a:cubicBezTo>
                    <a:cubicBezTo>
                      <a:pt x="140266" y="94648"/>
                      <a:pt x="142846" y="90704"/>
                      <a:pt x="143052" y="86291"/>
                    </a:cubicBezTo>
                    <a:lnTo>
                      <a:pt x="143052" y="5971"/>
                    </a:lnTo>
                    <a:cubicBezTo>
                      <a:pt x="143005" y="2638"/>
                      <a:pt x="145672" y="-93"/>
                      <a:pt x="149005" y="-140"/>
                    </a:cubicBezTo>
                    <a:cubicBezTo>
                      <a:pt x="149029" y="-140"/>
                      <a:pt x="149061" y="-140"/>
                      <a:pt x="149084" y="-140"/>
                    </a:cubicBezTo>
                    <a:cubicBezTo>
                      <a:pt x="152457" y="-188"/>
                      <a:pt x="155227" y="2519"/>
                      <a:pt x="155275" y="5892"/>
                    </a:cubicBezTo>
                    <a:cubicBezTo>
                      <a:pt x="155275" y="5915"/>
                      <a:pt x="155275" y="5947"/>
                      <a:pt x="155275" y="5971"/>
                    </a:cubicBezTo>
                    <a:lnTo>
                      <a:pt x="155275" y="86291"/>
                    </a:lnTo>
                    <a:cubicBezTo>
                      <a:pt x="155450" y="90688"/>
                      <a:pt x="158005" y="94640"/>
                      <a:pt x="161942" y="96609"/>
                    </a:cubicBezTo>
                    <a:cubicBezTo>
                      <a:pt x="167156" y="99617"/>
                      <a:pt x="170371" y="105188"/>
                      <a:pt x="170355" y="111212"/>
                    </a:cubicBezTo>
                    <a:lnTo>
                      <a:pt x="170355" y="129229"/>
                    </a:lnTo>
                    <a:cubicBezTo>
                      <a:pt x="170418" y="134649"/>
                      <a:pt x="174307" y="139277"/>
                      <a:pt x="179641" y="140261"/>
                    </a:cubicBezTo>
                    <a:cubicBezTo>
                      <a:pt x="234754" y="152801"/>
                      <a:pt x="279429" y="193032"/>
                      <a:pt x="297660" y="246534"/>
                    </a:cubicBezTo>
                    <a:cubicBezTo>
                      <a:pt x="299898" y="252439"/>
                      <a:pt x="296922" y="259034"/>
                      <a:pt x="291017" y="261272"/>
                    </a:cubicBezTo>
                    <a:cubicBezTo>
                      <a:pt x="289771" y="261741"/>
                      <a:pt x="288446" y="261995"/>
                      <a:pt x="287104" y="262011"/>
                    </a:cubicBezTo>
                  </a:path>
                </a:pathLst>
              </a:custGeom>
              <a:solidFill>
                <a:srgbClr val="EC997A"/>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66" name="Freeform: Shape 165">
                <a:extLst>
                  <a:ext uri="{FF2B5EF4-FFF2-40B4-BE49-F238E27FC236}">
                    <a16:creationId xmlns:a16="http://schemas.microsoft.com/office/drawing/2014/main" id="{A215B169-8CAC-4E40-B123-91A517897F37}"/>
                  </a:ext>
                </a:extLst>
              </p:cNvPr>
              <p:cNvSpPr/>
              <p:nvPr/>
            </p:nvSpPr>
            <p:spPr>
              <a:xfrm>
                <a:off x="5773786" y="1382012"/>
                <a:ext cx="401436" cy="211649"/>
              </a:xfrm>
              <a:custGeom>
                <a:avLst/>
                <a:gdLst>
                  <a:gd name="connsiteX0" fmla="*/ 62389 w 366890"/>
                  <a:gd name="connsiteY0" fmla="*/ 80831 h 193435"/>
                  <a:gd name="connsiteX1" fmla="*/ 62389 w 366890"/>
                  <a:gd name="connsiteY1" fmla="*/ 32020 h 193435"/>
                  <a:gd name="connsiteX2" fmla="*/ 81120 w 366890"/>
                  <a:gd name="connsiteY2" fmla="*/ 32020 h 193435"/>
                  <a:gd name="connsiteX3" fmla="*/ 81120 w 366890"/>
                  <a:gd name="connsiteY3" fmla="*/ 80831 h 193435"/>
                  <a:gd name="connsiteX4" fmla="*/ 81120 w 366890"/>
                  <a:gd name="connsiteY4" fmla="*/ 82260 h 193435"/>
                  <a:gd name="connsiteX5" fmla="*/ 61675 w 366890"/>
                  <a:gd name="connsiteY5" fmla="*/ 82260 h 193435"/>
                  <a:gd name="connsiteX6" fmla="*/ 61675 w 366890"/>
                  <a:gd name="connsiteY6" fmla="*/ 80831 h 193435"/>
                  <a:gd name="connsiteX7" fmla="*/ 125169 w 366890"/>
                  <a:gd name="connsiteY7" fmla="*/ 82260 h 193435"/>
                  <a:gd name="connsiteX8" fmla="*/ 105724 w 366890"/>
                  <a:gd name="connsiteY8" fmla="*/ 82260 h 193435"/>
                  <a:gd name="connsiteX9" fmla="*/ 105724 w 366890"/>
                  <a:gd name="connsiteY9" fmla="*/ 80831 h 193435"/>
                  <a:gd name="connsiteX10" fmla="*/ 105724 w 366890"/>
                  <a:gd name="connsiteY10" fmla="*/ 32020 h 193435"/>
                  <a:gd name="connsiteX11" fmla="*/ 124455 w 366890"/>
                  <a:gd name="connsiteY11" fmla="*/ 32020 h 193435"/>
                  <a:gd name="connsiteX12" fmla="*/ 124455 w 366890"/>
                  <a:gd name="connsiteY12" fmla="*/ 80831 h 193435"/>
                  <a:gd name="connsiteX13" fmla="*/ 124455 w 366890"/>
                  <a:gd name="connsiteY13" fmla="*/ 82260 h 193435"/>
                  <a:gd name="connsiteX14" fmla="*/ 169218 w 366890"/>
                  <a:gd name="connsiteY14" fmla="*/ 82260 h 193435"/>
                  <a:gd name="connsiteX15" fmla="*/ 149773 w 366890"/>
                  <a:gd name="connsiteY15" fmla="*/ 82260 h 193435"/>
                  <a:gd name="connsiteX16" fmla="*/ 149773 w 366890"/>
                  <a:gd name="connsiteY16" fmla="*/ 80831 h 193435"/>
                  <a:gd name="connsiteX17" fmla="*/ 149773 w 366890"/>
                  <a:gd name="connsiteY17" fmla="*/ 32020 h 193435"/>
                  <a:gd name="connsiteX18" fmla="*/ 168504 w 366890"/>
                  <a:gd name="connsiteY18" fmla="*/ 32020 h 193435"/>
                  <a:gd name="connsiteX19" fmla="*/ 168504 w 366890"/>
                  <a:gd name="connsiteY19" fmla="*/ 80831 h 193435"/>
                  <a:gd name="connsiteX20" fmla="*/ 168504 w 366890"/>
                  <a:gd name="connsiteY20" fmla="*/ 82260 h 193435"/>
                  <a:gd name="connsiteX21" fmla="*/ 213188 w 366890"/>
                  <a:gd name="connsiteY21" fmla="*/ 82260 h 193435"/>
                  <a:gd name="connsiteX22" fmla="*/ 193743 w 366890"/>
                  <a:gd name="connsiteY22" fmla="*/ 82260 h 193435"/>
                  <a:gd name="connsiteX23" fmla="*/ 193743 w 366890"/>
                  <a:gd name="connsiteY23" fmla="*/ 80831 h 193435"/>
                  <a:gd name="connsiteX24" fmla="*/ 193743 w 366890"/>
                  <a:gd name="connsiteY24" fmla="*/ 32020 h 193435"/>
                  <a:gd name="connsiteX25" fmla="*/ 212474 w 366890"/>
                  <a:gd name="connsiteY25" fmla="*/ 32020 h 193435"/>
                  <a:gd name="connsiteX26" fmla="*/ 212474 w 366890"/>
                  <a:gd name="connsiteY26" fmla="*/ 80831 h 193435"/>
                  <a:gd name="connsiteX27" fmla="*/ 212474 w 366890"/>
                  <a:gd name="connsiteY27" fmla="*/ 82260 h 193435"/>
                  <a:gd name="connsiteX28" fmla="*/ 257237 w 366890"/>
                  <a:gd name="connsiteY28" fmla="*/ 82260 h 193435"/>
                  <a:gd name="connsiteX29" fmla="*/ 241125 w 366890"/>
                  <a:gd name="connsiteY29" fmla="*/ 82260 h 193435"/>
                  <a:gd name="connsiteX30" fmla="*/ 241125 w 366890"/>
                  <a:gd name="connsiteY30" fmla="*/ 80831 h 193435"/>
                  <a:gd name="connsiteX31" fmla="*/ 241125 w 366890"/>
                  <a:gd name="connsiteY31" fmla="*/ 32020 h 193435"/>
                  <a:gd name="connsiteX32" fmla="*/ 259856 w 366890"/>
                  <a:gd name="connsiteY32" fmla="*/ 32020 h 193435"/>
                  <a:gd name="connsiteX33" fmla="*/ 259856 w 366890"/>
                  <a:gd name="connsiteY33" fmla="*/ 80831 h 193435"/>
                  <a:gd name="connsiteX34" fmla="*/ 259856 w 366890"/>
                  <a:gd name="connsiteY34" fmla="*/ 82260 h 193435"/>
                  <a:gd name="connsiteX35" fmla="*/ 304778 w 366890"/>
                  <a:gd name="connsiteY35" fmla="*/ 82260 h 193435"/>
                  <a:gd name="connsiteX36" fmla="*/ 285174 w 366890"/>
                  <a:gd name="connsiteY36" fmla="*/ 82260 h 193435"/>
                  <a:gd name="connsiteX37" fmla="*/ 285174 w 366890"/>
                  <a:gd name="connsiteY37" fmla="*/ 80831 h 193435"/>
                  <a:gd name="connsiteX38" fmla="*/ 285174 w 366890"/>
                  <a:gd name="connsiteY38" fmla="*/ 32020 h 193435"/>
                  <a:gd name="connsiteX39" fmla="*/ 304619 w 366890"/>
                  <a:gd name="connsiteY39" fmla="*/ 32020 h 193435"/>
                  <a:gd name="connsiteX40" fmla="*/ 304619 w 366890"/>
                  <a:gd name="connsiteY40" fmla="*/ 80831 h 193435"/>
                  <a:gd name="connsiteX41" fmla="*/ 305016 w 366890"/>
                  <a:gd name="connsiteY41" fmla="*/ 82260 h 193435"/>
                  <a:gd name="connsiteX42" fmla="*/ 348509 w 366890"/>
                  <a:gd name="connsiteY42" fmla="*/ 82260 h 193435"/>
                  <a:gd name="connsiteX43" fmla="*/ 330096 w 366890"/>
                  <a:gd name="connsiteY43" fmla="*/ 82260 h 193435"/>
                  <a:gd name="connsiteX44" fmla="*/ 330096 w 366890"/>
                  <a:gd name="connsiteY44" fmla="*/ 80831 h 193435"/>
                  <a:gd name="connsiteX45" fmla="*/ 330096 w 366890"/>
                  <a:gd name="connsiteY45" fmla="*/ 42338 h 193435"/>
                  <a:gd name="connsiteX46" fmla="*/ 336525 w 366890"/>
                  <a:gd name="connsiteY46" fmla="*/ 29877 h 193435"/>
                  <a:gd name="connsiteX47" fmla="*/ 343461 w 366890"/>
                  <a:gd name="connsiteY47" fmla="*/ 8527 h 193435"/>
                  <a:gd name="connsiteX48" fmla="*/ 328588 w 366890"/>
                  <a:gd name="connsiteY48" fmla="*/ -124 h 193435"/>
                  <a:gd name="connsiteX49" fmla="*/ 37865 w 366890"/>
                  <a:gd name="connsiteY49" fmla="*/ -124 h 193435"/>
                  <a:gd name="connsiteX50" fmla="*/ 21277 w 366890"/>
                  <a:gd name="connsiteY50" fmla="*/ 15004 h 193435"/>
                  <a:gd name="connsiteX51" fmla="*/ 29928 w 366890"/>
                  <a:gd name="connsiteY51" fmla="*/ 29877 h 193435"/>
                  <a:gd name="connsiteX52" fmla="*/ 36437 w 366890"/>
                  <a:gd name="connsiteY52" fmla="*/ 42338 h 193435"/>
                  <a:gd name="connsiteX53" fmla="*/ 36437 w 366890"/>
                  <a:gd name="connsiteY53" fmla="*/ 80831 h 193435"/>
                  <a:gd name="connsiteX54" fmla="*/ 36437 w 366890"/>
                  <a:gd name="connsiteY54" fmla="*/ 82260 h 193435"/>
                  <a:gd name="connsiteX55" fmla="*/ 18103 w 366890"/>
                  <a:gd name="connsiteY55" fmla="*/ 82260 h 193435"/>
                  <a:gd name="connsiteX56" fmla="*/ -152 w 366890"/>
                  <a:gd name="connsiteY56" fmla="*/ 100356 h 193435"/>
                  <a:gd name="connsiteX57" fmla="*/ -152 w 366890"/>
                  <a:gd name="connsiteY57" fmla="*/ 100435 h 193435"/>
                  <a:gd name="connsiteX58" fmla="*/ 6198 w 366890"/>
                  <a:gd name="connsiteY58" fmla="*/ 114324 h 193435"/>
                  <a:gd name="connsiteX59" fmla="*/ 12388 w 366890"/>
                  <a:gd name="connsiteY59" fmla="*/ 126626 h 193435"/>
                  <a:gd name="connsiteX60" fmla="*/ 12388 w 366890"/>
                  <a:gd name="connsiteY60" fmla="*/ 186231 h 193435"/>
                  <a:gd name="connsiteX61" fmla="*/ 19293 w 366890"/>
                  <a:gd name="connsiteY61" fmla="*/ 193295 h 193435"/>
                  <a:gd name="connsiteX62" fmla="*/ 19293 w 366890"/>
                  <a:gd name="connsiteY62" fmla="*/ 193295 h 193435"/>
                  <a:gd name="connsiteX63" fmla="*/ 31357 w 366890"/>
                  <a:gd name="connsiteY63" fmla="*/ 193295 h 193435"/>
                  <a:gd name="connsiteX64" fmla="*/ 38262 w 366890"/>
                  <a:gd name="connsiteY64" fmla="*/ 186231 h 193435"/>
                  <a:gd name="connsiteX65" fmla="*/ 38262 w 366890"/>
                  <a:gd name="connsiteY65" fmla="*/ 186231 h 193435"/>
                  <a:gd name="connsiteX66" fmla="*/ 38262 w 366890"/>
                  <a:gd name="connsiteY66" fmla="*/ 118848 h 193435"/>
                  <a:gd name="connsiteX67" fmla="*/ 57469 w 366890"/>
                  <a:gd name="connsiteY67" fmla="*/ 118848 h 193435"/>
                  <a:gd name="connsiteX68" fmla="*/ 57469 w 366890"/>
                  <a:gd name="connsiteY68" fmla="*/ 186231 h 193435"/>
                  <a:gd name="connsiteX69" fmla="*/ 64374 w 366890"/>
                  <a:gd name="connsiteY69" fmla="*/ 193295 h 193435"/>
                  <a:gd name="connsiteX70" fmla="*/ 76438 w 366890"/>
                  <a:gd name="connsiteY70" fmla="*/ 193295 h 193435"/>
                  <a:gd name="connsiteX71" fmla="*/ 83501 w 366890"/>
                  <a:gd name="connsiteY71" fmla="*/ 186231 h 193435"/>
                  <a:gd name="connsiteX72" fmla="*/ 83501 w 366890"/>
                  <a:gd name="connsiteY72" fmla="*/ 118848 h 193435"/>
                  <a:gd name="connsiteX73" fmla="*/ 102549 w 366890"/>
                  <a:gd name="connsiteY73" fmla="*/ 118848 h 193435"/>
                  <a:gd name="connsiteX74" fmla="*/ 102549 w 366890"/>
                  <a:gd name="connsiteY74" fmla="*/ 186231 h 193435"/>
                  <a:gd name="connsiteX75" fmla="*/ 109613 w 366890"/>
                  <a:gd name="connsiteY75" fmla="*/ 193295 h 193435"/>
                  <a:gd name="connsiteX76" fmla="*/ 122074 w 366890"/>
                  <a:gd name="connsiteY76" fmla="*/ 193295 h 193435"/>
                  <a:gd name="connsiteX77" fmla="*/ 128979 w 366890"/>
                  <a:gd name="connsiteY77" fmla="*/ 186231 h 193435"/>
                  <a:gd name="connsiteX78" fmla="*/ 128979 w 366890"/>
                  <a:gd name="connsiteY78" fmla="*/ 118848 h 193435"/>
                  <a:gd name="connsiteX79" fmla="*/ 148265 w 366890"/>
                  <a:gd name="connsiteY79" fmla="*/ 118848 h 193435"/>
                  <a:gd name="connsiteX80" fmla="*/ 148265 w 366890"/>
                  <a:gd name="connsiteY80" fmla="*/ 186231 h 193435"/>
                  <a:gd name="connsiteX81" fmla="*/ 155012 w 366890"/>
                  <a:gd name="connsiteY81" fmla="*/ 193295 h 193435"/>
                  <a:gd name="connsiteX82" fmla="*/ 155091 w 366890"/>
                  <a:gd name="connsiteY82" fmla="*/ 193295 h 193435"/>
                  <a:gd name="connsiteX83" fmla="*/ 167155 w 366890"/>
                  <a:gd name="connsiteY83" fmla="*/ 193295 h 193435"/>
                  <a:gd name="connsiteX84" fmla="*/ 174059 w 366890"/>
                  <a:gd name="connsiteY84" fmla="*/ 186231 h 193435"/>
                  <a:gd name="connsiteX85" fmla="*/ 174059 w 366890"/>
                  <a:gd name="connsiteY85" fmla="*/ 186231 h 193435"/>
                  <a:gd name="connsiteX86" fmla="*/ 174059 w 366890"/>
                  <a:gd name="connsiteY86" fmla="*/ 118848 h 193435"/>
                  <a:gd name="connsiteX87" fmla="*/ 193505 w 366890"/>
                  <a:gd name="connsiteY87" fmla="*/ 118848 h 193435"/>
                  <a:gd name="connsiteX88" fmla="*/ 193505 w 366890"/>
                  <a:gd name="connsiteY88" fmla="*/ 186231 h 193435"/>
                  <a:gd name="connsiteX89" fmla="*/ 200330 w 366890"/>
                  <a:gd name="connsiteY89" fmla="*/ 193295 h 193435"/>
                  <a:gd name="connsiteX90" fmla="*/ 212394 w 366890"/>
                  <a:gd name="connsiteY90" fmla="*/ 193295 h 193435"/>
                  <a:gd name="connsiteX91" fmla="*/ 219458 w 366890"/>
                  <a:gd name="connsiteY91" fmla="*/ 186231 h 193435"/>
                  <a:gd name="connsiteX92" fmla="*/ 219458 w 366890"/>
                  <a:gd name="connsiteY92" fmla="*/ 118848 h 193435"/>
                  <a:gd name="connsiteX93" fmla="*/ 238585 w 366890"/>
                  <a:gd name="connsiteY93" fmla="*/ 118848 h 193435"/>
                  <a:gd name="connsiteX94" fmla="*/ 238585 w 366890"/>
                  <a:gd name="connsiteY94" fmla="*/ 186231 h 193435"/>
                  <a:gd name="connsiteX95" fmla="*/ 245649 w 366890"/>
                  <a:gd name="connsiteY95" fmla="*/ 193295 h 193435"/>
                  <a:gd name="connsiteX96" fmla="*/ 257634 w 366890"/>
                  <a:gd name="connsiteY96" fmla="*/ 193295 h 193435"/>
                  <a:gd name="connsiteX97" fmla="*/ 264539 w 366890"/>
                  <a:gd name="connsiteY97" fmla="*/ 186231 h 193435"/>
                  <a:gd name="connsiteX98" fmla="*/ 264539 w 366890"/>
                  <a:gd name="connsiteY98" fmla="*/ 118848 h 193435"/>
                  <a:gd name="connsiteX99" fmla="*/ 283825 w 366890"/>
                  <a:gd name="connsiteY99" fmla="*/ 118848 h 193435"/>
                  <a:gd name="connsiteX100" fmla="*/ 283825 w 366890"/>
                  <a:gd name="connsiteY100" fmla="*/ 186231 h 193435"/>
                  <a:gd name="connsiteX101" fmla="*/ 290730 w 366890"/>
                  <a:gd name="connsiteY101" fmla="*/ 193295 h 193435"/>
                  <a:gd name="connsiteX102" fmla="*/ 290730 w 366890"/>
                  <a:gd name="connsiteY102" fmla="*/ 193295 h 193435"/>
                  <a:gd name="connsiteX103" fmla="*/ 302714 w 366890"/>
                  <a:gd name="connsiteY103" fmla="*/ 193295 h 193435"/>
                  <a:gd name="connsiteX104" fmla="*/ 309619 w 366890"/>
                  <a:gd name="connsiteY104" fmla="*/ 186231 h 193435"/>
                  <a:gd name="connsiteX105" fmla="*/ 309619 w 366890"/>
                  <a:gd name="connsiteY105" fmla="*/ 186231 h 193435"/>
                  <a:gd name="connsiteX106" fmla="*/ 309619 w 366890"/>
                  <a:gd name="connsiteY106" fmla="*/ 118848 h 193435"/>
                  <a:gd name="connsiteX107" fmla="*/ 328429 w 366890"/>
                  <a:gd name="connsiteY107" fmla="*/ 118848 h 193435"/>
                  <a:gd name="connsiteX108" fmla="*/ 328429 w 366890"/>
                  <a:gd name="connsiteY108" fmla="*/ 186231 h 193435"/>
                  <a:gd name="connsiteX109" fmla="*/ 335334 w 366890"/>
                  <a:gd name="connsiteY109" fmla="*/ 193295 h 193435"/>
                  <a:gd name="connsiteX110" fmla="*/ 347319 w 366890"/>
                  <a:gd name="connsiteY110" fmla="*/ 193295 h 193435"/>
                  <a:gd name="connsiteX111" fmla="*/ 354383 w 366890"/>
                  <a:gd name="connsiteY111" fmla="*/ 186231 h 193435"/>
                  <a:gd name="connsiteX112" fmla="*/ 354383 w 366890"/>
                  <a:gd name="connsiteY112" fmla="*/ 126467 h 193435"/>
                  <a:gd name="connsiteX113" fmla="*/ 360652 w 366890"/>
                  <a:gd name="connsiteY113" fmla="*/ 114165 h 193435"/>
                  <a:gd name="connsiteX114" fmla="*/ 362137 w 366890"/>
                  <a:gd name="connsiteY114" fmla="*/ 88506 h 193435"/>
                  <a:gd name="connsiteX115" fmla="*/ 348588 w 366890"/>
                  <a:gd name="connsiteY115" fmla="*/ 82418 h 19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66890" h="193435">
                    <a:moveTo>
                      <a:pt x="62389" y="80831"/>
                    </a:moveTo>
                    <a:lnTo>
                      <a:pt x="62389" y="32020"/>
                    </a:lnTo>
                    <a:lnTo>
                      <a:pt x="81120" y="32020"/>
                    </a:lnTo>
                    <a:lnTo>
                      <a:pt x="81120" y="80831"/>
                    </a:lnTo>
                    <a:cubicBezTo>
                      <a:pt x="80930" y="81283"/>
                      <a:pt x="80930" y="81799"/>
                      <a:pt x="81120" y="82260"/>
                    </a:cubicBezTo>
                    <a:lnTo>
                      <a:pt x="61675" y="82260"/>
                    </a:lnTo>
                    <a:cubicBezTo>
                      <a:pt x="61842" y="81799"/>
                      <a:pt x="61842" y="81291"/>
                      <a:pt x="61675" y="80831"/>
                    </a:cubicBezTo>
                    <a:moveTo>
                      <a:pt x="125169" y="82260"/>
                    </a:moveTo>
                    <a:lnTo>
                      <a:pt x="105724" y="82260"/>
                    </a:lnTo>
                    <a:cubicBezTo>
                      <a:pt x="105915" y="81807"/>
                      <a:pt x="105915" y="81291"/>
                      <a:pt x="105724" y="80831"/>
                    </a:cubicBezTo>
                    <a:lnTo>
                      <a:pt x="105724" y="32020"/>
                    </a:lnTo>
                    <a:lnTo>
                      <a:pt x="124455" y="32020"/>
                    </a:lnTo>
                    <a:lnTo>
                      <a:pt x="124455" y="80831"/>
                    </a:lnTo>
                    <a:cubicBezTo>
                      <a:pt x="124288" y="81291"/>
                      <a:pt x="124288" y="81799"/>
                      <a:pt x="124455" y="82260"/>
                    </a:cubicBezTo>
                    <a:moveTo>
                      <a:pt x="169218" y="82260"/>
                    </a:moveTo>
                    <a:lnTo>
                      <a:pt x="149773" y="82260"/>
                    </a:lnTo>
                    <a:cubicBezTo>
                      <a:pt x="149940" y="81799"/>
                      <a:pt x="149940" y="81291"/>
                      <a:pt x="149773" y="80831"/>
                    </a:cubicBezTo>
                    <a:lnTo>
                      <a:pt x="149773" y="32020"/>
                    </a:lnTo>
                    <a:lnTo>
                      <a:pt x="168504" y="32020"/>
                    </a:lnTo>
                    <a:lnTo>
                      <a:pt x="168504" y="80831"/>
                    </a:lnTo>
                    <a:cubicBezTo>
                      <a:pt x="168313" y="81283"/>
                      <a:pt x="168313" y="81799"/>
                      <a:pt x="168504" y="82260"/>
                    </a:cubicBezTo>
                    <a:moveTo>
                      <a:pt x="213188" y="82260"/>
                    </a:moveTo>
                    <a:lnTo>
                      <a:pt x="193743" y="82260"/>
                    </a:lnTo>
                    <a:cubicBezTo>
                      <a:pt x="193941" y="81807"/>
                      <a:pt x="193941" y="81291"/>
                      <a:pt x="193743" y="80831"/>
                    </a:cubicBezTo>
                    <a:lnTo>
                      <a:pt x="193743" y="32020"/>
                    </a:lnTo>
                    <a:lnTo>
                      <a:pt x="212474" y="32020"/>
                    </a:lnTo>
                    <a:lnTo>
                      <a:pt x="212474" y="80831"/>
                    </a:lnTo>
                    <a:cubicBezTo>
                      <a:pt x="212307" y="81291"/>
                      <a:pt x="212307" y="81799"/>
                      <a:pt x="212474" y="82260"/>
                    </a:cubicBezTo>
                    <a:moveTo>
                      <a:pt x="257237" y="82260"/>
                    </a:moveTo>
                    <a:lnTo>
                      <a:pt x="241125" y="82260"/>
                    </a:lnTo>
                    <a:cubicBezTo>
                      <a:pt x="241315" y="81807"/>
                      <a:pt x="241315" y="81291"/>
                      <a:pt x="241125" y="80831"/>
                    </a:cubicBezTo>
                    <a:lnTo>
                      <a:pt x="241125" y="32020"/>
                    </a:lnTo>
                    <a:lnTo>
                      <a:pt x="259856" y="32020"/>
                    </a:lnTo>
                    <a:lnTo>
                      <a:pt x="259856" y="80831"/>
                    </a:lnTo>
                    <a:cubicBezTo>
                      <a:pt x="259689" y="81291"/>
                      <a:pt x="259689" y="81799"/>
                      <a:pt x="259856" y="82260"/>
                    </a:cubicBezTo>
                    <a:moveTo>
                      <a:pt x="304778" y="82260"/>
                    </a:moveTo>
                    <a:lnTo>
                      <a:pt x="285174" y="82260"/>
                    </a:lnTo>
                    <a:cubicBezTo>
                      <a:pt x="285341" y="81799"/>
                      <a:pt x="285341" y="81291"/>
                      <a:pt x="285174" y="80831"/>
                    </a:cubicBezTo>
                    <a:lnTo>
                      <a:pt x="285174" y="32020"/>
                    </a:lnTo>
                    <a:lnTo>
                      <a:pt x="304619" y="32020"/>
                    </a:lnTo>
                    <a:lnTo>
                      <a:pt x="304619" y="80831"/>
                    </a:lnTo>
                    <a:cubicBezTo>
                      <a:pt x="304540" y="81339"/>
                      <a:pt x="304690" y="81863"/>
                      <a:pt x="305016" y="82260"/>
                    </a:cubicBezTo>
                    <a:moveTo>
                      <a:pt x="348509" y="82260"/>
                    </a:moveTo>
                    <a:lnTo>
                      <a:pt x="330096" y="82260"/>
                    </a:lnTo>
                    <a:cubicBezTo>
                      <a:pt x="330287" y="81807"/>
                      <a:pt x="330287" y="81291"/>
                      <a:pt x="330096" y="80831"/>
                    </a:cubicBezTo>
                    <a:lnTo>
                      <a:pt x="330096" y="42338"/>
                    </a:lnTo>
                    <a:cubicBezTo>
                      <a:pt x="329850" y="37330"/>
                      <a:pt x="332302" y="32576"/>
                      <a:pt x="336525" y="29877"/>
                    </a:cubicBezTo>
                    <a:cubicBezTo>
                      <a:pt x="344335" y="25901"/>
                      <a:pt x="347446" y="16337"/>
                      <a:pt x="343461" y="8527"/>
                    </a:cubicBezTo>
                    <a:cubicBezTo>
                      <a:pt x="340636" y="2972"/>
                      <a:pt x="334818" y="-409"/>
                      <a:pt x="328588" y="-124"/>
                    </a:cubicBezTo>
                    <a:lnTo>
                      <a:pt x="37865" y="-124"/>
                    </a:lnTo>
                    <a:cubicBezTo>
                      <a:pt x="29111" y="-528"/>
                      <a:pt x="21682" y="6242"/>
                      <a:pt x="21277" y="15004"/>
                    </a:cubicBezTo>
                    <a:cubicBezTo>
                      <a:pt x="20991" y="21226"/>
                      <a:pt x="24373" y="27044"/>
                      <a:pt x="29928" y="29877"/>
                    </a:cubicBezTo>
                    <a:cubicBezTo>
                      <a:pt x="34183" y="32560"/>
                      <a:pt x="36667" y="37314"/>
                      <a:pt x="36437" y="42338"/>
                    </a:cubicBezTo>
                    <a:lnTo>
                      <a:pt x="36437" y="80831"/>
                    </a:lnTo>
                    <a:cubicBezTo>
                      <a:pt x="36270" y="81291"/>
                      <a:pt x="36270" y="81799"/>
                      <a:pt x="36437" y="82260"/>
                    </a:cubicBezTo>
                    <a:lnTo>
                      <a:pt x="18103" y="82260"/>
                    </a:lnTo>
                    <a:cubicBezTo>
                      <a:pt x="8063" y="82212"/>
                      <a:pt x="-104" y="90315"/>
                      <a:pt x="-152" y="100356"/>
                    </a:cubicBezTo>
                    <a:cubicBezTo>
                      <a:pt x="-152" y="100379"/>
                      <a:pt x="-152" y="100411"/>
                      <a:pt x="-152" y="100435"/>
                    </a:cubicBezTo>
                    <a:cubicBezTo>
                      <a:pt x="-144" y="105768"/>
                      <a:pt x="2173" y="110832"/>
                      <a:pt x="6198" y="114324"/>
                    </a:cubicBezTo>
                    <a:cubicBezTo>
                      <a:pt x="9935" y="117340"/>
                      <a:pt x="12198" y="121824"/>
                      <a:pt x="12388" y="126626"/>
                    </a:cubicBezTo>
                    <a:lnTo>
                      <a:pt x="12388" y="186231"/>
                    </a:lnTo>
                    <a:cubicBezTo>
                      <a:pt x="12340" y="190088"/>
                      <a:pt x="15436" y="193247"/>
                      <a:pt x="19293" y="193295"/>
                    </a:cubicBezTo>
                    <a:cubicBezTo>
                      <a:pt x="19293" y="193295"/>
                      <a:pt x="19293" y="193295"/>
                      <a:pt x="19293" y="193295"/>
                    </a:cubicBezTo>
                    <a:lnTo>
                      <a:pt x="31357" y="193295"/>
                    </a:lnTo>
                    <a:cubicBezTo>
                      <a:pt x="35214" y="193255"/>
                      <a:pt x="38302" y="190088"/>
                      <a:pt x="38262" y="186231"/>
                    </a:cubicBezTo>
                    <a:cubicBezTo>
                      <a:pt x="38262" y="186231"/>
                      <a:pt x="38262" y="186231"/>
                      <a:pt x="38262" y="186231"/>
                    </a:cubicBezTo>
                    <a:lnTo>
                      <a:pt x="38262" y="118848"/>
                    </a:lnTo>
                    <a:lnTo>
                      <a:pt x="57469" y="118848"/>
                    </a:lnTo>
                    <a:lnTo>
                      <a:pt x="57469" y="186231"/>
                    </a:lnTo>
                    <a:cubicBezTo>
                      <a:pt x="57469" y="190072"/>
                      <a:pt x="60532" y="193208"/>
                      <a:pt x="64374" y="193295"/>
                    </a:cubicBezTo>
                    <a:lnTo>
                      <a:pt x="76438" y="193295"/>
                    </a:lnTo>
                    <a:cubicBezTo>
                      <a:pt x="80342" y="193295"/>
                      <a:pt x="83501" y="190136"/>
                      <a:pt x="83501" y="186231"/>
                    </a:cubicBezTo>
                    <a:lnTo>
                      <a:pt x="83501" y="118848"/>
                    </a:lnTo>
                    <a:lnTo>
                      <a:pt x="102549" y="118848"/>
                    </a:lnTo>
                    <a:lnTo>
                      <a:pt x="102549" y="186231"/>
                    </a:lnTo>
                    <a:cubicBezTo>
                      <a:pt x="102549" y="190136"/>
                      <a:pt x="105708" y="193295"/>
                      <a:pt x="109613" y="193295"/>
                    </a:cubicBezTo>
                    <a:lnTo>
                      <a:pt x="122074" y="193295"/>
                    </a:lnTo>
                    <a:cubicBezTo>
                      <a:pt x="125915" y="193208"/>
                      <a:pt x="128979" y="190072"/>
                      <a:pt x="128979" y="186231"/>
                    </a:cubicBezTo>
                    <a:lnTo>
                      <a:pt x="128979" y="118848"/>
                    </a:lnTo>
                    <a:lnTo>
                      <a:pt x="148265" y="118848"/>
                    </a:lnTo>
                    <a:lnTo>
                      <a:pt x="148265" y="186231"/>
                    </a:lnTo>
                    <a:cubicBezTo>
                      <a:pt x="148178" y="190041"/>
                      <a:pt x="151194" y="193208"/>
                      <a:pt x="155012" y="193295"/>
                    </a:cubicBezTo>
                    <a:cubicBezTo>
                      <a:pt x="155035" y="193295"/>
                      <a:pt x="155067" y="193295"/>
                      <a:pt x="155091" y="193295"/>
                    </a:cubicBezTo>
                    <a:lnTo>
                      <a:pt x="167155" y="193295"/>
                    </a:lnTo>
                    <a:cubicBezTo>
                      <a:pt x="171012" y="193255"/>
                      <a:pt x="174099" y="190088"/>
                      <a:pt x="174059" y="186231"/>
                    </a:cubicBezTo>
                    <a:cubicBezTo>
                      <a:pt x="174059" y="186231"/>
                      <a:pt x="174059" y="186231"/>
                      <a:pt x="174059" y="186231"/>
                    </a:cubicBezTo>
                    <a:lnTo>
                      <a:pt x="174059" y="118848"/>
                    </a:lnTo>
                    <a:lnTo>
                      <a:pt x="193505" y="118848"/>
                    </a:lnTo>
                    <a:lnTo>
                      <a:pt x="193505" y="186231"/>
                    </a:lnTo>
                    <a:cubicBezTo>
                      <a:pt x="193505" y="190041"/>
                      <a:pt x="196521" y="193168"/>
                      <a:pt x="200330" y="193295"/>
                    </a:cubicBezTo>
                    <a:lnTo>
                      <a:pt x="212394" y="193295"/>
                    </a:lnTo>
                    <a:cubicBezTo>
                      <a:pt x="216299" y="193295"/>
                      <a:pt x="219458" y="190136"/>
                      <a:pt x="219458" y="186231"/>
                    </a:cubicBezTo>
                    <a:lnTo>
                      <a:pt x="219458" y="118848"/>
                    </a:lnTo>
                    <a:lnTo>
                      <a:pt x="238585" y="118848"/>
                    </a:lnTo>
                    <a:lnTo>
                      <a:pt x="238585" y="186231"/>
                    </a:lnTo>
                    <a:cubicBezTo>
                      <a:pt x="238585" y="190136"/>
                      <a:pt x="241744" y="193295"/>
                      <a:pt x="245649" y="193295"/>
                    </a:cubicBezTo>
                    <a:lnTo>
                      <a:pt x="257634" y="193295"/>
                    </a:lnTo>
                    <a:cubicBezTo>
                      <a:pt x="261475" y="193208"/>
                      <a:pt x="264539" y="190072"/>
                      <a:pt x="264539" y="186231"/>
                    </a:cubicBezTo>
                    <a:lnTo>
                      <a:pt x="264539" y="118848"/>
                    </a:lnTo>
                    <a:lnTo>
                      <a:pt x="283825" y="118848"/>
                    </a:lnTo>
                    <a:lnTo>
                      <a:pt x="283825" y="186231"/>
                    </a:lnTo>
                    <a:cubicBezTo>
                      <a:pt x="283777" y="190088"/>
                      <a:pt x="286872" y="193247"/>
                      <a:pt x="290730" y="193295"/>
                    </a:cubicBezTo>
                    <a:cubicBezTo>
                      <a:pt x="290730" y="193295"/>
                      <a:pt x="290730" y="193295"/>
                      <a:pt x="290730" y="193295"/>
                    </a:cubicBezTo>
                    <a:lnTo>
                      <a:pt x="302714" y="193295"/>
                    </a:lnTo>
                    <a:cubicBezTo>
                      <a:pt x="306571" y="193255"/>
                      <a:pt x="309659" y="190088"/>
                      <a:pt x="309619" y="186231"/>
                    </a:cubicBezTo>
                    <a:cubicBezTo>
                      <a:pt x="309619" y="186231"/>
                      <a:pt x="309619" y="186231"/>
                      <a:pt x="309619" y="186231"/>
                    </a:cubicBezTo>
                    <a:lnTo>
                      <a:pt x="309619" y="118848"/>
                    </a:lnTo>
                    <a:lnTo>
                      <a:pt x="328429" y="118848"/>
                    </a:lnTo>
                    <a:lnTo>
                      <a:pt x="328429" y="186231"/>
                    </a:lnTo>
                    <a:cubicBezTo>
                      <a:pt x="328429" y="190072"/>
                      <a:pt x="331493" y="193208"/>
                      <a:pt x="335334" y="193295"/>
                    </a:cubicBezTo>
                    <a:lnTo>
                      <a:pt x="347319" y="193295"/>
                    </a:lnTo>
                    <a:cubicBezTo>
                      <a:pt x="351224" y="193295"/>
                      <a:pt x="354383" y="190136"/>
                      <a:pt x="354383" y="186231"/>
                    </a:cubicBezTo>
                    <a:lnTo>
                      <a:pt x="354383" y="126467"/>
                    </a:lnTo>
                    <a:cubicBezTo>
                      <a:pt x="354589" y="121650"/>
                      <a:pt x="356874" y="117158"/>
                      <a:pt x="360652" y="114165"/>
                    </a:cubicBezTo>
                    <a:cubicBezTo>
                      <a:pt x="368145" y="107491"/>
                      <a:pt x="368812" y="95998"/>
                      <a:pt x="362137" y="88506"/>
                    </a:cubicBezTo>
                    <a:cubicBezTo>
                      <a:pt x="358692" y="84641"/>
                      <a:pt x="353763" y="82426"/>
                      <a:pt x="348588" y="82418"/>
                    </a:cubicBezTo>
                  </a:path>
                </a:pathLst>
              </a:custGeom>
              <a:solidFill>
                <a:srgbClr val="EC997A"/>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grpSp>
      <p:sp>
        <p:nvSpPr>
          <p:cNvPr id="180" name="Freeform: Shape 179">
            <a:extLst>
              <a:ext uri="{FF2B5EF4-FFF2-40B4-BE49-F238E27FC236}">
                <a16:creationId xmlns:a16="http://schemas.microsoft.com/office/drawing/2014/main" id="{38CC0A00-BA97-41E5-946B-FB6D707F45E8}"/>
              </a:ext>
            </a:extLst>
          </p:cNvPr>
          <p:cNvSpPr/>
          <p:nvPr/>
        </p:nvSpPr>
        <p:spPr>
          <a:xfrm>
            <a:off x="5221163" y="2548279"/>
            <a:ext cx="1709325" cy="1756277"/>
          </a:xfrm>
          <a:custGeom>
            <a:avLst/>
            <a:gdLst>
              <a:gd name="connsiteX0" fmla="*/ 1556509 w 1562228"/>
              <a:gd name="connsiteY0" fmla="*/ 757672 h 1605139"/>
              <a:gd name="connsiteX1" fmla="*/ 1539921 w 1562228"/>
              <a:gd name="connsiteY1" fmla="*/ 704337 h 1605139"/>
              <a:gd name="connsiteX2" fmla="*/ 1528809 w 1562228"/>
              <a:gd name="connsiteY2" fmla="*/ 622826 h 1605139"/>
              <a:gd name="connsiteX3" fmla="*/ 1519285 w 1562228"/>
              <a:gd name="connsiteY3" fmla="*/ 577984 h 1605139"/>
              <a:gd name="connsiteX4" fmla="*/ 1480792 w 1562228"/>
              <a:gd name="connsiteY4" fmla="*/ 480124 h 1605139"/>
              <a:gd name="connsiteX5" fmla="*/ 1420393 w 1562228"/>
              <a:gd name="connsiteY5" fmla="*/ 372739 h 1605139"/>
              <a:gd name="connsiteX6" fmla="*/ 1368249 w 1562228"/>
              <a:gd name="connsiteY6" fmla="*/ 270673 h 1605139"/>
              <a:gd name="connsiteX7" fmla="*/ 1255389 w 1562228"/>
              <a:gd name="connsiteY7" fmla="*/ 147971 h 1605139"/>
              <a:gd name="connsiteX8" fmla="*/ 1175148 w 1562228"/>
              <a:gd name="connsiteY8" fmla="*/ 100747 h 1605139"/>
              <a:gd name="connsiteX9" fmla="*/ 1094352 w 1562228"/>
              <a:gd name="connsiteY9" fmla="*/ 70032 h 1605139"/>
              <a:gd name="connsiteX10" fmla="*/ 867837 w 1562228"/>
              <a:gd name="connsiteY10" fmla="*/ 7649 h 1605139"/>
              <a:gd name="connsiteX11" fmla="*/ 624893 w 1562228"/>
              <a:gd name="connsiteY11" fmla="*/ 7649 h 1605139"/>
              <a:gd name="connsiteX12" fmla="*/ 445126 w 1562228"/>
              <a:gd name="connsiteY12" fmla="*/ 59793 h 1605139"/>
              <a:gd name="connsiteX13" fmla="*/ 330123 w 1562228"/>
              <a:gd name="connsiteY13" fmla="*/ 131938 h 1605139"/>
              <a:gd name="connsiteX14" fmla="*/ 225040 w 1562228"/>
              <a:gd name="connsiteY14" fmla="*/ 218211 h 1605139"/>
              <a:gd name="connsiteX15" fmla="*/ 130831 w 1562228"/>
              <a:gd name="connsiteY15" fmla="*/ 387740 h 1605139"/>
              <a:gd name="connsiteX16" fmla="*/ 81147 w 1562228"/>
              <a:gd name="connsiteY16" fmla="*/ 491394 h 1605139"/>
              <a:gd name="connsiteX17" fmla="*/ 44717 w 1562228"/>
              <a:gd name="connsiteY17" fmla="*/ 568698 h 1605139"/>
              <a:gd name="connsiteX18" fmla="*/ 13923 w 1562228"/>
              <a:gd name="connsiteY18" fmla="*/ 689892 h 1605139"/>
              <a:gd name="connsiteX19" fmla="*/ 4081 w 1562228"/>
              <a:gd name="connsiteY19" fmla="*/ 851643 h 1605139"/>
              <a:gd name="connsiteX20" fmla="*/ 30748 w 1562228"/>
              <a:gd name="connsiteY20" fmla="*/ 1034188 h 1605139"/>
              <a:gd name="connsiteX21" fmla="*/ 56622 w 1562228"/>
              <a:gd name="connsiteY21" fmla="*/ 1085301 h 1605139"/>
              <a:gd name="connsiteX22" fmla="*/ 79877 w 1562228"/>
              <a:gd name="connsiteY22" fmla="*/ 1113158 h 1605139"/>
              <a:gd name="connsiteX23" fmla="*/ 132101 w 1562228"/>
              <a:gd name="connsiteY23" fmla="*/ 1188002 h 1605139"/>
              <a:gd name="connsiteX24" fmla="*/ 213452 w 1562228"/>
              <a:gd name="connsiteY24" fmla="*/ 1287053 h 1605139"/>
              <a:gd name="connsiteX25" fmla="*/ 216818 w 1562228"/>
              <a:gd name="connsiteY25" fmla="*/ 1311513 h 1605139"/>
              <a:gd name="connsiteX26" fmla="*/ 214484 w 1562228"/>
              <a:gd name="connsiteY26" fmla="*/ 1314037 h 1605139"/>
              <a:gd name="connsiteX27" fmla="*/ 216786 w 1562228"/>
              <a:gd name="connsiteY27" fmla="*/ 1349991 h 1605139"/>
              <a:gd name="connsiteX28" fmla="*/ 264406 w 1562228"/>
              <a:gd name="connsiteY28" fmla="*/ 1380547 h 1605139"/>
              <a:gd name="connsiteX29" fmla="*/ 325281 w 1562228"/>
              <a:gd name="connsiteY29" fmla="*/ 1411580 h 1605139"/>
              <a:gd name="connsiteX30" fmla="*/ 521001 w 1562228"/>
              <a:gd name="connsiteY30" fmla="*/ 1543251 h 1605139"/>
              <a:gd name="connsiteX31" fmla="*/ 802756 w 1562228"/>
              <a:gd name="connsiteY31" fmla="*/ 1604999 h 1605139"/>
              <a:gd name="connsiteX32" fmla="*/ 868154 w 1562228"/>
              <a:gd name="connsiteY32" fmla="*/ 1599999 h 1605139"/>
              <a:gd name="connsiteX33" fmla="*/ 1023556 w 1562228"/>
              <a:gd name="connsiteY33" fmla="*/ 1553330 h 1605139"/>
              <a:gd name="connsiteX34" fmla="*/ 1106416 w 1562228"/>
              <a:gd name="connsiteY34" fmla="*/ 1503091 h 1605139"/>
              <a:gd name="connsiteX35" fmla="*/ 1138163 w 1562228"/>
              <a:gd name="connsiteY35" fmla="*/ 1481741 h 1605139"/>
              <a:gd name="connsiteX36" fmla="*/ 1225864 w 1562228"/>
              <a:gd name="connsiteY36" fmla="*/ 1429755 h 1605139"/>
              <a:gd name="connsiteX37" fmla="*/ 1262690 w 1562228"/>
              <a:gd name="connsiteY37" fmla="*/ 1402453 h 1605139"/>
              <a:gd name="connsiteX38" fmla="*/ 1377853 w 1562228"/>
              <a:gd name="connsiteY38" fmla="*/ 1295227 h 1605139"/>
              <a:gd name="connsiteX39" fmla="*/ 1446664 w 1562228"/>
              <a:gd name="connsiteY39" fmla="*/ 1169192 h 1605139"/>
              <a:gd name="connsiteX40" fmla="*/ 1486903 w 1562228"/>
              <a:gd name="connsiteY40" fmla="*/ 1095380 h 1605139"/>
              <a:gd name="connsiteX41" fmla="*/ 1516746 w 1562228"/>
              <a:gd name="connsiteY41" fmla="*/ 1026965 h 1605139"/>
              <a:gd name="connsiteX42" fmla="*/ 1528333 w 1562228"/>
              <a:gd name="connsiteY42" fmla="*/ 985139 h 1605139"/>
              <a:gd name="connsiteX43" fmla="*/ 1546191 w 1562228"/>
              <a:gd name="connsiteY43" fmla="*/ 869897 h 1605139"/>
              <a:gd name="connsiteX44" fmla="*/ 1561667 w 1562228"/>
              <a:gd name="connsiteY44" fmla="*/ 787355 h 1605139"/>
              <a:gd name="connsiteX45" fmla="*/ 1556509 w 1562228"/>
              <a:gd name="connsiteY45" fmla="*/ 757672 h 160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62228" h="1605139">
                <a:moveTo>
                  <a:pt x="1556509" y="757672"/>
                </a:moveTo>
                <a:cubicBezTo>
                  <a:pt x="1542857" y="741798"/>
                  <a:pt x="1541588" y="723623"/>
                  <a:pt x="1539921" y="704337"/>
                </a:cubicBezTo>
                <a:cubicBezTo>
                  <a:pt x="1537460" y="677034"/>
                  <a:pt x="1533016" y="649891"/>
                  <a:pt x="1528809" y="622826"/>
                </a:cubicBezTo>
                <a:cubicBezTo>
                  <a:pt x="1526508" y="607747"/>
                  <a:pt x="1520872" y="593460"/>
                  <a:pt x="1519285" y="577984"/>
                </a:cubicBezTo>
                <a:cubicBezTo>
                  <a:pt x="1515238" y="542348"/>
                  <a:pt x="1509047" y="506553"/>
                  <a:pt x="1480792" y="480124"/>
                </a:cubicBezTo>
                <a:cubicBezTo>
                  <a:pt x="1449680" y="450678"/>
                  <a:pt x="1437299" y="410280"/>
                  <a:pt x="1420393" y="372739"/>
                </a:cubicBezTo>
                <a:cubicBezTo>
                  <a:pt x="1404520" y="337818"/>
                  <a:pt x="1394599" y="299245"/>
                  <a:pt x="1368249" y="270673"/>
                </a:cubicBezTo>
                <a:cubicBezTo>
                  <a:pt x="1330629" y="229798"/>
                  <a:pt x="1296818" y="185115"/>
                  <a:pt x="1255389" y="147971"/>
                </a:cubicBezTo>
                <a:cubicBezTo>
                  <a:pt x="1232245" y="126780"/>
                  <a:pt x="1204911" y="110692"/>
                  <a:pt x="1175148" y="100747"/>
                </a:cubicBezTo>
                <a:cubicBezTo>
                  <a:pt x="1147504" y="92501"/>
                  <a:pt x="1120495" y="82231"/>
                  <a:pt x="1094352" y="70032"/>
                </a:cubicBezTo>
                <a:cubicBezTo>
                  <a:pt x="1023540" y="34928"/>
                  <a:pt x="946641" y="13752"/>
                  <a:pt x="867837" y="7649"/>
                </a:cubicBezTo>
                <a:cubicBezTo>
                  <a:pt x="786962" y="903"/>
                  <a:pt x="705769" y="-5844"/>
                  <a:pt x="624893" y="7649"/>
                </a:cubicBezTo>
                <a:cubicBezTo>
                  <a:pt x="562986" y="17808"/>
                  <a:pt x="501318" y="30269"/>
                  <a:pt x="445126" y="59793"/>
                </a:cubicBezTo>
                <a:cubicBezTo>
                  <a:pt x="404895" y="80675"/>
                  <a:pt x="366433" y="104803"/>
                  <a:pt x="330123" y="131938"/>
                </a:cubicBezTo>
                <a:cubicBezTo>
                  <a:pt x="293931" y="159320"/>
                  <a:pt x="256628" y="185750"/>
                  <a:pt x="225040" y="218211"/>
                </a:cubicBezTo>
                <a:cubicBezTo>
                  <a:pt x="178610" y="265831"/>
                  <a:pt x="154958" y="327262"/>
                  <a:pt x="130831" y="387740"/>
                </a:cubicBezTo>
                <a:cubicBezTo>
                  <a:pt x="116545" y="423534"/>
                  <a:pt x="97655" y="456869"/>
                  <a:pt x="81147" y="491394"/>
                </a:cubicBezTo>
                <a:cubicBezTo>
                  <a:pt x="68924" y="517188"/>
                  <a:pt x="48368" y="539490"/>
                  <a:pt x="44717" y="568698"/>
                </a:cubicBezTo>
                <a:cubicBezTo>
                  <a:pt x="39399" y="610524"/>
                  <a:pt x="24478" y="649573"/>
                  <a:pt x="13923" y="689892"/>
                </a:cubicBezTo>
                <a:cubicBezTo>
                  <a:pt x="-562" y="742536"/>
                  <a:pt x="-3911" y="797625"/>
                  <a:pt x="4081" y="851643"/>
                </a:cubicBezTo>
                <a:cubicBezTo>
                  <a:pt x="13550" y="912438"/>
                  <a:pt x="22439" y="973289"/>
                  <a:pt x="30748" y="1034188"/>
                </a:cubicBezTo>
                <a:cubicBezTo>
                  <a:pt x="32550" y="1053903"/>
                  <a:pt x="41804" y="1072181"/>
                  <a:pt x="56622" y="1085301"/>
                </a:cubicBezTo>
                <a:cubicBezTo>
                  <a:pt x="65186" y="1093880"/>
                  <a:pt x="72964" y="1103198"/>
                  <a:pt x="79877" y="1113158"/>
                </a:cubicBezTo>
                <a:cubicBezTo>
                  <a:pt x="99084" y="1136969"/>
                  <a:pt x="111624" y="1164906"/>
                  <a:pt x="132101" y="1188002"/>
                </a:cubicBezTo>
                <a:cubicBezTo>
                  <a:pt x="160514" y="1219749"/>
                  <a:pt x="182975" y="1256734"/>
                  <a:pt x="213452" y="1287053"/>
                </a:cubicBezTo>
                <a:cubicBezTo>
                  <a:pt x="221135" y="1292878"/>
                  <a:pt x="222643" y="1303831"/>
                  <a:pt x="216818" y="1311513"/>
                </a:cubicBezTo>
                <a:cubicBezTo>
                  <a:pt x="216127" y="1312434"/>
                  <a:pt x="215341" y="1313276"/>
                  <a:pt x="214484" y="1314037"/>
                </a:cubicBezTo>
                <a:cubicBezTo>
                  <a:pt x="203452" y="1326657"/>
                  <a:pt x="206547" y="1338800"/>
                  <a:pt x="216786" y="1349991"/>
                </a:cubicBezTo>
                <a:cubicBezTo>
                  <a:pt x="229231" y="1364730"/>
                  <a:pt x="245826" y="1375373"/>
                  <a:pt x="264406" y="1380547"/>
                </a:cubicBezTo>
                <a:cubicBezTo>
                  <a:pt x="287074" y="1385349"/>
                  <a:pt x="308074" y="1396056"/>
                  <a:pt x="325281" y="1411580"/>
                </a:cubicBezTo>
                <a:cubicBezTo>
                  <a:pt x="383378" y="1466185"/>
                  <a:pt x="446158" y="1513726"/>
                  <a:pt x="521001" y="1543251"/>
                </a:cubicBezTo>
                <a:cubicBezTo>
                  <a:pt x="611202" y="1578140"/>
                  <a:pt x="706229" y="1598967"/>
                  <a:pt x="802756" y="1604999"/>
                </a:cubicBezTo>
                <a:cubicBezTo>
                  <a:pt x="824637" y="1604602"/>
                  <a:pt x="846471" y="1602935"/>
                  <a:pt x="868154" y="1599999"/>
                </a:cubicBezTo>
                <a:cubicBezTo>
                  <a:pt x="921807" y="1591466"/>
                  <a:pt x="974078" y="1575776"/>
                  <a:pt x="1023556" y="1553330"/>
                </a:cubicBezTo>
                <a:cubicBezTo>
                  <a:pt x="1053398" y="1540076"/>
                  <a:pt x="1083241" y="1527219"/>
                  <a:pt x="1106416" y="1503091"/>
                </a:cubicBezTo>
                <a:cubicBezTo>
                  <a:pt x="1115455" y="1493908"/>
                  <a:pt x="1126250" y="1486646"/>
                  <a:pt x="1138163" y="1481741"/>
                </a:cubicBezTo>
                <a:cubicBezTo>
                  <a:pt x="1169592" y="1468415"/>
                  <a:pt x="1199085" y="1450931"/>
                  <a:pt x="1225864" y="1429755"/>
                </a:cubicBezTo>
                <a:cubicBezTo>
                  <a:pt x="1237769" y="1420152"/>
                  <a:pt x="1249674" y="1411025"/>
                  <a:pt x="1262690" y="1402453"/>
                </a:cubicBezTo>
                <a:cubicBezTo>
                  <a:pt x="1306580" y="1372611"/>
                  <a:pt x="1349994" y="1341181"/>
                  <a:pt x="1377853" y="1295227"/>
                </a:cubicBezTo>
                <a:cubicBezTo>
                  <a:pt x="1402853" y="1254433"/>
                  <a:pt x="1424758" y="1211812"/>
                  <a:pt x="1446664" y="1169192"/>
                </a:cubicBezTo>
                <a:cubicBezTo>
                  <a:pt x="1459521" y="1144271"/>
                  <a:pt x="1477776" y="1122445"/>
                  <a:pt x="1486903" y="1095380"/>
                </a:cubicBezTo>
                <a:cubicBezTo>
                  <a:pt x="1494840" y="1071570"/>
                  <a:pt x="1502301" y="1047760"/>
                  <a:pt x="1516746" y="1026965"/>
                </a:cubicBezTo>
                <a:cubicBezTo>
                  <a:pt x="1524849" y="1014560"/>
                  <a:pt x="1528905" y="999949"/>
                  <a:pt x="1528333" y="985139"/>
                </a:cubicBezTo>
                <a:cubicBezTo>
                  <a:pt x="1528206" y="946026"/>
                  <a:pt x="1534230" y="907136"/>
                  <a:pt x="1546191" y="869897"/>
                </a:cubicBezTo>
                <a:cubicBezTo>
                  <a:pt x="1555048" y="843206"/>
                  <a:pt x="1560255" y="815443"/>
                  <a:pt x="1561667" y="787355"/>
                </a:cubicBezTo>
                <a:cubicBezTo>
                  <a:pt x="1562223" y="777037"/>
                  <a:pt x="1563255" y="765608"/>
                  <a:pt x="1556509" y="757672"/>
                </a:cubicBezTo>
                <a:close/>
              </a:path>
            </a:pathLst>
          </a:custGeom>
          <a:solidFill>
            <a:srgbClr val="AE4C90"/>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nvGrpSpPr>
          <p:cNvPr id="181" name="Group 180">
            <a:extLst>
              <a:ext uri="{FF2B5EF4-FFF2-40B4-BE49-F238E27FC236}">
                <a16:creationId xmlns:a16="http://schemas.microsoft.com/office/drawing/2014/main" id="{B85763C0-B3BD-4657-BB0F-6D9125CE4FD4}"/>
              </a:ext>
            </a:extLst>
          </p:cNvPr>
          <p:cNvGrpSpPr/>
          <p:nvPr/>
        </p:nvGrpSpPr>
        <p:grpSpPr>
          <a:xfrm>
            <a:off x="5726997" y="3020194"/>
            <a:ext cx="697654" cy="812442"/>
            <a:chOff x="5576922" y="2845039"/>
            <a:chExt cx="697654" cy="812442"/>
          </a:xfrm>
        </p:grpSpPr>
        <p:grpSp>
          <p:nvGrpSpPr>
            <p:cNvPr id="182" name="Group 181">
              <a:extLst>
                <a:ext uri="{FF2B5EF4-FFF2-40B4-BE49-F238E27FC236}">
                  <a16:creationId xmlns:a16="http://schemas.microsoft.com/office/drawing/2014/main" id="{019F4321-46E3-44F4-A856-571790EE2776}"/>
                </a:ext>
              </a:extLst>
            </p:cNvPr>
            <p:cNvGrpSpPr/>
            <p:nvPr/>
          </p:nvGrpSpPr>
          <p:grpSpPr>
            <a:xfrm>
              <a:off x="5576922" y="3542835"/>
              <a:ext cx="697654" cy="114646"/>
              <a:chOff x="5586412" y="3281203"/>
              <a:chExt cx="671379" cy="110329"/>
            </a:xfrm>
          </p:grpSpPr>
          <p:sp>
            <p:nvSpPr>
              <p:cNvPr id="184" name="Freeform: Shape 183">
                <a:extLst>
                  <a:ext uri="{FF2B5EF4-FFF2-40B4-BE49-F238E27FC236}">
                    <a16:creationId xmlns:a16="http://schemas.microsoft.com/office/drawing/2014/main" id="{B8DDBA38-556F-4C0C-B392-71AF71F107D0}"/>
                  </a:ext>
                </a:extLst>
              </p:cNvPr>
              <p:cNvSpPr/>
              <p:nvPr/>
            </p:nvSpPr>
            <p:spPr>
              <a:xfrm>
                <a:off x="5586412" y="3281817"/>
                <a:ext cx="61498" cy="109488"/>
              </a:xfrm>
              <a:custGeom>
                <a:avLst/>
                <a:gdLst>
                  <a:gd name="connsiteX0" fmla="*/ 2243 w 56206"/>
                  <a:gd name="connsiteY0" fmla="*/ 67402 h 100066"/>
                  <a:gd name="connsiteX1" fmla="*/ -59 w 56206"/>
                  <a:gd name="connsiteY1" fmla="*/ 49226 h 100066"/>
                  <a:gd name="connsiteX2" fmla="*/ 5338 w 56206"/>
                  <a:gd name="connsiteY2" fmla="*/ 22400 h 100066"/>
                  <a:gd name="connsiteX3" fmla="*/ 24069 w 56206"/>
                  <a:gd name="connsiteY3" fmla="*/ 4463 h 100066"/>
                  <a:gd name="connsiteX4" fmla="*/ 44784 w 56206"/>
                  <a:gd name="connsiteY4" fmla="*/ -140 h 100066"/>
                  <a:gd name="connsiteX5" fmla="*/ 55816 w 56206"/>
                  <a:gd name="connsiteY5" fmla="*/ 7797 h 100066"/>
                  <a:gd name="connsiteX6" fmla="*/ 55816 w 56206"/>
                  <a:gd name="connsiteY6" fmla="*/ 9701 h 100066"/>
                  <a:gd name="connsiteX7" fmla="*/ 55816 w 56206"/>
                  <a:gd name="connsiteY7" fmla="*/ 12955 h 100066"/>
                  <a:gd name="connsiteX8" fmla="*/ 55816 w 56206"/>
                  <a:gd name="connsiteY8" fmla="*/ 13511 h 100066"/>
                  <a:gd name="connsiteX9" fmla="*/ 55816 w 56206"/>
                  <a:gd name="connsiteY9" fmla="*/ 18114 h 100066"/>
                  <a:gd name="connsiteX10" fmla="*/ 53197 w 56206"/>
                  <a:gd name="connsiteY10" fmla="*/ 22638 h 100066"/>
                  <a:gd name="connsiteX11" fmla="*/ 47006 w 56206"/>
                  <a:gd name="connsiteY11" fmla="*/ 21765 h 100066"/>
                  <a:gd name="connsiteX12" fmla="*/ 45578 w 56206"/>
                  <a:gd name="connsiteY12" fmla="*/ 21765 h 100066"/>
                  <a:gd name="connsiteX13" fmla="*/ 29704 w 56206"/>
                  <a:gd name="connsiteY13" fmla="*/ 29146 h 100066"/>
                  <a:gd name="connsiteX14" fmla="*/ 26371 w 56206"/>
                  <a:gd name="connsiteY14" fmla="*/ 34861 h 100066"/>
                  <a:gd name="connsiteX15" fmla="*/ 23434 w 56206"/>
                  <a:gd name="connsiteY15" fmla="*/ 46687 h 100066"/>
                  <a:gd name="connsiteX16" fmla="*/ 25180 w 56206"/>
                  <a:gd name="connsiteY16" fmla="*/ 59147 h 100066"/>
                  <a:gd name="connsiteX17" fmla="*/ 34625 w 56206"/>
                  <a:gd name="connsiteY17" fmla="*/ 74465 h 100066"/>
                  <a:gd name="connsiteX18" fmla="*/ 46371 w 56206"/>
                  <a:gd name="connsiteY18" fmla="*/ 78434 h 100066"/>
                  <a:gd name="connsiteX19" fmla="*/ 51927 w 56206"/>
                  <a:gd name="connsiteY19" fmla="*/ 77561 h 100066"/>
                  <a:gd name="connsiteX20" fmla="*/ 52721 w 56206"/>
                  <a:gd name="connsiteY20" fmla="*/ 77561 h 100066"/>
                  <a:gd name="connsiteX21" fmla="*/ 56054 w 56206"/>
                  <a:gd name="connsiteY21" fmla="*/ 82243 h 100066"/>
                  <a:gd name="connsiteX22" fmla="*/ 56054 w 56206"/>
                  <a:gd name="connsiteY22" fmla="*/ 90180 h 100066"/>
                  <a:gd name="connsiteX23" fmla="*/ 49626 w 56206"/>
                  <a:gd name="connsiteY23" fmla="*/ 99863 h 100066"/>
                  <a:gd name="connsiteX24" fmla="*/ 35657 w 56206"/>
                  <a:gd name="connsiteY24" fmla="*/ 98434 h 100066"/>
                  <a:gd name="connsiteX25" fmla="*/ 19783 w 56206"/>
                  <a:gd name="connsiteY25" fmla="*/ 90894 h 100066"/>
                  <a:gd name="connsiteX26" fmla="*/ 11133 w 56206"/>
                  <a:gd name="connsiteY26" fmla="*/ 83751 h 100066"/>
                  <a:gd name="connsiteX27" fmla="*/ 2243 w 56206"/>
                  <a:gd name="connsiteY27" fmla="*/ 67402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06" h="100066">
                    <a:moveTo>
                      <a:pt x="2243" y="67402"/>
                    </a:moveTo>
                    <a:cubicBezTo>
                      <a:pt x="593" y="61489"/>
                      <a:pt x="-185" y="55362"/>
                      <a:pt x="-59" y="49226"/>
                    </a:cubicBezTo>
                    <a:cubicBezTo>
                      <a:pt x="-606" y="39972"/>
                      <a:pt x="1251" y="30726"/>
                      <a:pt x="5338" y="22400"/>
                    </a:cubicBezTo>
                    <a:cubicBezTo>
                      <a:pt x="9442" y="14527"/>
                      <a:pt x="16021" y="8217"/>
                      <a:pt x="24069" y="4463"/>
                    </a:cubicBezTo>
                    <a:cubicBezTo>
                      <a:pt x="30537" y="1392"/>
                      <a:pt x="37617" y="-180"/>
                      <a:pt x="44784" y="-140"/>
                    </a:cubicBezTo>
                    <a:cubicBezTo>
                      <a:pt x="54387" y="-140"/>
                      <a:pt x="55816" y="892"/>
                      <a:pt x="55816" y="7797"/>
                    </a:cubicBezTo>
                    <a:lnTo>
                      <a:pt x="55816" y="9701"/>
                    </a:lnTo>
                    <a:cubicBezTo>
                      <a:pt x="55816" y="11447"/>
                      <a:pt x="55816" y="12638"/>
                      <a:pt x="55816" y="12955"/>
                    </a:cubicBezTo>
                    <a:lnTo>
                      <a:pt x="55816" y="13511"/>
                    </a:lnTo>
                    <a:cubicBezTo>
                      <a:pt x="55816" y="15178"/>
                      <a:pt x="55816" y="16924"/>
                      <a:pt x="55816" y="18114"/>
                    </a:cubicBezTo>
                    <a:cubicBezTo>
                      <a:pt x="55816" y="20733"/>
                      <a:pt x="54785" y="22638"/>
                      <a:pt x="53197" y="22638"/>
                    </a:cubicBezTo>
                    <a:lnTo>
                      <a:pt x="47006" y="21765"/>
                    </a:lnTo>
                    <a:cubicBezTo>
                      <a:pt x="46530" y="21694"/>
                      <a:pt x="46054" y="21694"/>
                      <a:pt x="45578" y="21765"/>
                    </a:cubicBezTo>
                    <a:cubicBezTo>
                      <a:pt x="39554" y="22170"/>
                      <a:pt x="33895" y="24797"/>
                      <a:pt x="29704" y="29146"/>
                    </a:cubicBezTo>
                    <a:cubicBezTo>
                      <a:pt x="28474" y="30980"/>
                      <a:pt x="27363" y="32885"/>
                      <a:pt x="26371" y="34861"/>
                    </a:cubicBezTo>
                    <a:cubicBezTo>
                      <a:pt x="24363" y="38472"/>
                      <a:pt x="23347" y="42552"/>
                      <a:pt x="23434" y="46687"/>
                    </a:cubicBezTo>
                    <a:cubicBezTo>
                      <a:pt x="23371" y="50909"/>
                      <a:pt x="23958" y="55107"/>
                      <a:pt x="25180" y="59147"/>
                    </a:cubicBezTo>
                    <a:cubicBezTo>
                      <a:pt x="26895" y="65013"/>
                      <a:pt x="30157" y="70306"/>
                      <a:pt x="34625" y="74465"/>
                    </a:cubicBezTo>
                    <a:cubicBezTo>
                      <a:pt x="38197" y="76648"/>
                      <a:pt x="42205" y="78005"/>
                      <a:pt x="46371" y="78434"/>
                    </a:cubicBezTo>
                    <a:cubicBezTo>
                      <a:pt x="48245" y="78275"/>
                      <a:pt x="50102" y="77989"/>
                      <a:pt x="51927" y="77561"/>
                    </a:cubicBezTo>
                    <a:cubicBezTo>
                      <a:pt x="52189" y="77497"/>
                      <a:pt x="52459" y="77497"/>
                      <a:pt x="52721" y="77561"/>
                    </a:cubicBezTo>
                    <a:cubicBezTo>
                      <a:pt x="55023" y="77561"/>
                      <a:pt x="56054" y="78910"/>
                      <a:pt x="56054" y="82243"/>
                    </a:cubicBezTo>
                    <a:lnTo>
                      <a:pt x="56054" y="90180"/>
                    </a:lnTo>
                    <a:cubicBezTo>
                      <a:pt x="56054" y="98593"/>
                      <a:pt x="55181" y="99863"/>
                      <a:pt x="49626" y="99863"/>
                    </a:cubicBezTo>
                    <a:cubicBezTo>
                      <a:pt x="44927" y="100109"/>
                      <a:pt x="40212" y="99633"/>
                      <a:pt x="35657" y="98434"/>
                    </a:cubicBezTo>
                    <a:cubicBezTo>
                      <a:pt x="29704" y="97656"/>
                      <a:pt x="24148" y="95021"/>
                      <a:pt x="19783" y="90894"/>
                    </a:cubicBezTo>
                    <a:lnTo>
                      <a:pt x="11133" y="83751"/>
                    </a:lnTo>
                    <a:cubicBezTo>
                      <a:pt x="7259" y="78846"/>
                      <a:pt x="4251" y="73322"/>
                      <a:pt x="2243" y="6740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85" name="Freeform: Shape 184">
                <a:extLst>
                  <a:ext uri="{FF2B5EF4-FFF2-40B4-BE49-F238E27FC236}">
                    <a16:creationId xmlns:a16="http://schemas.microsoft.com/office/drawing/2014/main" id="{23E33486-0A14-400A-99B7-0A4100BE7B43}"/>
                  </a:ext>
                </a:extLst>
              </p:cNvPr>
              <p:cNvSpPr/>
              <p:nvPr/>
            </p:nvSpPr>
            <p:spPr>
              <a:xfrm>
                <a:off x="5655899" y="3366349"/>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3 w 22241"/>
                  <a:gd name="connsiteY3" fmla="*/ -93 h 21397"/>
                  <a:gd name="connsiteX4" fmla="*/ 12071 w 22241"/>
                  <a:gd name="connsiteY4" fmla="*/ -93 h 21397"/>
                  <a:gd name="connsiteX5" fmla="*/ 14293 w 22241"/>
                  <a:gd name="connsiteY5" fmla="*/ -93 h 21397"/>
                  <a:gd name="connsiteX6" fmla="*/ 16039 w 22241"/>
                  <a:gd name="connsiteY6" fmla="*/ -93 h 21397"/>
                  <a:gd name="connsiteX7" fmla="*/ 20325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4"/>
                      <a:pt x="403" y="145"/>
                      <a:pt x="2626" y="-93"/>
                    </a:cubicBezTo>
                    <a:lnTo>
                      <a:pt x="8499" y="-93"/>
                    </a:lnTo>
                    <a:cubicBezTo>
                      <a:pt x="9182" y="-30"/>
                      <a:pt x="9880" y="-30"/>
                      <a:pt x="10563" y="-93"/>
                    </a:cubicBezTo>
                    <a:cubicBezTo>
                      <a:pt x="11063" y="-157"/>
                      <a:pt x="11570" y="-157"/>
                      <a:pt x="12071" y="-93"/>
                    </a:cubicBezTo>
                    <a:lnTo>
                      <a:pt x="14293" y="-93"/>
                    </a:lnTo>
                    <a:cubicBezTo>
                      <a:pt x="14872" y="-22"/>
                      <a:pt x="15460" y="-22"/>
                      <a:pt x="16039" y="-93"/>
                    </a:cubicBezTo>
                    <a:cubicBezTo>
                      <a:pt x="19531" y="-93"/>
                      <a:pt x="19531" y="-93"/>
                      <a:pt x="20325" y="-93"/>
                    </a:cubicBezTo>
                    <a:cubicBezTo>
                      <a:pt x="21190" y="550"/>
                      <a:pt x="21809" y="1478"/>
                      <a:pt x="22071" y="2526"/>
                    </a:cubicBezTo>
                    <a:cubicBezTo>
                      <a:pt x="22158" y="8272"/>
                      <a:pt x="21944" y="14026"/>
                      <a:pt x="21436" y="19749"/>
                    </a:cubicBezTo>
                    <a:cubicBezTo>
                      <a:pt x="20864" y="20653"/>
                      <a:pt x="19880" y="21217"/>
                      <a:pt x="18817" y="21257"/>
                    </a:cubicBezTo>
                    <a:cubicBezTo>
                      <a:pt x="12229" y="21257"/>
                      <a:pt x="2943" y="21257"/>
                      <a:pt x="2943" y="20780"/>
                    </a:cubicBezTo>
                    <a:cubicBezTo>
                      <a:pt x="7" y="20780"/>
                      <a:pt x="-152" y="20225"/>
                      <a:pt x="-152" y="546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86" name="Freeform: Shape 185">
                <a:extLst>
                  <a:ext uri="{FF2B5EF4-FFF2-40B4-BE49-F238E27FC236}">
                    <a16:creationId xmlns:a16="http://schemas.microsoft.com/office/drawing/2014/main" id="{FDBCA163-6BB1-45D8-889F-9C8AF3CC2996}"/>
                  </a:ext>
                </a:extLst>
              </p:cNvPr>
              <p:cNvSpPr/>
              <p:nvPr/>
            </p:nvSpPr>
            <p:spPr>
              <a:xfrm>
                <a:off x="5729276" y="3282010"/>
                <a:ext cx="90388" cy="108297"/>
              </a:xfrm>
              <a:custGeom>
                <a:avLst/>
                <a:gdLst>
                  <a:gd name="connsiteX0" fmla="*/ -149 w 82610"/>
                  <a:gd name="connsiteY0" fmla="*/ 42701 h 98977"/>
                  <a:gd name="connsiteX1" fmla="*/ 27868 w 82610"/>
                  <a:gd name="connsiteY1" fmla="*/ 3018 h 98977"/>
                  <a:gd name="connsiteX2" fmla="*/ 52155 w 82610"/>
                  <a:gd name="connsiteY2" fmla="*/ -78 h 98977"/>
                  <a:gd name="connsiteX3" fmla="*/ 75965 w 82610"/>
                  <a:gd name="connsiteY3" fmla="*/ 3732 h 98977"/>
                  <a:gd name="connsiteX4" fmla="*/ 78267 w 82610"/>
                  <a:gd name="connsiteY4" fmla="*/ 18891 h 98977"/>
                  <a:gd name="connsiteX5" fmla="*/ 73901 w 82610"/>
                  <a:gd name="connsiteY5" fmla="*/ 24208 h 98977"/>
                  <a:gd name="connsiteX6" fmla="*/ 64139 w 82610"/>
                  <a:gd name="connsiteY6" fmla="*/ 22145 h 98977"/>
                  <a:gd name="connsiteX7" fmla="*/ 48821 w 82610"/>
                  <a:gd name="connsiteY7" fmla="*/ 20558 h 98977"/>
                  <a:gd name="connsiteX8" fmla="*/ 36519 w 82610"/>
                  <a:gd name="connsiteY8" fmla="*/ 23018 h 98977"/>
                  <a:gd name="connsiteX9" fmla="*/ 22789 w 82610"/>
                  <a:gd name="connsiteY9" fmla="*/ 46828 h 98977"/>
                  <a:gd name="connsiteX10" fmla="*/ 31757 w 82610"/>
                  <a:gd name="connsiteY10" fmla="*/ 67384 h 98977"/>
                  <a:gd name="connsiteX11" fmla="*/ 39138 w 82610"/>
                  <a:gd name="connsiteY11" fmla="*/ 72385 h 98977"/>
                  <a:gd name="connsiteX12" fmla="*/ 53980 w 82610"/>
                  <a:gd name="connsiteY12" fmla="*/ 75797 h 98977"/>
                  <a:gd name="connsiteX13" fmla="*/ 61917 w 82610"/>
                  <a:gd name="connsiteY13" fmla="*/ 67861 h 98977"/>
                  <a:gd name="connsiteX14" fmla="*/ 60568 w 82610"/>
                  <a:gd name="connsiteY14" fmla="*/ 58892 h 98977"/>
                  <a:gd name="connsiteX15" fmla="*/ 56202 w 82610"/>
                  <a:gd name="connsiteY15" fmla="*/ 56670 h 98977"/>
                  <a:gd name="connsiteX16" fmla="*/ 52313 w 82610"/>
                  <a:gd name="connsiteY16" fmla="*/ 56670 h 98977"/>
                  <a:gd name="connsiteX17" fmla="*/ 50171 w 82610"/>
                  <a:gd name="connsiteY17" fmla="*/ 52543 h 98977"/>
                  <a:gd name="connsiteX18" fmla="*/ 50171 w 82610"/>
                  <a:gd name="connsiteY18" fmla="*/ 50797 h 98977"/>
                  <a:gd name="connsiteX19" fmla="*/ 50171 w 82610"/>
                  <a:gd name="connsiteY19" fmla="*/ 46035 h 98977"/>
                  <a:gd name="connsiteX20" fmla="*/ 50171 w 82610"/>
                  <a:gd name="connsiteY20" fmla="*/ 43098 h 98977"/>
                  <a:gd name="connsiteX21" fmla="*/ 55647 w 82610"/>
                  <a:gd name="connsiteY21" fmla="*/ 36193 h 98977"/>
                  <a:gd name="connsiteX22" fmla="*/ 64774 w 82610"/>
                  <a:gd name="connsiteY22" fmla="*/ 36749 h 98977"/>
                  <a:gd name="connsiteX23" fmla="*/ 67552 w 82610"/>
                  <a:gd name="connsiteY23" fmla="*/ 36749 h 98977"/>
                  <a:gd name="connsiteX24" fmla="*/ 69219 w 82610"/>
                  <a:gd name="connsiteY24" fmla="*/ 36749 h 98977"/>
                  <a:gd name="connsiteX25" fmla="*/ 77155 w 82610"/>
                  <a:gd name="connsiteY25" fmla="*/ 36193 h 98977"/>
                  <a:gd name="connsiteX26" fmla="*/ 82314 w 82610"/>
                  <a:gd name="connsiteY26" fmla="*/ 42939 h 98977"/>
                  <a:gd name="connsiteX27" fmla="*/ 82314 w 82610"/>
                  <a:gd name="connsiteY27" fmla="*/ 63416 h 98977"/>
                  <a:gd name="connsiteX28" fmla="*/ 82314 w 82610"/>
                  <a:gd name="connsiteY28" fmla="*/ 71353 h 98977"/>
                  <a:gd name="connsiteX29" fmla="*/ 82314 w 82610"/>
                  <a:gd name="connsiteY29" fmla="*/ 77782 h 98977"/>
                  <a:gd name="connsiteX30" fmla="*/ 80568 w 82610"/>
                  <a:gd name="connsiteY30" fmla="*/ 95639 h 98977"/>
                  <a:gd name="connsiteX31" fmla="*/ 63742 w 82610"/>
                  <a:gd name="connsiteY31" fmla="*/ 98576 h 98977"/>
                  <a:gd name="connsiteX32" fmla="*/ 29217 w 82610"/>
                  <a:gd name="connsiteY32" fmla="*/ 91750 h 98977"/>
                  <a:gd name="connsiteX33" fmla="*/ 16677 w 82610"/>
                  <a:gd name="connsiteY33" fmla="*/ 83814 h 98977"/>
                  <a:gd name="connsiteX34" fmla="*/ -149 w 82610"/>
                  <a:gd name="connsiteY34" fmla="*/ 42701 h 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610" h="98977">
                    <a:moveTo>
                      <a:pt x="-149" y="42701"/>
                    </a:moveTo>
                    <a:cubicBezTo>
                      <a:pt x="-188" y="24867"/>
                      <a:pt x="11050" y="8954"/>
                      <a:pt x="27868" y="3018"/>
                    </a:cubicBezTo>
                    <a:cubicBezTo>
                      <a:pt x="35733" y="628"/>
                      <a:pt x="43940" y="-419"/>
                      <a:pt x="52155" y="-78"/>
                    </a:cubicBezTo>
                    <a:cubicBezTo>
                      <a:pt x="66996" y="-78"/>
                      <a:pt x="74060" y="1113"/>
                      <a:pt x="75965" y="3732"/>
                    </a:cubicBezTo>
                    <a:cubicBezTo>
                      <a:pt x="77870" y="6351"/>
                      <a:pt x="78267" y="8811"/>
                      <a:pt x="78267" y="18891"/>
                    </a:cubicBezTo>
                    <a:cubicBezTo>
                      <a:pt x="78267" y="22780"/>
                      <a:pt x="77076" y="24208"/>
                      <a:pt x="73901" y="24208"/>
                    </a:cubicBezTo>
                    <a:cubicBezTo>
                      <a:pt x="70584" y="23875"/>
                      <a:pt x="67314" y="23177"/>
                      <a:pt x="64139" y="22145"/>
                    </a:cubicBezTo>
                    <a:cubicBezTo>
                      <a:pt x="59107" y="21066"/>
                      <a:pt x="53972" y="20534"/>
                      <a:pt x="48821" y="20558"/>
                    </a:cubicBezTo>
                    <a:cubicBezTo>
                      <a:pt x="44623" y="20788"/>
                      <a:pt x="40480" y="21621"/>
                      <a:pt x="36519" y="23018"/>
                    </a:cubicBezTo>
                    <a:cubicBezTo>
                      <a:pt x="27360" y="27248"/>
                      <a:pt x="21860" y="36780"/>
                      <a:pt x="22789" y="46828"/>
                    </a:cubicBezTo>
                    <a:cubicBezTo>
                      <a:pt x="23321" y="54511"/>
                      <a:pt x="26487" y="61773"/>
                      <a:pt x="31757" y="67384"/>
                    </a:cubicBezTo>
                    <a:cubicBezTo>
                      <a:pt x="33829" y="69559"/>
                      <a:pt x="36345" y="71266"/>
                      <a:pt x="39138" y="72385"/>
                    </a:cubicBezTo>
                    <a:cubicBezTo>
                      <a:pt x="43607" y="75051"/>
                      <a:pt x="48797" y="76250"/>
                      <a:pt x="53980" y="75797"/>
                    </a:cubicBezTo>
                    <a:cubicBezTo>
                      <a:pt x="59139" y="75797"/>
                      <a:pt x="61917" y="73258"/>
                      <a:pt x="61917" y="67861"/>
                    </a:cubicBezTo>
                    <a:cubicBezTo>
                      <a:pt x="62234" y="64805"/>
                      <a:pt x="61766" y="61718"/>
                      <a:pt x="60568" y="58892"/>
                    </a:cubicBezTo>
                    <a:cubicBezTo>
                      <a:pt x="59472" y="57598"/>
                      <a:pt x="57893" y="56797"/>
                      <a:pt x="56202" y="56670"/>
                    </a:cubicBezTo>
                    <a:lnTo>
                      <a:pt x="52313" y="56670"/>
                    </a:lnTo>
                    <a:cubicBezTo>
                      <a:pt x="50885" y="56670"/>
                      <a:pt x="50171" y="55321"/>
                      <a:pt x="50171" y="52543"/>
                    </a:cubicBezTo>
                    <a:lnTo>
                      <a:pt x="50171" y="50797"/>
                    </a:lnTo>
                    <a:cubicBezTo>
                      <a:pt x="50171" y="48098"/>
                      <a:pt x="50171" y="46193"/>
                      <a:pt x="50171" y="46035"/>
                    </a:cubicBezTo>
                    <a:lnTo>
                      <a:pt x="50171" y="43098"/>
                    </a:lnTo>
                    <a:cubicBezTo>
                      <a:pt x="50171" y="38733"/>
                      <a:pt x="52155" y="36193"/>
                      <a:pt x="55647" y="36193"/>
                    </a:cubicBezTo>
                    <a:cubicBezTo>
                      <a:pt x="57234" y="36193"/>
                      <a:pt x="60806" y="36193"/>
                      <a:pt x="64774" y="36749"/>
                    </a:cubicBezTo>
                    <a:cubicBezTo>
                      <a:pt x="65703" y="36820"/>
                      <a:pt x="66631" y="36820"/>
                      <a:pt x="67552" y="36749"/>
                    </a:cubicBezTo>
                    <a:lnTo>
                      <a:pt x="69219" y="36749"/>
                    </a:lnTo>
                    <a:cubicBezTo>
                      <a:pt x="73425" y="36352"/>
                      <a:pt x="76282" y="36193"/>
                      <a:pt x="77155" y="36193"/>
                    </a:cubicBezTo>
                    <a:cubicBezTo>
                      <a:pt x="80568" y="36193"/>
                      <a:pt x="82314" y="38574"/>
                      <a:pt x="82314" y="42939"/>
                    </a:cubicBezTo>
                    <a:lnTo>
                      <a:pt x="82314" y="63416"/>
                    </a:lnTo>
                    <a:cubicBezTo>
                      <a:pt x="82314" y="65162"/>
                      <a:pt x="82314" y="67543"/>
                      <a:pt x="82314" y="71353"/>
                    </a:cubicBezTo>
                    <a:cubicBezTo>
                      <a:pt x="82314" y="74131"/>
                      <a:pt x="82314" y="76353"/>
                      <a:pt x="82314" y="77782"/>
                    </a:cubicBezTo>
                    <a:cubicBezTo>
                      <a:pt x="82759" y="83790"/>
                      <a:pt x="82171" y="89830"/>
                      <a:pt x="80568" y="95639"/>
                    </a:cubicBezTo>
                    <a:cubicBezTo>
                      <a:pt x="79060" y="97941"/>
                      <a:pt x="75965" y="98576"/>
                      <a:pt x="63742" y="98576"/>
                    </a:cubicBezTo>
                    <a:cubicBezTo>
                      <a:pt x="51813" y="99671"/>
                      <a:pt x="39829" y="97306"/>
                      <a:pt x="29217" y="91750"/>
                    </a:cubicBezTo>
                    <a:cubicBezTo>
                      <a:pt x="24876" y="89369"/>
                      <a:pt x="20693" y="86718"/>
                      <a:pt x="16677" y="83814"/>
                    </a:cubicBezTo>
                    <a:cubicBezTo>
                      <a:pt x="5748" y="72948"/>
                      <a:pt x="-323" y="58114"/>
                      <a:pt x="-149" y="42701"/>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87" name="Freeform: Shape 186">
                <a:extLst>
                  <a:ext uri="{FF2B5EF4-FFF2-40B4-BE49-F238E27FC236}">
                    <a16:creationId xmlns:a16="http://schemas.microsoft.com/office/drawing/2014/main" id="{7830DC45-C84B-435A-8C35-6908F21982E8}"/>
                  </a:ext>
                </a:extLst>
              </p:cNvPr>
              <p:cNvSpPr/>
              <p:nvPr/>
            </p:nvSpPr>
            <p:spPr>
              <a:xfrm>
                <a:off x="5833864" y="3281992"/>
                <a:ext cx="65449" cy="108897"/>
              </a:xfrm>
              <a:custGeom>
                <a:avLst/>
                <a:gdLst>
                  <a:gd name="connsiteX0" fmla="*/ 377 w 59817"/>
                  <a:gd name="connsiteY0" fmla="*/ 89783 h 99526"/>
                  <a:gd name="connsiteX1" fmla="*/ 377 w 59817"/>
                  <a:gd name="connsiteY1" fmla="*/ 84624 h 99526"/>
                  <a:gd name="connsiteX2" fmla="*/ 377 w 59817"/>
                  <a:gd name="connsiteY2" fmla="*/ 78036 h 99526"/>
                  <a:gd name="connsiteX3" fmla="*/ 377 w 59817"/>
                  <a:gd name="connsiteY3" fmla="*/ 71845 h 99526"/>
                  <a:gd name="connsiteX4" fmla="*/ -99 w 59817"/>
                  <a:gd name="connsiteY4" fmla="*/ 57718 h 99526"/>
                  <a:gd name="connsiteX5" fmla="*/ 377 w 59817"/>
                  <a:gd name="connsiteY5" fmla="*/ 50178 h 99526"/>
                  <a:gd name="connsiteX6" fmla="*/ 377 w 59817"/>
                  <a:gd name="connsiteY6" fmla="*/ 47400 h 99526"/>
                  <a:gd name="connsiteX7" fmla="*/ -99 w 59817"/>
                  <a:gd name="connsiteY7" fmla="*/ 41210 h 99526"/>
                  <a:gd name="connsiteX8" fmla="*/ -99 w 59817"/>
                  <a:gd name="connsiteY8" fmla="*/ 37718 h 99526"/>
                  <a:gd name="connsiteX9" fmla="*/ -99 w 59817"/>
                  <a:gd name="connsiteY9" fmla="*/ 35813 h 99526"/>
                  <a:gd name="connsiteX10" fmla="*/ -99 w 59817"/>
                  <a:gd name="connsiteY10" fmla="*/ 33987 h 99526"/>
                  <a:gd name="connsiteX11" fmla="*/ -99 w 59817"/>
                  <a:gd name="connsiteY11" fmla="*/ 30654 h 99526"/>
                  <a:gd name="connsiteX12" fmla="*/ -99 w 59817"/>
                  <a:gd name="connsiteY12" fmla="*/ 18114 h 99526"/>
                  <a:gd name="connsiteX13" fmla="*/ -99 w 59817"/>
                  <a:gd name="connsiteY13" fmla="*/ 14860 h 99526"/>
                  <a:gd name="connsiteX14" fmla="*/ -99 w 59817"/>
                  <a:gd name="connsiteY14" fmla="*/ 12796 h 99526"/>
                  <a:gd name="connsiteX15" fmla="*/ -99 w 59817"/>
                  <a:gd name="connsiteY15" fmla="*/ 11209 h 99526"/>
                  <a:gd name="connsiteX16" fmla="*/ -99 w 59817"/>
                  <a:gd name="connsiteY16" fmla="*/ 9859 h 99526"/>
                  <a:gd name="connsiteX17" fmla="*/ -99 w 59817"/>
                  <a:gd name="connsiteY17" fmla="*/ 8748 h 99526"/>
                  <a:gd name="connsiteX18" fmla="*/ -99 w 59817"/>
                  <a:gd name="connsiteY18" fmla="*/ 6685 h 99526"/>
                  <a:gd name="connsiteX19" fmla="*/ 4664 w 59817"/>
                  <a:gd name="connsiteY19" fmla="*/ -141 h 99526"/>
                  <a:gd name="connsiteX20" fmla="*/ 11410 w 59817"/>
                  <a:gd name="connsiteY20" fmla="*/ -141 h 99526"/>
                  <a:gd name="connsiteX21" fmla="*/ 20537 w 59817"/>
                  <a:gd name="connsiteY21" fmla="*/ -141 h 99526"/>
                  <a:gd name="connsiteX22" fmla="*/ 24346 w 59817"/>
                  <a:gd name="connsiteY22" fmla="*/ 3986 h 99526"/>
                  <a:gd name="connsiteX23" fmla="*/ 24346 w 59817"/>
                  <a:gd name="connsiteY23" fmla="*/ 10177 h 99526"/>
                  <a:gd name="connsiteX24" fmla="*/ 24346 w 59817"/>
                  <a:gd name="connsiteY24" fmla="*/ 18114 h 99526"/>
                  <a:gd name="connsiteX25" fmla="*/ 24346 w 59817"/>
                  <a:gd name="connsiteY25" fmla="*/ 21447 h 99526"/>
                  <a:gd name="connsiteX26" fmla="*/ 24346 w 59817"/>
                  <a:gd name="connsiteY26" fmla="*/ 25574 h 99526"/>
                  <a:gd name="connsiteX27" fmla="*/ 24902 w 59817"/>
                  <a:gd name="connsiteY27" fmla="*/ 42638 h 99526"/>
                  <a:gd name="connsiteX28" fmla="*/ 24188 w 59817"/>
                  <a:gd name="connsiteY28" fmla="*/ 54543 h 99526"/>
                  <a:gd name="connsiteX29" fmla="*/ 24188 w 59817"/>
                  <a:gd name="connsiteY29" fmla="*/ 57797 h 99526"/>
                  <a:gd name="connsiteX30" fmla="*/ 25934 w 59817"/>
                  <a:gd name="connsiteY30" fmla="*/ 73671 h 99526"/>
                  <a:gd name="connsiteX31" fmla="*/ 29664 w 59817"/>
                  <a:gd name="connsiteY31" fmla="*/ 75417 h 99526"/>
                  <a:gd name="connsiteX32" fmla="*/ 50538 w 59817"/>
                  <a:gd name="connsiteY32" fmla="*/ 75417 h 99526"/>
                  <a:gd name="connsiteX33" fmla="*/ 53157 w 59817"/>
                  <a:gd name="connsiteY33" fmla="*/ 75417 h 99526"/>
                  <a:gd name="connsiteX34" fmla="*/ 55538 w 59817"/>
                  <a:gd name="connsiteY34" fmla="*/ 75417 h 99526"/>
                  <a:gd name="connsiteX35" fmla="*/ 59665 w 59817"/>
                  <a:gd name="connsiteY35" fmla="*/ 81290 h 99526"/>
                  <a:gd name="connsiteX36" fmla="*/ 59665 w 59817"/>
                  <a:gd name="connsiteY36" fmla="*/ 85894 h 99526"/>
                  <a:gd name="connsiteX37" fmla="*/ 59665 w 59817"/>
                  <a:gd name="connsiteY37" fmla="*/ 88989 h 99526"/>
                  <a:gd name="connsiteX38" fmla="*/ 59665 w 59817"/>
                  <a:gd name="connsiteY38" fmla="*/ 95735 h 99526"/>
                  <a:gd name="connsiteX39" fmla="*/ 55379 w 59817"/>
                  <a:gd name="connsiteY39" fmla="*/ 99227 h 99526"/>
                  <a:gd name="connsiteX40" fmla="*/ 52601 w 59817"/>
                  <a:gd name="connsiteY40" fmla="*/ 99227 h 99526"/>
                  <a:gd name="connsiteX41" fmla="*/ 49506 w 59817"/>
                  <a:gd name="connsiteY41" fmla="*/ 99227 h 99526"/>
                  <a:gd name="connsiteX42" fmla="*/ 39188 w 59817"/>
                  <a:gd name="connsiteY42" fmla="*/ 99227 h 99526"/>
                  <a:gd name="connsiteX43" fmla="*/ 34029 w 59817"/>
                  <a:gd name="connsiteY43" fmla="*/ 98592 h 99526"/>
                  <a:gd name="connsiteX44" fmla="*/ 30220 w 59817"/>
                  <a:gd name="connsiteY44" fmla="*/ 98592 h 99526"/>
                  <a:gd name="connsiteX45" fmla="*/ 24505 w 59817"/>
                  <a:gd name="connsiteY45" fmla="*/ 99386 h 99526"/>
                  <a:gd name="connsiteX46" fmla="*/ 11965 w 59817"/>
                  <a:gd name="connsiteY46" fmla="*/ 98592 h 99526"/>
                  <a:gd name="connsiteX47" fmla="*/ 9902 w 59817"/>
                  <a:gd name="connsiteY47" fmla="*/ 99068 h 99526"/>
                  <a:gd name="connsiteX48" fmla="*/ 7124 w 59817"/>
                  <a:gd name="connsiteY48" fmla="*/ 99068 h 99526"/>
                  <a:gd name="connsiteX49" fmla="*/ 774 w 59817"/>
                  <a:gd name="connsiteY49" fmla="*/ 92402 h 99526"/>
                  <a:gd name="connsiteX50" fmla="*/ 377 w 59817"/>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7" h="99526">
                    <a:moveTo>
                      <a:pt x="377" y="89783"/>
                    </a:moveTo>
                    <a:cubicBezTo>
                      <a:pt x="504" y="88068"/>
                      <a:pt x="504" y="86338"/>
                      <a:pt x="377" y="84624"/>
                    </a:cubicBezTo>
                    <a:lnTo>
                      <a:pt x="377" y="78036"/>
                    </a:lnTo>
                    <a:cubicBezTo>
                      <a:pt x="377" y="74306"/>
                      <a:pt x="377" y="72242"/>
                      <a:pt x="377" y="71845"/>
                    </a:cubicBezTo>
                    <a:lnTo>
                      <a:pt x="-99" y="57718"/>
                    </a:lnTo>
                    <a:cubicBezTo>
                      <a:pt x="-99" y="57718"/>
                      <a:pt x="-99" y="51051"/>
                      <a:pt x="377" y="50178"/>
                    </a:cubicBezTo>
                    <a:lnTo>
                      <a:pt x="377" y="47400"/>
                    </a:lnTo>
                    <a:cubicBezTo>
                      <a:pt x="377" y="44146"/>
                      <a:pt x="-99" y="41924"/>
                      <a:pt x="-99" y="41210"/>
                    </a:cubicBezTo>
                    <a:cubicBezTo>
                      <a:pt x="-99" y="40495"/>
                      <a:pt x="-99" y="39305"/>
                      <a:pt x="-99" y="37718"/>
                    </a:cubicBezTo>
                    <a:cubicBezTo>
                      <a:pt x="-35" y="37082"/>
                      <a:pt x="-35" y="36448"/>
                      <a:pt x="-99" y="35813"/>
                    </a:cubicBezTo>
                    <a:cubicBezTo>
                      <a:pt x="-35" y="35209"/>
                      <a:pt x="-35" y="34590"/>
                      <a:pt x="-99" y="33987"/>
                    </a:cubicBezTo>
                    <a:cubicBezTo>
                      <a:pt x="-99" y="32241"/>
                      <a:pt x="-99" y="31209"/>
                      <a:pt x="-99" y="30654"/>
                    </a:cubicBezTo>
                    <a:lnTo>
                      <a:pt x="-99" y="18114"/>
                    </a:lnTo>
                    <a:cubicBezTo>
                      <a:pt x="-43" y="17026"/>
                      <a:pt x="-43" y="15947"/>
                      <a:pt x="-99" y="14860"/>
                    </a:cubicBezTo>
                    <a:cubicBezTo>
                      <a:pt x="-170" y="14177"/>
                      <a:pt x="-170" y="13479"/>
                      <a:pt x="-99" y="12796"/>
                    </a:cubicBezTo>
                    <a:cubicBezTo>
                      <a:pt x="-162" y="12272"/>
                      <a:pt x="-162" y="11732"/>
                      <a:pt x="-99" y="11209"/>
                    </a:cubicBezTo>
                    <a:cubicBezTo>
                      <a:pt x="-43" y="10764"/>
                      <a:pt x="-43" y="10304"/>
                      <a:pt x="-99" y="9859"/>
                    </a:cubicBezTo>
                    <a:cubicBezTo>
                      <a:pt x="-35" y="9494"/>
                      <a:pt x="-35" y="9113"/>
                      <a:pt x="-99" y="8748"/>
                    </a:cubicBezTo>
                    <a:cubicBezTo>
                      <a:pt x="-162" y="8058"/>
                      <a:pt x="-162" y="7367"/>
                      <a:pt x="-99" y="6685"/>
                    </a:cubicBezTo>
                    <a:cubicBezTo>
                      <a:pt x="-99" y="2796"/>
                      <a:pt x="1965" y="-141"/>
                      <a:pt x="4664" y="-141"/>
                    </a:cubicBezTo>
                    <a:lnTo>
                      <a:pt x="11410" y="-141"/>
                    </a:lnTo>
                    <a:lnTo>
                      <a:pt x="20537" y="-141"/>
                    </a:lnTo>
                    <a:cubicBezTo>
                      <a:pt x="22656" y="97"/>
                      <a:pt x="24283" y="1851"/>
                      <a:pt x="24346" y="3986"/>
                    </a:cubicBezTo>
                    <a:lnTo>
                      <a:pt x="24346" y="10177"/>
                    </a:lnTo>
                    <a:lnTo>
                      <a:pt x="24346" y="18114"/>
                    </a:lnTo>
                    <a:cubicBezTo>
                      <a:pt x="24346" y="18114"/>
                      <a:pt x="24346" y="19542"/>
                      <a:pt x="24346" y="21447"/>
                    </a:cubicBezTo>
                    <a:cubicBezTo>
                      <a:pt x="24346" y="23352"/>
                      <a:pt x="24346" y="24145"/>
                      <a:pt x="24346" y="25574"/>
                    </a:cubicBezTo>
                    <a:lnTo>
                      <a:pt x="24902" y="42638"/>
                    </a:lnTo>
                    <a:cubicBezTo>
                      <a:pt x="24902" y="44305"/>
                      <a:pt x="24902" y="50019"/>
                      <a:pt x="24188" y="54543"/>
                    </a:cubicBezTo>
                    <a:cubicBezTo>
                      <a:pt x="24132" y="55631"/>
                      <a:pt x="24132" y="56710"/>
                      <a:pt x="24188" y="57797"/>
                    </a:cubicBezTo>
                    <a:cubicBezTo>
                      <a:pt x="24188" y="63139"/>
                      <a:pt x="24775" y="68456"/>
                      <a:pt x="25934" y="73671"/>
                    </a:cubicBezTo>
                    <a:cubicBezTo>
                      <a:pt x="26878" y="74750"/>
                      <a:pt x="28228" y="75385"/>
                      <a:pt x="29664" y="75417"/>
                    </a:cubicBezTo>
                    <a:lnTo>
                      <a:pt x="50538" y="75417"/>
                    </a:lnTo>
                    <a:lnTo>
                      <a:pt x="53157" y="75417"/>
                    </a:lnTo>
                    <a:cubicBezTo>
                      <a:pt x="53950" y="75354"/>
                      <a:pt x="54744" y="75354"/>
                      <a:pt x="55538" y="75417"/>
                    </a:cubicBezTo>
                    <a:cubicBezTo>
                      <a:pt x="58633" y="75417"/>
                      <a:pt x="59665" y="77084"/>
                      <a:pt x="59665" y="81290"/>
                    </a:cubicBezTo>
                    <a:lnTo>
                      <a:pt x="59665" y="85894"/>
                    </a:lnTo>
                    <a:cubicBezTo>
                      <a:pt x="59665" y="87639"/>
                      <a:pt x="59665" y="88830"/>
                      <a:pt x="59665" y="88989"/>
                    </a:cubicBezTo>
                    <a:lnTo>
                      <a:pt x="59665" y="95735"/>
                    </a:lnTo>
                    <a:cubicBezTo>
                      <a:pt x="59419" y="97870"/>
                      <a:pt x="57514" y="99410"/>
                      <a:pt x="55379" y="99227"/>
                    </a:cubicBezTo>
                    <a:lnTo>
                      <a:pt x="52601" y="99227"/>
                    </a:lnTo>
                    <a:cubicBezTo>
                      <a:pt x="51569" y="99156"/>
                      <a:pt x="50538" y="99156"/>
                      <a:pt x="49506" y="99227"/>
                    </a:cubicBezTo>
                    <a:lnTo>
                      <a:pt x="39188" y="99227"/>
                    </a:lnTo>
                    <a:cubicBezTo>
                      <a:pt x="37450" y="99172"/>
                      <a:pt x="35728" y="98965"/>
                      <a:pt x="34029" y="98592"/>
                    </a:cubicBezTo>
                    <a:lnTo>
                      <a:pt x="30220" y="98592"/>
                    </a:lnTo>
                    <a:lnTo>
                      <a:pt x="24505" y="99386"/>
                    </a:lnTo>
                    <a:lnTo>
                      <a:pt x="11965" y="98592"/>
                    </a:lnTo>
                    <a:lnTo>
                      <a:pt x="9902" y="99068"/>
                    </a:lnTo>
                    <a:cubicBezTo>
                      <a:pt x="8973" y="99132"/>
                      <a:pt x="8053" y="99132"/>
                      <a:pt x="7124" y="99068"/>
                    </a:cubicBezTo>
                    <a:cubicBezTo>
                      <a:pt x="3616" y="98791"/>
                      <a:pt x="886" y="95918"/>
                      <a:pt x="774" y="92402"/>
                    </a:cubicBezTo>
                    <a:cubicBezTo>
                      <a:pt x="592" y="91537"/>
                      <a:pt x="457" y="90663"/>
                      <a:pt x="377" y="89783"/>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88" name="Freeform: Shape 187">
                <a:extLst>
                  <a:ext uri="{FF2B5EF4-FFF2-40B4-BE49-F238E27FC236}">
                    <a16:creationId xmlns:a16="http://schemas.microsoft.com/office/drawing/2014/main" id="{102478DA-E6FC-4AC6-ADE2-31A0CA6D0AAC}"/>
                  </a:ext>
                </a:extLst>
              </p:cNvPr>
              <p:cNvSpPr/>
              <p:nvPr/>
            </p:nvSpPr>
            <p:spPr>
              <a:xfrm>
                <a:off x="5900355" y="3281203"/>
                <a:ext cx="100411" cy="110329"/>
              </a:xfrm>
              <a:custGeom>
                <a:avLst/>
                <a:gdLst>
                  <a:gd name="connsiteX0" fmla="*/ 2149 w 91770"/>
                  <a:gd name="connsiteY0" fmla="*/ 69154 h 100835"/>
                  <a:gd name="connsiteX1" fmla="*/ -152 w 91770"/>
                  <a:gd name="connsiteY1" fmla="*/ 47962 h 100835"/>
                  <a:gd name="connsiteX2" fmla="*/ 5721 w 91770"/>
                  <a:gd name="connsiteY2" fmla="*/ 26533 h 100835"/>
                  <a:gd name="connsiteX3" fmla="*/ 45881 w 91770"/>
                  <a:gd name="connsiteY3" fmla="*/ -134 h 100835"/>
                  <a:gd name="connsiteX4" fmla="*/ 61754 w 91770"/>
                  <a:gd name="connsiteY4" fmla="*/ 2644 h 100835"/>
                  <a:gd name="connsiteX5" fmla="*/ 73342 w 91770"/>
                  <a:gd name="connsiteY5" fmla="*/ 8993 h 100835"/>
                  <a:gd name="connsiteX6" fmla="*/ 84692 w 91770"/>
                  <a:gd name="connsiteY6" fmla="*/ 21533 h 100835"/>
                  <a:gd name="connsiteX7" fmla="*/ 86755 w 91770"/>
                  <a:gd name="connsiteY7" fmla="*/ 26216 h 100835"/>
                  <a:gd name="connsiteX8" fmla="*/ 88818 w 91770"/>
                  <a:gd name="connsiteY8" fmla="*/ 30502 h 100835"/>
                  <a:gd name="connsiteX9" fmla="*/ 91597 w 91770"/>
                  <a:gd name="connsiteY9" fmla="*/ 45740 h 100835"/>
                  <a:gd name="connsiteX10" fmla="*/ 91597 w 91770"/>
                  <a:gd name="connsiteY10" fmla="*/ 47724 h 100835"/>
                  <a:gd name="connsiteX11" fmla="*/ 91597 w 91770"/>
                  <a:gd name="connsiteY11" fmla="*/ 53756 h 100835"/>
                  <a:gd name="connsiteX12" fmla="*/ 87152 w 91770"/>
                  <a:gd name="connsiteY12" fmla="*/ 73995 h 100835"/>
                  <a:gd name="connsiteX13" fmla="*/ 71278 w 91770"/>
                  <a:gd name="connsiteY13" fmla="*/ 93281 h 100835"/>
                  <a:gd name="connsiteX14" fmla="*/ 65723 w 91770"/>
                  <a:gd name="connsiteY14" fmla="*/ 96218 h 100835"/>
                  <a:gd name="connsiteX15" fmla="*/ 47468 w 91770"/>
                  <a:gd name="connsiteY15" fmla="*/ 100662 h 100835"/>
                  <a:gd name="connsiteX16" fmla="*/ 30087 w 91770"/>
                  <a:gd name="connsiteY16" fmla="*/ 97885 h 100835"/>
                  <a:gd name="connsiteX17" fmla="*/ 21515 w 91770"/>
                  <a:gd name="connsiteY17" fmla="*/ 94075 h 100835"/>
                  <a:gd name="connsiteX18" fmla="*/ 9372 w 91770"/>
                  <a:gd name="connsiteY18" fmla="*/ 83281 h 100835"/>
                  <a:gd name="connsiteX19" fmla="*/ 2149 w 91770"/>
                  <a:gd name="connsiteY19" fmla="*/ 69154 h 100835"/>
                  <a:gd name="connsiteX20" fmla="*/ 47230 w 91770"/>
                  <a:gd name="connsiteY20" fmla="*/ 78122 h 100835"/>
                  <a:gd name="connsiteX21" fmla="*/ 63103 w 91770"/>
                  <a:gd name="connsiteY21" fmla="*/ 70185 h 100835"/>
                  <a:gd name="connsiteX22" fmla="*/ 66596 w 91770"/>
                  <a:gd name="connsiteY22" fmla="*/ 64471 h 100835"/>
                  <a:gd name="connsiteX23" fmla="*/ 69374 w 91770"/>
                  <a:gd name="connsiteY23" fmla="*/ 52248 h 100835"/>
                  <a:gd name="connsiteX24" fmla="*/ 63977 w 91770"/>
                  <a:gd name="connsiteY24" fmla="*/ 32803 h 100835"/>
                  <a:gd name="connsiteX25" fmla="*/ 53341 w 91770"/>
                  <a:gd name="connsiteY25" fmla="*/ 24866 h 100835"/>
                  <a:gd name="connsiteX26" fmla="*/ 48500 w 91770"/>
                  <a:gd name="connsiteY26" fmla="*/ 24073 h 100835"/>
                  <a:gd name="connsiteX27" fmla="*/ 45722 w 91770"/>
                  <a:gd name="connsiteY27" fmla="*/ 24073 h 100835"/>
                  <a:gd name="connsiteX28" fmla="*/ 36119 w 91770"/>
                  <a:gd name="connsiteY28" fmla="*/ 26136 h 100835"/>
                  <a:gd name="connsiteX29" fmla="*/ 22309 w 91770"/>
                  <a:gd name="connsiteY29" fmla="*/ 49947 h 100835"/>
                  <a:gd name="connsiteX30" fmla="*/ 27150 w 91770"/>
                  <a:gd name="connsiteY30" fmla="*/ 68757 h 100835"/>
                  <a:gd name="connsiteX31" fmla="*/ 47230 w 91770"/>
                  <a:gd name="connsiteY31" fmla="*/ 78122 h 1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70" h="100835">
                    <a:moveTo>
                      <a:pt x="2149" y="69154"/>
                    </a:moveTo>
                    <a:cubicBezTo>
                      <a:pt x="919" y="62145"/>
                      <a:pt x="149" y="55066"/>
                      <a:pt x="-152" y="47962"/>
                    </a:cubicBezTo>
                    <a:cubicBezTo>
                      <a:pt x="292" y="40486"/>
                      <a:pt x="2292" y="33192"/>
                      <a:pt x="5721" y="26533"/>
                    </a:cubicBezTo>
                    <a:cubicBezTo>
                      <a:pt x="12277" y="10168"/>
                      <a:pt x="28253" y="-444"/>
                      <a:pt x="45881" y="-134"/>
                    </a:cubicBezTo>
                    <a:cubicBezTo>
                      <a:pt x="51270" y="104"/>
                      <a:pt x="56603" y="1040"/>
                      <a:pt x="61754" y="2644"/>
                    </a:cubicBezTo>
                    <a:cubicBezTo>
                      <a:pt x="65786" y="4437"/>
                      <a:pt x="69660" y="6564"/>
                      <a:pt x="73342" y="8993"/>
                    </a:cubicBezTo>
                    <a:cubicBezTo>
                      <a:pt x="77572" y="12739"/>
                      <a:pt x="81382" y="16946"/>
                      <a:pt x="84692" y="21533"/>
                    </a:cubicBezTo>
                    <a:cubicBezTo>
                      <a:pt x="85247" y="22644"/>
                      <a:pt x="85247" y="22644"/>
                      <a:pt x="86755" y="26216"/>
                    </a:cubicBezTo>
                    <a:lnTo>
                      <a:pt x="88818" y="30502"/>
                    </a:lnTo>
                    <a:cubicBezTo>
                      <a:pt x="90835" y="35319"/>
                      <a:pt x="91779" y="40518"/>
                      <a:pt x="91597" y="45740"/>
                    </a:cubicBezTo>
                    <a:lnTo>
                      <a:pt x="91597" y="47724"/>
                    </a:lnTo>
                    <a:cubicBezTo>
                      <a:pt x="91597" y="50026"/>
                      <a:pt x="91597" y="52090"/>
                      <a:pt x="91597" y="53756"/>
                    </a:cubicBezTo>
                    <a:cubicBezTo>
                      <a:pt x="91231" y="60701"/>
                      <a:pt x="89732" y="67534"/>
                      <a:pt x="87152" y="73995"/>
                    </a:cubicBezTo>
                    <a:cubicBezTo>
                      <a:pt x="83977" y="81908"/>
                      <a:pt x="78437" y="88646"/>
                      <a:pt x="71278" y="93281"/>
                    </a:cubicBezTo>
                    <a:lnTo>
                      <a:pt x="65723" y="96218"/>
                    </a:lnTo>
                    <a:cubicBezTo>
                      <a:pt x="59953" y="98773"/>
                      <a:pt x="53770" y="100273"/>
                      <a:pt x="47468" y="100662"/>
                    </a:cubicBezTo>
                    <a:cubicBezTo>
                      <a:pt x="41547" y="100885"/>
                      <a:pt x="35643" y="99940"/>
                      <a:pt x="30087" y="97885"/>
                    </a:cubicBezTo>
                    <a:cubicBezTo>
                      <a:pt x="27150" y="96805"/>
                      <a:pt x="24285" y="95535"/>
                      <a:pt x="21515" y="94075"/>
                    </a:cubicBezTo>
                    <a:cubicBezTo>
                      <a:pt x="16975" y="91075"/>
                      <a:pt x="12888" y="87440"/>
                      <a:pt x="9372" y="83281"/>
                    </a:cubicBezTo>
                    <a:cubicBezTo>
                      <a:pt x="6284" y="78955"/>
                      <a:pt x="3848" y="74193"/>
                      <a:pt x="2149" y="69154"/>
                    </a:cubicBezTo>
                    <a:close/>
                    <a:moveTo>
                      <a:pt x="47230" y="78122"/>
                    </a:moveTo>
                    <a:cubicBezTo>
                      <a:pt x="53413" y="77868"/>
                      <a:pt x="59191" y="74979"/>
                      <a:pt x="63103" y="70185"/>
                    </a:cubicBezTo>
                    <a:cubicBezTo>
                      <a:pt x="64461" y="68408"/>
                      <a:pt x="65635" y="66495"/>
                      <a:pt x="66596" y="64471"/>
                    </a:cubicBezTo>
                    <a:cubicBezTo>
                      <a:pt x="68159" y="60566"/>
                      <a:pt x="69104" y="56447"/>
                      <a:pt x="69374" y="52248"/>
                    </a:cubicBezTo>
                    <a:cubicBezTo>
                      <a:pt x="70175" y="45312"/>
                      <a:pt x="68239" y="38335"/>
                      <a:pt x="63977" y="32803"/>
                    </a:cubicBezTo>
                    <a:cubicBezTo>
                      <a:pt x="61254" y="29200"/>
                      <a:pt x="57564" y="26454"/>
                      <a:pt x="53341" y="24866"/>
                    </a:cubicBezTo>
                    <a:cubicBezTo>
                      <a:pt x="51833" y="24160"/>
                      <a:pt x="50159" y="23890"/>
                      <a:pt x="48500" y="24073"/>
                    </a:cubicBezTo>
                    <a:lnTo>
                      <a:pt x="45722" y="24073"/>
                    </a:lnTo>
                    <a:cubicBezTo>
                      <a:pt x="42452" y="24398"/>
                      <a:pt x="39230" y="25089"/>
                      <a:pt x="36119" y="26136"/>
                    </a:cubicBezTo>
                    <a:cubicBezTo>
                      <a:pt x="27499" y="30938"/>
                      <a:pt x="22197" y="40081"/>
                      <a:pt x="22309" y="49947"/>
                    </a:cubicBezTo>
                    <a:cubicBezTo>
                      <a:pt x="22213" y="56534"/>
                      <a:pt x="23880" y="63034"/>
                      <a:pt x="27150" y="68757"/>
                    </a:cubicBezTo>
                    <a:cubicBezTo>
                      <a:pt x="31722" y="75201"/>
                      <a:pt x="39349" y="78765"/>
                      <a:pt x="47230" y="7812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89" name="Freeform: Shape 188">
                <a:extLst>
                  <a:ext uri="{FF2B5EF4-FFF2-40B4-BE49-F238E27FC236}">
                    <a16:creationId xmlns:a16="http://schemas.microsoft.com/office/drawing/2014/main" id="{925ADDD6-C95F-4E44-BF04-308CBDC045DF}"/>
                  </a:ext>
                </a:extLst>
              </p:cNvPr>
              <p:cNvSpPr/>
              <p:nvPr/>
            </p:nvSpPr>
            <p:spPr>
              <a:xfrm>
                <a:off x="6011512" y="3281767"/>
                <a:ext cx="81630" cy="108901"/>
              </a:xfrm>
              <a:custGeom>
                <a:avLst/>
                <a:gdLst>
                  <a:gd name="connsiteX0" fmla="*/ 324 w 74605"/>
                  <a:gd name="connsiteY0" fmla="*/ 87052 h 99529"/>
                  <a:gd name="connsiteX1" fmla="*/ 324 w 74605"/>
                  <a:gd name="connsiteY1" fmla="*/ 82766 h 99529"/>
                  <a:gd name="connsiteX2" fmla="*/ 324 w 74605"/>
                  <a:gd name="connsiteY2" fmla="*/ 76734 h 99529"/>
                  <a:gd name="connsiteX3" fmla="*/ -152 w 74605"/>
                  <a:gd name="connsiteY3" fmla="*/ 63797 h 99529"/>
                  <a:gd name="connsiteX4" fmla="*/ 721 w 74605"/>
                  <a:gd name="connsiteY4" fmla="*/ 50702 h 99529"/>
                  <a:gd name="connsiteX5" fmla="*/ 721 w 74605"/>
                  <a:gd name="connsiteY5" fmla="*/ 48083 h 99529"/>
                  <a:gd name="connsiteX6" fmla="*/ 721 w 74605"/>
                  <a:gd name="connsiteY6" fmla="*/ 44670 h 99529"/>
                  <a:gd name="connsiteX7" fmla="*/ 721 w 74605"/>
                  <a:gd name="connsiteY7" fmla="*/ 38479 h 99529"/>
                  <a:gd name="connsiteX8" fmla="*/ 721 w 74605"/>
                  <a:gd name="connsiteY8" fmla="*/ 36892 h 99529"/>
                  <a:gd name="connsiteX9" fmla="*/ 721 w 74605"/>
                  <a:gd name="connsiteY9" fmla="*/ 35066 h 99529"/>
                  <a:gd name="connsiteX10" fmla="*/ 721 w 74605"/>
                  <a:gd name="connsiteY10" fmla="*/ 28320 h 99529"/>
                  <a:gd name="connsiteX11" fmla="*/ 721 w 74605"/>
                  <a:gd name="connsiteY11" fmla="*/ 17447 h 99529"/>
                  <a:gd name="connsiteX12" fmla="*/ 721 w 74605"/>
                  <a:gd name="connsiteY12" fmla="*/ 14352 h 99529"/>
                  <a:gd name="connsiteX13" fmla="*/ 721 w 74605"/>
                  <a:gd name="connsiteY13" fmla="*/ 11256 h 99529"/>
                  <a:gd name="connsiteX14" fmla="*/ 721 w 74605"/>
                  <a:gd name="connsiteY14" fmla="*/ 6574 h 99529"/>
                  <a:gd name="connsiteX15" fmla="*/ 7070 w 74605"/>
                  <a:gd name="connsiteY15" fmla="*/ -93 h 99529"/>
                  <a:gd name="connsiteX16" fmla="*/ 11356 w 74605"/>
                  <a:gd name="connsiteY16" fmla="*/ -93 h 99529"/>
                  <a:gd name="connsiteX17" fmla="*/ 18658 w 74605"/>
                  <a:gd name="connsiteY17" fmla="*/ -93 h 99529"/>
                  <a:gd name="connsiteX18" fmla="*/ 21198 w 74605"/>
                  <a:gd name="connsiteY18" fmla="*/ -93 h 99529"/>
                  <a:gd name="connsiteX19" fmla="*/ 24134 w 74605"/>
                  <a:gd name="connsiteY19" fmla="*/ -93 h 99529"/>
                  <a:gd name="connsiteX20" fmla="*/ 29690 w 74605"/>
                  <a:gd name="connsiteY20" fmla="*/ -93 h 99529"/>
                  <a:gd name="connsiteX21" fmla="*/ 30880 w 74605"/>
                  <a:gd name="connsiteY21" fmla="*/ -93 h 99529"/>
                  <a:gd name="connsiteX22" fmla="*/ 34531 w 74605"/>
                  <a:gd name="connsiteY22" fmla="*/ -93 h 99529"/>
                  <a:gd name="connsiteX23" fmla="*/ 36515 w 74605"/>
                  <a:gd name="connsiteY23" fmla="*/ -93 h 99529"/>
                  <a:gd name="connsiteX24" fmla="*/ 50643 w 74605"/>
                  <a:gd name="connsiteY24" fmla="*/ 1256 h 99529"/>
                  <a:gd name="connsiteX25" fmla="*/ 68818 w 74605"/>
                  <a:gd name="connsiteY25" fmla="*/ 13558 h 99529"/>
                  <a:gd name="connsiteX26" fmla="*/ 72945 w 74605"/>
                  <a:gd name="connsiteY26" fmla="*/ 26812 h 99529"/>
                  <a:gd name="connsiteX27" fmla="*/ 70326 w 74605"/>
                  <a:gd name="connsiteY27" fmla="*/ 40146 h 99529"/>
                  <a:gd name="connsiteX28" fmla="*/ 62945 w 74605"/>
                  <a:gd name="connsiteY28" fmla="*/ 48083 h 99529"/>
                  <a:gd name="connsiteX29" fmla="*/ 62072 w 74605"/>
                  <a:gd name="connsiteY29" fmla="*/ 49194 h 99529"/>
                  <a:gd name="connsiteX30" fmla="*/ 65564 w 74605"/>
                  <a:gd name="connsiteY30" fmla="*/ 51416 h 99529"/>
                  <a:gd name="connsiteX31" fmla="*/ 72945 w 74605"/>
                  <a:gd name="connsiteY31" fmla="*/ 62290 h 99529"/>
                  <a:gd name="connsiteX32" fmla="*/ 73818 w 74605"/>
                  <a:gd name="connsiteY32" fmla="*/ 66893 h 99529"/>
                  <a:gd name="connsiteX33" fmla="*/ 74453 w 74605"/>
                  <a:gd name="connsiteY33" fmla="*/ 72052 h 99529"/>
                  <a:gd name="connsiteX34" fmla="*/ 70723 w 74605"/>
                  <a:gd name="connsiteY34" fmla="*/ 87925 h 99529"/>
                  <a:gd name="connsiteX35" fmla="*/ 64453 w 74605"/>
                  <a:gd name="connsiteY35" fmla="*/ 94513 h 99529"/>
                  <a:gd name="connsiteX36" fmla="*/ 29293 w 74605"/>
                  <a:gd name="connsiteY36" fmla="*/ 99195 h 99529"/>
                  <a:gd name="connsiteX37" fmla="*/ 21357 w 74605"/>
                  <a:gd name="connsiteY37" fmla="*/ 99195 h 99529"/>
                  <a:gd name="connsiteX38" fmla="*/ 2625 w 74605"/>
                  <a:gd name="connsiteY38" fmla="*/ 97290 h 99529"/>
                  <a:gd name="connsiteX39" fmla="*/ 324 w 74605"/>
                  <a:gd name="connsiteY39" fmla="*/ 87052 h 99529"/>
                  <a:gd name="connsiteX40" fmla="*/ 29611 w 74605"/>
                  <a:gd name="connsiteY40" fmla="*/ 79115 h 99529"/>
                  <a:gd name="connsiteX41" fmla="*/ 30642 w 74605"/>
                  <a:gd name="connsiteY41" fmla="*/ 79115 h 99529"/>
                  <a:gd name="connsiteX42" fmla="*/ 33738 w 74605"/>
                  <a:gd name="connsiteY42" fmla="*/ 79115 h 99529"/>
                  <a:gd name="connsiteX43" fmla="*/ 37071 w 74605"/>
                  <a:gd name="connsiteY43" fmla="*/ 79115 h 99529"/>
                  <a:gd name="connsiteX44" fmla="*/ 46754 w 74605"/>
                  <a:gd name="connsiteY44" fmla="*/ 77607 h 99529"/>
                  <a:gd name="connsiteX45" fmla="*/ 51199 w 74605"/>
                  <a:gd name="connsiteY45" fmla="*/ 69671 h 99529"/>
                  <a:gd name="connsiteX46" fmla="*/ 46357 w 74605"/>
                  <a:gd name="connsiteY46" fmla="*/ 60544 h 99529"/>
                  <a:gd name="connsiteX47" fmla="*/ 33262 w 74605"/>
                  <a:gd name="connsiteY47" fmla="*/ 58639 h 99529"/>
                  <a:gd name="connsiteX48" fmla="*/ 26595 w 74605"/>
                  <a:gd name="connsiteY48" fmla="*/ 59512 h 99529"/>
                  <a:gd name="connsiteX49" fmla="*/ 22943 w 74605"/>
                  <a:gd name="connsiteY49" fmla="*/ 68163 h 99529"/>
                  <a:gd name="connsiteX50" fmla="*/ 22943 w 74605"/>
                  <a:gd name="connsiteY50" fmla="*/ 71734 h 99529"/>
                  <a:gd name="connsiteX51" fmla="*/ 22943 w 74605"/>
                  <a:gd name="connsiteY51" fmla="*/ 75782 h 99529"/>
                  <a:gd name="connsiteX52" fmla="*/ 29611 w 74605"/>
                  <a:gd name="connsiteY52" fmla="*/ 78957 h 99529"/>
                  <a:gd name="connsiteX53" fmla="*/ 33182 w 74605"/>
                  <a:gd name="connsiteY53" fmla="*/ 36574 h 99529"/>
                  <a:gd name="connsiteX54" fmla="*/ 34928 w 74605"/>
                  <a:gd name="connsiteY54" fmla="*/ 36574 h 99529"/>
                  <a:gd name="connsiteX55" fmla="*/ 38182 w 74605"/>
                  <a:gd name="connsiteY55" fmla="*/ 36574 h 99529"/>
                  <a:gd name="connsiteX56" fmla="*/ 49532 w 74605"/>
                  <a:gd name="connsiteY56" fmla="*/ 28638 h 99529"/>
                  <a:gd name="connsiteX57" fmla="*/ 31833 w 74605"/>
                  <a:gd name="connsiteY57" fmla="*/ 19193 h 99529"/>
                  <a:gd name="connsiteX58" fmla="*/ 24373 w 74605"/>
                  <a:gd name="connsiteY58" fmla="*/ 26415 h 99529"/>
                  <a:gd name="connsiteX59" fmla="*/ 25245 w 74605"/>
                  <a:gd name="connsiteY59" fmla="*/ 33320 h 99529"/>
                  <a:gd name="connsiteX60" fmla="*/ 33182 w 74605"/>
                  <a:gd name="connsiteY60" fmla="*/ 36416 h 9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605" h="99529">
                    <a:moveTo>
                      <a:pt x="324" y="87052"/>
                    </a:moveTo>
                    <a:cubicBezTo>
                      <a:pt x="253" y="85623"/>
                      <a:pt x="253" y="84195"/>
                      <a:pt x="324" y="82766"/>
                    </a:cubicBezTo>
                    <a:cubicBezTo>
                      <a:pt x="324" y="79354"/>
                      <a:pt x="324" y="77369"/>
                      <a:pt x="324" y="76734"/>
                    </a:cubicBezTo>
                    <a:lnTo>
                      <a:pt x="-152" y="63797"/>
                    </a:lnTo>
                    <a:cubicBezTo>
                      <a:pt x="641" y="54670"/>
                      <a:pt x="721" y="51575"/>
                      <a:pt x="721" y="50702"/>
                    </a:cubicBezTo>
                    <a:cubicBezTo>
                      <a:pt x="721" y="49829"/>
                      <a:pt x="721" y="49115"/>
                      <a:pt x="721" y="48083"/>
                    </a:cubicBezTo>
                    <a:cubicBezTo>
                      <a:pt x="721" y="47051"/>
                      <a:pt x="721" y="44987"/>
                      <a:pt x="721" y="44670"/>
                    </a:cubicBezTo>
                    <a:cubicBezTo>
                      <a:pt x="721" y="44352"/>
                      <a:pt x="721" y="41733"/>
                      <a:pt x="721" y="38479"/>
                    </a:cubicBezTo>
                    <a:cubicBezTo>
                      <a:pt x="753" y="37947"/>
                      <a:pt x="753" y="37424"/>
                      <a:pt x="721" y="36892"/>
                    </a:cubicBezTo>
                    <a:lnTo>
                      <a:pt x="721" y="35066"/>
                    </a:lnTo>
                    <a:cubicBezTo>
                      <a:pt x="721" y="32447"/>
                      <a:pt x="721" y="30225"/>
                      <a:pt x="721" y="28320"/>
                    </a:cubicBezTo>
                    <a:cubicBezTo>
                      <a:pt x="721" y="26415"/>
                      <a:pt x="721" y="26098"/>
                      <a:pt x="721" y="17447"/>
                    </a:cubicBezTo>
                    <a:cubicBezTo>
                      <a:pt x="792" y="16415"/>
                      <a:pt x="792" y="15383"/>
                      <a:pt x="721" y="14352"/>
                    </a:cubicBezTo>
                    <a:lnTo>
                      <a:pt x="721" y="11256"/>
                    </a:lnTo>
                    <a:cubicBezTo>
                      <a:pt x="721" y="9510"/>
                      <a:pt x="721" y="8002"/>
                      <a:pt x="721" y="6574"/>
                    </a:cubicBezTo>
                    <a:cubicBezTo>
                      <a:pt x="721" y="1097"/>
                      <a:pt x="1753" y="-93"/>
                      <a:pt x="7070" y="-93"/>
                    </a:cubicBezTo>
                    <a:lnTo>
                      <a:pt x="11356" y="-93"/>
                    </a:lnTo>
                    <a:lnTo>
                      <a:pt x="18658" y="-93"/>
                    </a:lnTo>
                    <a:lnTo>
                      <a:pt x="21198" y="-93"/>
                    </a:lnTo>
                    <a:cubicBezTo>
                      <a:pt x="22174" y="-157"/>
                      <a:pt x="23158" y="-157"/>
                      <a:pt x="24134" y="-93"/>
                    </a:cubicBezTo>
                    <a:cubicBezTo>
                      <a:pt x="25984" y="34"/>
                      <a:pt x="27840" y="34"/>
                      <a:pt x="29690" y="-93"/>
                    </a:cubicBezTo>
                    <a:lnTo>
                      <a:pt x="30880" y="-93"/>
                    </a:lnTo>
                    <a:cubicBezTo>
                      <a:pt x="32095" y="-30"/>
                      <a:pt x="33317" y="-30"/>
                      <a:pt x="34531" y="-93"/>
                    </a:cubicBezTo>
                    <a:cubicBezTo>
                      <a:pt x="35190" y="-149"/>
                      <a:pt x="35857" y="-149"/>
                      <a:pt x="36515" y="-93"/>
                    </a:cubicBezTo>
                    <a:cubicBezTo>
                      <a:pt x="41246" y="58"/>
                      <a:pt x="45968" y="510"/>
                      <a:pt x="50643" y="1256"/>
                    </a:cubicBezTo>
                    <a:cubicBezTo>
                      <a:pt x="58072" y="2827"/>
                      <a:pt x="64596" y="7248"/>
                      <a:pt x="68818" y="13558"/>
                    </a:cubicBezTo>
                    <a:cubicBezTo>
                      <a:pt x="71152" y="17613"/>
                      <a:pt x="72564" y="22145"/>
                      <a:pt x="72945" y="26812"/>
                    </a:cubicBezTo>
                    <a:cubicBezTo>
                      <a:pt x="72866" y="31376"/>
                      <a:pt x="71977" y="35892"/>
                      <a:pt x="70326" y="40146"/>
                    </a:cubicBezTo>
                    <a:cubicBezTo>
                      <a:pt x="68818" y="43543"/>
                      <a:pt x="66223" y="46337"/>
                      <a:pt x="62945" y="48083"/>
                    </a:cubicBezTo>
                    <a:cubicBezTo>
                      <a:pt x="62540" y="48345"/>
                      <a:pt x="62230" y="48734"/>
                      <a:pt x="62072" y="49194"/>
                    </a:cubicBezTo>
                    <a:cubicBezTo>
                      <a:pt x="62072" y="49670"/>
                      <a:pt x="63262" y="50226"/>
                      <a:pt x="65564" y="51416"/>
                    </a:cubicBezTo>
                    <a:cubicBezTo>
                      <a:pt x="69405" y="53884"/>
                      <a:pt x="72072" y="57813"/>
                      <a:pt x="72945" y="62290"/>
                    </a:cubicBezTo>
                    <a:cubicBezTo>
                      <a:pt x="72945" y="62924"/>
                      <a:pt x="73422" y="64353"/>
                      <a:pt x="73818" y="66893"/>
                    </a:cubicBezTo>
                    <a:cubicBezTo>
                      <a:pt x="74247" y="68575"/>
                      <a:pt x="74461" y="70314"/>
                      <a:pt x="74453" y="72052"/>
                    </a:cubicBezTo>
                    <a:cubicBezTo>
                      <a:pt x="74128" y="77520"/>
                      <a:pt x="72866" y="82885"/>
                      <a:pt x="70723" y="87925"/>
                    </a:cubicBezTo>
                    <a:cubicBezTo>
                      <a:pt x="69056" y="90489"/>
                      <a:pt x="66937" y="92727"/>
                      <a:pt x="64453" y="94513"/>
                    </a:cubicBezTo>
                    <a:cubicBezTo>
                      <a:pt x="58262" y="98322"/>
                      <a:pt x="51516" y="99989"/>
                      <a:pt x="29293" y="99195"/>
                    </a:cubicBezTo>
                    <a:lnTo>
                      <a:pt x="21357" y="99195"/>
                    </a:lnTo>
                    <a:cubicBezTo>
                      <a:pt x="4133" y="98560"/>
                      <a:pt x="4133" y="99195"/>
                      <a:pt x="2625" y="97290"/>
                    </a:cubicBezTo>
                    <a:cubicBezTo>
                      <a:pt x="887" y="94172"/>
                      <a:pt x="94" y="90616"/>
                      <a:pt x="324" y="87052"/>
                    </a:cubicBezTo>
                    <a:close/>
                    <a:moveTo>
                      <a:pt x="29611" y="79115"/>
                    </a:moveTo>
                    <a:lnTo>
                      <a:pt x="30642" y="79115"/>
                    </a:lnTo>
                    <a:lnTo>
                      <a:pt x="33738" y="79115"/>
                    </a:lnTo>
                    <a:lnTo>
                      <a:pt x="37071" y="79115"/>
                    </a:lnTo>
                    <a:cubicBezTo>
                      <a:pt x="40373" y="79528"/>
                      <a:pt x="43730" y="79004"/>
                      <a:pt x="46754" y="77607"/>
                    </a:cubicBezTo>
                    <a:cubicBezTo>
                      <a:pt x="49754" y="76155"/>
                      <a:pt x="51532" y="72988"/>
                      <a:pt x="51199" y="69671"/>
                    </a:cubicBezTo>
                    <a:cubicBezTo>
                      <a:pt x="51349" y="65980"/>
                      <a:pt x="49500" y="62488"/>
                      <a:pt x="46357" y="60544"/>
                    </a:cubicBezTo>
                    <a:cubicBezTo>
                      <a:pt x="43420" y="58877"/>
                      <a:pt x="41357" y="58639"/>
                      <a:pt x="33262" y="58639"/>
                    </a:cubicBezTo>
                    <a:cubicBezTo>
                      <a:pt x="29134" y="58639"/>
                      <a:pt x="27944" y="58639"/>
                      <a:pt x="26595" y="59512"/>
                    </a:cubicBezTo>
                    <a:cubicBezTo>
                      <a:pt x="23912" y="61536"/>
                      <a:pt x="22523" y="64837"/>
                      <a:pt x="22943" y="68163"/>
                    </a:cubicBezTo>
                    <a:cubicBezTo>
                      <a:pt x="22833" y="69353"/>
                      <a:pt x="22833" y="70544"/>
                      <a:pt x="22943" y="71734"/>
                    </a:cubicBezTo>
                    <a:cubicBezTo>
                      <a:pt x="22943" y="72607"/>
                      <a:pt x="22943" y="72607"/>
                      <a:pt x="22943" y="75782"/>
                    </a:cubicBezTo>
                    <a:cubicBezTo>
                      <a:pt x="22943" y="78957"/>
                      <a:pt x="25642" y="79512"/>
                      <a:pt x="29611" y="78957"/>
                    </a:cubicBezTo>
                    <a:close/>
                    <a:moveTo>
                      <a:pt x="33182" y="36574"/>
                    </a:moveTo>
                    <a:lnTo>
                      <a:pt x="34928" y="36574"/>
                    </a:lnTo>
                    <a:cubicBezTo>
                      <a:pt x="36016" y="36646"/>
                      <a:pt x="37095" y="36646"/>
                      <a:pt x="38182" y="36574"/>
                    </a:cubicBezTo>
                    <a:cubicBezTo>
                      <a:pt x="45643" y="36574"/>
                      <a:pt x="49532" y="33876"/>
                      <a:pt x="49532" y="28638"/>
                    </a:cubicBezTo>
                    <a:cubicBezTo>
                      <a:pt x="49532" y="22129"/>
                      <a:pt x="44055" y="19193"/>
                      <a:pt x="31833" y="19193"/>
                    </a:cubicBezTo>
                    <a:cubicBezTo>
                      <a:pt x="26118" y="19193"/>
                      <a:pt x="24373" y="20939"/>
                      <a:pt x="24373" y="26415"/>
                    </a:cubicBezTo>
                    <a:cubicBezTo>
                      <a:pt x="24436" y="28741"/>
                      <a:pt x="24730" y="31051"/>
                      <a:pt x="25245" y="33320"/>
                    </a:cubicBezTo>
                    <a:cubicBezTo>
                      <a:pt x="25801" y="35701"/>
                      <a:pt x="26674" y="35860"/>
                      <a:pt x="33182" y="3641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90" name="Freeform: Shape 189">
                <a:extLst>
                  <a:ext uri="{FF2B5EF4-FFF2-40B4-BE49-F238E27FC236}">
                    <a16:creationId xmlns:a16="http://schemas.microsoft.com/office/drawing/2014/main" id="{8E8F2765-604C-4B43-ACCD-A167B7909F98}"/>
                  </a:ext>
                </a:extLst>
              </p:cNvPr>
              <p:cNvSpPr/>
              <p:nvPr/>
            </p:nvSpPr>
            <p:spPr>
              <a:xfrm>
                <a:off x="6096893" y="3282686"/>
                <a:ext cx="87401" cy="107973"/>
              </a:xfrm>
              <a:custGeom>
                <a:avLst/>
                <a:gdLst>
                  <a:gd name="connsiteX0" fmla="*/ -89 w 79880"/>
                  <a:gd name="connsiteY0" fmla="*/ 92957 h 98681"/>
                  <a:gd name="connsiteX1" fmla="*/ -89 w 79880"/>
                  <a:gd name="connsiteY1" fmla="*/ 91529 h 98681"/>
                  <a:gd name="connsiteX2" fmla="*/ 943 w 79880"/>
                  <a:gd name="connsiteY2" fmla="*/ 87799 h 98681"/>
                  <a:gd name="connsiteX3" fmla="*/ 2133 w 79880"/>
                  <a:gd name="connsiteY3" fmla="*/ 79862 h 98681"/>
                  <a:gd name="connsiteX4" fmla="*/ 2768 w 79880"/>
                  <a:gd name="connsiteY4" fmla="*/ 77719 h 98681"/>
                  <a:gd name="connsiteX5" fmla="*/ 3482 w 79880"/>
                  <a:gd name="connsiteY5" fmla="*/ 72084 h 98681"/>
                  <a:gd name="connsiteX6" fmla="*/ 5228 w 79880"/>
                  <a:gd name="connsiteY6" fmla="*/ 64623 h 98681"/>
                  <a:gd name="connsiteX7" fmla="*/ 6816 w 79880"/>
                  <a:gd name="connsiteY7" fmla="*/ 57083 h 98681"/>
                  <a:gd name="connsiteX8" fmla="*/ 8165 w 79880"/>
                  <a:gd name="connsiteY8" fmla="*/ 51051 h 98681"/>
                  <a:gd name="connsiteX9" fmla="*/ 9356 w 79880"/>
                  <a:gd name="connsiteY9" fmla="*/ 45734 h 98681"/>
                  <a:gd name="connsiteX10" fmla="*/ 11260 w 79880"/>
                  <a:gd name="connsiteY10" fmla="*/ 38432 h 98681"/>
                  <a:gd name="connsiteX11" fmla="*/ 12450 w 79880"/>
                  <a:gd name="connsiteY11" fmla="*/ 33987 h 98681"/>
                  <a:gd name="connsiteX12" fmla="*/ 13800 w 79880"/>
                  <a:gd name="connsiteY12" fmla="*/ 27083 h 98681"/>
                  <a:gd name="connsiteX13" fmla="*/ 15943 w 79880"/>
                  <a:gd name="connsiteY13" fmla="*/ 19146 h 98681"/>
                  <a:gd name="connsiteX14" fmla="*/ 16974 w 79880"/>
                  <a:gd name="connsiteY14" fmla="*/ 13352 h 98681"/>
                  <a:gd name="connsiteX15" fmla="*/ 27134 w 79880"/>
                  <a:gd name="connsiteY15" fmla="*/ -140 h 98681"/>
                  <a:gd name="connsiteX16" fmla="*/ 43007 w 79880"/>
                  <a:gd name="connsiteY16" fmla="*/ -140 h 98681"/>
                  <a:gd name="connsiteX17" fmla="*/ 46420 w 79880"/>
                  <a:gd name="connsiteY17" fmla="*/ -140 h 98681"/>
                  <a:gd name="connsiteX18" fmla="*/ 50071 w 79880"/>
                  <a:gd name="connsiteY18" fmla="*/ -140 h 98681"/>
                  <a:gd name="connsiteX19" fmla="*/ 57452 w 79880"/>
                  <a:gd name="connsiteY19" fmla="*/ 2240 h 98681"/>
                  <a:gd name="connsiteX20" fmla="*/ 61421 w 79880"/>
                  <a:gd name="connsiteY20" fmla="*/ 12082 h 98681"/>
                  <a:gd name="connsiteX21" fmla="*/ 63801 w 79880"/>
                  <a:gd name="connsiteY21" fmla="*/ 20019 h 98681"/>
                  <a:gd name="connsiteX22" fmla="*/ 65389 w 79880"/>
                  <a:gd name="connsiteY22" fmla="*/ 27083 h 98681"/>
                  <a:gd name="connsiteX23" fmla="*/ 67452 w 79880"/>
                  <a:gd name="connsiteY23" fmla="*/ 34146 h 98681"/>
                  <a:gd name="connsiteX24" fmla="*/ 68643 w 79880"/>
                  <a:gd name="connsiteY24" fmla="*/ 40178 h 98681"/>
                  <a:gd name="connsiteX25" fmla="*/ 69516 w 79880"/>
                  <a:gd name="connsiteY25" fmla="*/ 44623 h 98681"/>
                  <a:gd name="connsiteX26" fmla="*/ 70865 w 79880"/>
                  <a:gd name="connsiteY26" fmla="*/ 53036 h 98681"/>
                  <a:gd name="connsiteX27" fmla="*/ 71976 w 79880"/>
                  <a:gd name="connsiteY27" fmla="*/ 56845 h 98681"/>
                  <a:gd name="connsiteX28" fmla="*/ 73881 w 79880"/>
                  <a:gd name="connsiteY28" fmla="*/ 64782 h 98681"/>
                  <a:gd name="connsiteX29" fmla="*/ 75230 w 79880"/>
                  <a:gd name="connsiteY29" fmla="*/ 70814 h 98681"/>
                  <a:gd name="connsiteX30" fmla="*/ 75944 w 79880"/>
                  <a:gd name="connsiteY30" fmla="*/ 74624 h 98681"/>
                  <a:gd name="connsiteX31" fmla="*/ 77611 w 79880"/>
                  <a:gd name="connsiteY31" fmla="*/ 81370 h 98681"/>
                  <a:gd name="connsiteX32" fmla="*/ 78643 w 79880"/>
                  <a:gd name="connsiteY32" fmla="*/ 86688 h 98681"/>
                  <a:gd name="connsiteX33" fmla="*/ 79675 w 79880"/>
                  <a:gd name="connsiteY33" fmla="*/ 90497 h 98681"/>
                  <a:gd name="connsiteX34" fmla="*/ 79675 w 79880"/>
                  <a:gd name="connsiteY34" fmla="*/ 92561 h 98681"/>
                  <a:gd name="connsiteX35" fmla="*/ 76024 w 79880"/>
                  <a:gd name="connsiteY35" fmla="*/ 98434 h 98681"/>
                  <a:gd name="connsiteX36" fmla="*/ 67690 w 79880"/>
                  <a:gd name="connsiteY36" fmla="*/ 98434 h 98681"/>
                  <a:gd name="connsiteX37" fmla="*/ 59754 w 79880"/>
                  <a:gd name="connsiteY37" fmla="*/ 97958 h 98681"/>
                  <a:gd name="connsiteX38" fmla="*/ 56897 w 79880"/>
                  <a:gd name="connsiteY38" fmla="*/ 95497 h 98681"/>
                  <a:gd name="connsiteX39" fmla="*/ 53642 w 79880"/>
                  <a:gd name="connsiteY39" fmla="*/ 85735 h 98681"/>
                  <a:gd name="connsiteX40" fmla="*/ 41340 w 79880"/>
                  <a:gd name="connsiteY40" fmla="*/ 82402 h 98681"/>
                  <a:gd name="connsiteX41" fmla="*/ 23642 w 79880"/>
                  <a:gd name="connsiteY41" fmla="*/ 90338 h 98681"/>
                  <a:gd name="connsiteX42" fmla="*/ 19435 w 79880"/>
                  <a:gd name="connsiteY42" fmla="*/ 98275 h 98681"/>
                  <a:gd name="connsiteX43" fmla="*/ 11498 w 79880"/>
                  <a:gd name="connsiteY43" fmla="*/ 98275 h 98681"/>
                  <a:gd name="connsiteX44" fmla="*/ 6657 w 79880"/>
                  <a:gd name="connsiteY44" fmla="*/ 98275 h 98681"/>
                  <a:gd name="connsiteX45" fmla="*/ 466 w 79880"/>
                  <a:gd name="connsiteY45" fmla="*/ 96688 h 98681"/>
                  <a:gd name="connsiteX46" fmla="*/ -89 w 79880"/>
                  <a:gd name="connsiteY46" fmla="*/ 92957 h 98681"/>
                  <a:gd name="connsiteX47" fmla="*/ 38880 w 79880"/>
                  <a:gd name="connsiteY47" fmla="*/ 60417 h 98681"/>
                  <a:gd name="connsiteX48" fmla="*/ 49039 w 79880"/>
                  <a:gd name="connsiteY48" fmla="*/ 55337 h 98681"/>
                  <a:gd name="connsiteX49" fmla="*/ 47531 w 79880"/>
                  <a:gd name="connsiteY49" fmla="*/ 45893 h 98681"/>
                  <a:gd name="connsiteX50" fmla="*/ 46261 w 79880"/>
                  <a:gd name="connsiteY50" fmla="*/ 40258 h 98681"/>
                  <a:gd name="connsiteX51" fmla="*/ 42689 w 79880"/>
                  <a:gd name="connsiteY51" fmla="*/ 28829 h 98681"/>
                  <a:gd name="connsiteX52" fmla="*/ 40071 w 79880"/>
                  <a:gd name="connsiteY52" fmla="*/ 26606 h 98681"/>
                  <a:gd name="connsiteX53" fmla="*/ 34594 w 79880"/>
                  <a:gd name="connsiteY53" fmla="*/ 36924 h 98681"/>
                  <a:gd name="connsiteX54" fmla="*/ 33404 w 79880"/>
                  <a:gd name="connsiteY54" fmla="*/ 43670 h 98681"/>
                  <a:gd name="connsiteX55" fmla="*/ 31816 w 79880"/>
                  <a:gd name="connsiteY55" fmla="*/ 50893 h 98681"/>
                  <a:gd name="connsiteX56" fmla="*/ 31816 w 79880"/>
                  <a:gd name="connsiteY56" fmla="*/ 54385 h 98681"/>
                  <a:gd name="connsiteX57" fmla="*/ 38880 w 79880"/>
                  <a:gd name="connsiteY57" fmla="*/ 60338 h 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80" h="98681">
                    <a:moveTo>
                      <a:pt x="-89" y="92957"/>
                    </a:moveTo>
                    <a:cubicBezTo>
                      <a:pt x="-153" y="92481"/>
                      <a:pt x="-153" y="92005"/>
                      <a:pt x="-89" y="91529"/>
                    </a:cubicBezTo>
                    <a:cubicBezTo>
                      <a:pt x="347" y="90315"/>
                      <a:pt x="688" y="89069"/>
                      <a:pt x="943" y="87799"/>
                    </a:cubicBezTo>
                    <a:cubicBezTo>
                      <a:pt x="1180" y="85132"/>
                      <a:pt x="1577" y="82481"/>
                      <a:pt x="2133" y="79862"/>
                    </a:cubicBezTo>
                    <a:lnTo>
                      <a:pt x="2768" y="77719"/>
                    </a:lnTo>
                    <a:cubicBezTo>
                      <a:pt x="2768" y="76925"/>
                      <a:pt x="2768" y="75021"/>
                      <a:pt x="3482" y="72084"/>
                    </a:cubicBezTo>
                    <a:cubicBezTo>
                      <a:pt x="3593" y="69512"/>
                      <a:pt x="4189" y="66981"/>
                      <a:pt x="5228" y="64623"/>
                    </a:cubicBezTo>
                    <a:cubicBezTo>
                      <a:pt x="5942" y="62155"/>
                      <a:pt x="6474" y="59631"/>
                      <a:pt x="6816" y="57083"/>
                    </a:cubicBezTo>
                    <a:cubicBezTo>
                      <a:pt x="6816" y="55337"/>
                      <a:pt x="7292" y="54861"/>
                      <a:pt x="8165" y="51051"/>
                    </a:cubicBezTo>
                    <a:cubicBezTo>
                      <a:pt x="8165" y="50575"/>
                      <a:pt x="8720" y="48591"/>
                      <a:pt x="9356" y="45734"/>
                    </a:cubicBezTo>
                    <a:cubicBezTo>
                      <a:pt x="9990" y="42877"/>
                      <a:pt x="10705" y="40019"/>
                      <a:pt x="11260" y="38432"/>
                    </a:cubicBezTo>
                    <a:cubicBezTo>
                      <a:pt x="11816" y="36845"/>
                      <a:pt x="12450" y="34146"/>
                      <a:pt x="12450" y="33987"/>
                    </a:cubicBezTo>
                    <a:lnTo>
                      <a:pt x="13800" y="27083"/>
                    </a:lnTo>
                    <a:lnTo>
                      <a:pt x="15943" y="19146"/>
                    </a:lnTo>
                    <a:cubicBezTo>
                      <a:pt x="16443" y="17249"/>
                      <a:pt x="16792" y="15312"/>
                      <a:pt x="16974" y="13352"/>
                    </a:cubicBezTo>
                    <a:cubicBezTo>
                      <a:pt x="18641" y="2796"/>
                      <a:pt x="20546" y="177"/>
                      <a:pt x="27134" y="-140"/>
                    </a:cubicBezTo>
                    <a:cubicBezTo>
                      <a:pt x="30070" y="-140"/>
                      <a:pt x="36579" y="-140"/>
                      <a:pt x="43007" y="-140"/>
                    </a:cubicBezTo>
                    <a:lnTo>
                      <a:pt x="46420" y="-140"/>
                    </a:lnTo>
                    <a:lnTo>
                      <a:pt x="50071" y="-140"/>
                    </a:lnTo>
                    <a:cubicBezTo>
                      <a:pt x="52722" y="-164"/>
                      <a:pt x="55309" y="669"/>
                      <a:pt x="57452" y="2240"/>
                    </a:cubicBezTo>
                    <a:cubicBezTo>
                      <a:pt x="59198" y="4145"/>
                      <a:pt x="59833" y="5892"/>
                      <a:pt x="61421" y="12082"/>
                    </a:cubicBezTo>
                    <a:cubicBezTo>
                      <a:pt x="61421" y="12796"/>
                      <a:pt x="61421" y="12796"/>
                      <a:pt x="63801" y="20019"/>
                    </a:cubicBezTo>
                    <a:cubicBezTo>
                      <a:pt x="64468" y="22344"/>
                      <a:pt x="65000" y="24702"/>
                      <a:pt x="65389" y="27083"/>
                    </a:cubicBezTo>
                    <a:cubicBezTo>
                      <a:pt x="65389" y="27956"/>
                      <a:pt x="66262" y="30337"/>
                      <a:pt x="67452" y="34146"/>
                    </a:cubicBezTo>
                    <a:cubicBezTo>
                      <a:pt x="68047" y="36115"/>
                      <a:pt x="68444" y="38130"/>
                      <a:pt x="68643" y="40178"/>
                    </a:cubicBezTo>
                    <a:cubicBezTo>
                      <a:pt x="68802" y="41686"/>
                      <a:pt x="69095" y="43170"/>
                      <a:pt x="69516" y="44623"/>
                    </a:cubicBezTo>
                    <a:cubicBezTo>
                      <a:pt x="69516" y="46686"/>
                      <a:pt x="69516" y="46686"/>
                      <a:pt x="70865" y="53036"/>
                    </a:cubicBezTo>
                    <a:cubicBezTo>
                      <a:pt x="71159" y="54330"/>
                      <a:pt x="71532" y="55599"/>
                      <a:pt x="71976" y="56845"/>
                    </a:cubicBezTo>
                    <a:cubicBezTo>
                      <a:pt x="72841" y="59433"/>
                      <a:pt x="73484" y="62084"/>
                      <a:pt x="73881" y="64782"/>
                    </a:cubicBezTo>
                    <a:lnTo>
                      <a:pt x="75230" y="70814"/>
                    </a:lnTo>
                    <a:cubicBezTo>
                      <a:pt x="75556" y="72068"/>
                      <a:pt x="75794" y="73338"/>
                      <a:pt x="75944" y="74624"/>
                    </a:cubicBezTo>
                    <a:cubicBezTo>
                      <a:pt x="76286" y="76917"/>
                      <a:pt x="76842" y="79179"/>
                      <a:pt x="77611" y="81370"/>
                    </a:cubicBezTo>
                    <a:cubicBezTo>
                      <a:pt x="77611" y="82878"/>
                      <a:pt x="77611" y="82878"/>
                      <a:pt x="78643" y="86688"/>
                    </a:cubicBezTo>
                    <a:cubicBezTo>
                      <a:pt x="79056" y="87934"/>
                      <a:pt x="79405" y="89211"/>
                      <a:pt x="79675" y="90497"/>
                    </a:cubicBezTo>
                    <a:cubicBezTo>
                      <a:pt x="79746" y="91180"/>
                      <a:pt x="79746" y="91878"/>
                      <a:pt x="79675" y="92561"/>
                    </a:cubicBezTo>
                    <a:cubicBezTo>
                      <a:pt x="79746" y="95077"/>
                      <a:pt x="78310" y="97386"/>
                      <a:pt x="76024" y="98434"/>
                    </a:cubicBezTo>
                    <a:cubicBezTo>
                      <a:pt x="73246" y="98577"/>
                      <a:pt x="70468" y="98577"/>
                      <a:pt x="67690" y="98434"/>
                    </a:cubicBezTo>
                    <a:cubicBezTo>
                      <a:pt x="65031" y="98585"/>
                      <a:pt x="62373" y="98426"/>
                      <a:pt x="59754" y="97958"/>
                    </a:cubicBezTo>
                    <a:cubicBezTo>
                      <a:pt x="58547" y="97489"/>
                      <a:pt x="57539" y="96624"/>
                      <a:pt x="56897" y="95497"/>
                    </a:cubicBezTo>
                    <a:cubicBezTo>
                      <a:pt x="56897" y="95497"/>
                      <a:pt x="56897" y="95497"/>
                      <a:pt x="53642" y="85735"/>
                    </a:cubicBezTo>
                    <a:cubicBezTo>
                      <a:pt x="52690" y="82798"/>
                      <a:pt x="50865" y="82402"/>
                      <a:pt x="41340" y="82402"/>
                    </a:cubicBezTo>
                    <a:cubicBezTo>
                      <a:pt x="28959" y="82402"/>
                      <a:pt x="24832" y="84148"/>
                      <a:pt x="23642" y="90338"/>
                    </a:cubicBezTo>
                    <a:cubicBezTo>
                      <a:pt x="22451" y="96529"/>
                      <a:pt x="21498" y="98275"/>
                      <a:pt x="19435" y="98275"/>
                    </a:cubicBezTo>
                    <a:cubicBezTo>
                      <a:pt x="17371" y="98275"/>
                      <a:pt x="14990" y="98275"/>
                      <a:pt x="11498" y="98275"/>
                    </a:cubicBezTo>
                    <a:lnTo>
                      <a:pt x="6657" y="98275"/>
                    </a:lnTo>
                    <a:cubicBezTo>
                      <a:pt x="2530" y="98275"/>
                      <a:pt x="1974" y="98275"/>
                      <a:pt x="466" y="96688"/>
                    </a:cubicBezTo>
                    <a:cubicBezTo>
                      <a:pt x="-74" y="95521"/>
                      <a:pt x="-264" y="94227"/>
                      <a:pt x="-89" y="92957"/>
                    </a:cubicBezTo>
                    <a:close/>
                    <a:moveTo>
                      <a:pt x="38880" y="60417"/>
                    </a:moveTo>
                    <a:cubicBezTo>
                      <a:pt x="46817" y="60417"/>
                      <a:pt x="49039" y="59306"/>
                      <a:pt x="49039" y="55337"/>
                    </a:cubicBezTo>
                    <a:cubicBezTo>
                      <a:pt x="48991" y="52131"/>
                      <a:pt x="48484" y="48948"/>
                      <a:pt x="47531" y="45893"/>
                    </a:cubicBezTo>
                    <a:cubicBezTo>
                      <a:pt x="47531" y="44147"/>
                      <a:pt x="46658" y="42242"/>
                      <a:pt x="46261" y="40258"/>
                    </a:cubicBezTo>
                    <a:cubicBezTo>
                      <a:pt x="45309" y="36376"/>
                      <a:pt x="44110" y="32559"/>
                      <a:pt x="42689" y="28829"/>
                    </a:cubicBezTo>
                    <a:cubicBezTo>
                      <a:pt x="41975" y="27321"/>
                      <a:pt x="41261" y="26606"/>
                      <a:pt x="40071" y="26606"/>
                    </a:cubicBezTo>
                    <a:cubicBezTo>
                      <a:pt x="37689" y="26606"/>
                      <a:pt x="35626" y="30575"/>
                      <a:pt x="34594" y="36924"/>
                    </a:cubicBezTo>
                    <a:lnTo>
                      <a:pt x="33404" y="43670"/>
                    </a:lnTo>
                    <a:lnTo>
                      <a:pt x="31816" y="50893"/>
                    </a:lnTo>
                    <a:cubicBezTo>
                      <a:pt x="31729" y="52052"/>
                      <a:pt x="31729" y="53226"/>
                      <a:pt x="31816" y="54385"/>
                    </a:cubicBezTo>
                    <a:cubicBezTo>
                      <a:pt x="31499" y="58353"/>
                      <a:pt x="34118" y="60338"/>
                      <a:pt x="38880" y="60338"/>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91" name="Freeform: Shape 190">
                <a:extLst>
                  <a:ext uri="{FF2B5EF4-FFF2-40B4-BE49-F238E27FC236}">
                    <a16:creationId xmlns:a16="http://schemas.microsoft.com/office/drawing/2014/main" id="{B66318AE-1812-42C9-B571-C3DA7769ADFC}"/>
                  </a:ext>
                </a:extLst>
              </p:cNvPr>
              <p:cNvSpPr/>
              <p:nvPr/>
            </p:nvSpPr>
            <p:spPr>
              <a:xfrm>
                <a:off x="6192255" y="3281992"/>
                <a:ext cx="65536" cy="108897"/>
              </a:xfrm>
              <a:custGeom>
                <a:avLst/>
                <a:gdLst>
                  <a:gd name="connsiteX0" fmla="*/ 298 w 59896"/>
                  <a:gd name="connsiteY0" fmla="*/ 89783 h 99526"/>
                  <a:gd name="connsiteX1" fmla="*/ 298 w 59896"/>
                  <a:gd name="connsiteY1" fmla="*/ 84624 h 99526"/>
                  <a:gd name="connsiteX2" fmla="*/ 298 w 59896"/>
                  <a:gd name="connsiteY2" fmla="*/ 78036 h 99526"/>
                  <a:gd name="connsiteX3" fmla="*/ 298 w 59896"/>
                  <a:gd name="connsiteY3" fmla="*/ 71845 h 99526"/>
                  <a:gd name="connsiteX4" fmla="*/ -98 w 59896"/>
                  <a:gd name="connsiteY4" fmla="*/ 57718 h 99526"/>
                  <a:gd name="connsiteX5" fmla="*/ 298 w 59896"/>
                  <a:gd name="connsiteY5" fmla="*/ 50178 h 99526"/>
                  <a:gd name="connsiteX6" fmla="*/ 298 w 59896"/>
                  <a:gd name="connsiteY6" fmla="*/ 47400 h 99526"/>
                  <a:gd name="connsiteX7" fmla="*/ -98 w 59896"/>
                  <a:gd name="connsiteY7" fmla="*/ 41210 h 99526"/>
                  <a:gd name="connsiteX8" fmla="*/ -98 w 59896"/>
                  <a:gd name="connsiteY8" fmla="*/ 37718 h 99526"/>
                  <a:gd name="connsiteX9" fmla="*/ -98 w 59896"/>
                  <a:gd name="connsiteY9" fmla="*/ 35813 h 99526"/>
                  <a:gd name="connsiteX10" fmla="*/ -98 w 59896"/>
                  <a:gd name="connsiteY10" fmla="*/ 33987 h 99526"/>
                  <a:gd name="connsiteX11" fmla="*/ -98 w 59896"/>
                  <a:gd name="connsiteY11" fmla="*/ 30654 h 99526"/>
                  <a:gd name="connsiteX12" fmla="*/ -98 w 59896"/>
                  <a:gd name="connsiteY12" fmla="*/ 18114 h 99526"/>
                  <a:gd name="connsiteX13" fmla="*/ -98 w 59896"/>
                  <a:gd name="connsiteY13" fmla="*/ 14860 h 99526"/>
                  <a:gd name="connsiteX14" fmla="*/ -98 w 59896"/>
                  <a:gd name="connsiteY14" fmla="*/ 12796 h 99526"/>
                  <a:gd name="connsiteX15" fmla="*/ -98 w 59896"/>
                  <a:gd name="connsiteY15" fmla="*/ 11209 h 99526"/>
                  <a:gd name="connsiteX16" fmla="*/ -98 w 59896"/>
                  <a:gd name="connsiteY16" fmla="*/ 9859 h 99526"/>
                  <a:gd name="connsiteX17" fmla="*/ -98 w 59896"/>
                  <a:gd name="connsiteY17" fmla="*/ 8748 h 99526"/>
                  <a:gd name="connsiteX18" fmla="*/ -98 w 59896"/>
                  <a:gd name="connsiteY18" fmla="*/ 6685 h 99526"/>
                  <a:gd name="connsiteX19" fmla="*/ 4584 w 59896"/>
                  <a:gd name="connsiteY19" fmla="*/ -141 h 99526"/>
                  <a:gd name="connsiteX20" fmla="*/ 11410 w 59896"/>
                  <a:gd name="connsiteY20" fmla="*/ -141 h 99526"/>
                  <a:gd name="connsiteX21" fmla="*/ 20537 w 59896"/>
                  <a:gd name="connsiteY21" fmla="*/ -141 h 99526"/>
                  <a:gd name="connsiteX22" fmla="*/ 24347 w 59896"/>
                  <a:gd name="connsiteY22" fmla="*/ 3986 h 99526"/>
                  <a:gd name="connsiteX23" fmla="*/ 24347 w 59896"/>
                  <a:gd name="connsiteY23" fmla="*/ 10177 h 99526"/>
                  <a:gd name="connsiteX24" fmla="*/ 24347 w 59896"/>
                  <a:gd name="connsiteY24" fmla="*/ 18114 h 99526"/>
                  <a:gd name="connsiteX25" fmla="*/ 24347 w 59896"/>
                  <a:gd name="connsiteY25" fmla="*/ 21447 h 99526"/>
                  <a:gd name="connsiteX26" fmla="*/ 24347 w 59896"/>
                  <a:gd name="connsiteY26" fmla="*/ 25574 h 99526"/>
                  <a:gd name="connsiteX27" fmla="*/ 24981 w 59896"/>
                  <a:gd name="connsiteY27" fmla="*/ 42638 h 99526"/>
                  <a:gd name="connsiteX28" fmla="*/ 24267 w 59896"/>
                  <a:gd name="connsiteY28" fmla="*/ 54543 h 99526"/>
                  <a:gd name="connsiteX29" fmla="*/ 24267 w 59896"/>
                  <a:gd name="connsiteY29" fmla="*/ 57797 h 99526"/>
                  <a:gd name="connsiteX30" fmla="*/ 26013 w 59896"/>
                  <a:gd name="connsiteY30" fmla="*/ 73671 h 99526"/>
                  <a:gd name="connsiteX31" fmla="*/ 29664 w 59896"/>
                  <a:gd name="connsiteY31" fmla="*/ 75417 h 99526"/>
                  <a:gd name="connsiteX32" fmla="*/ 50617 w 59896"/>
                  <a:gd name="connsiteY32" fmla="*/ 75417 h 99526"/>
                  <a:gd name="connsiteX33" fmla="*/ 53236 w 59896"/>
                  <a:gd name="connsiteY33" fmla="*/ 75417 h 99526"/>
                  <a:gd name="connsiteX34" fmla="*/ 55618 w 59896"/>
                  <a:gd name="connsiteY34" fmla="*/ 75417 h 99526"/>
                  <a:gd name="connsiteX35" fmla="*/ 59744 w 59896"/>
                  <a:gd name="connsiteY35" fmla="*/ 81290 h 99526"/>
                  <a:gd name="connsiteX36" fmla="*/ 59744 w 59896"/>
                  <a:gd name="connsiteY36" fmla="*/ 85894 h 99526"/>
                  <a:gd name="connsiteX37" fmla="*/ 59744 w 59896"/>
                  <a:gd name="connsiteY37" fmla="*/ 88989 h 99526"/>
                  <a:gd name="connsiteX38" fmla="*/ 59744 w 59896"/>
                  <a:gd name="connsiteY38" fmla="*/ 95735 h 99526"/>
                  <a:gd name="connsiteX39" fmla="*/ 55459 w 59896"/>
                  <a:gd name="connsiteY39" fmla="*/ 99227 h 99526"/>
                  <a:gd name="connsiteX40" fmla="*/ 52681 w 59896"/>
                  <a:gd name="connsiteY40" fmla="*/ 99227 h 99526"/>
                  <a:gd name="connsiteX41" fmla="*/ 49586 w 59896"/>
                  <a:gd name="connsiteY41" fmla="*/ 99227 h 99526"/>
                  <a:gd name="connsiteX42" fmla="*/ 38553 w 59896"/>
                  <a:gd name="connsiteY42" fmla="*/ 99227 h 99526"/>
                  <a:gd name="connsiteX43" fmla="*/ 33394 w 59896"/>
                  <a:gd name="connsiteY43" fmla="*/ 98592 h 99526"/>
                  <a:gd name="connsiteX44" fmla="*/ 29585 w 59896"/>
                  <a:gd name="connsiteY44" fmla="*/ 98592 h 99526"/>
                  <a:gd name="connsiteX45" fmla="*/ 23791 w 59896"/>
                  <a:gd name="connsiteY45" fmla="*/ 99386 h 99526"/>
                  <a:gd name="connsiteX46" fmla="*/ 11330 w 59896"/>
                  <a:gd name="connsiteY46" fmla="*/ 98592 h 99526"/>
                  <a:gd name="connsiteX47" fmla="*/ 9267 w 59896"/>
                  <a:gd name="connsiteY47" fmla="*/ 99068 h 99526"/>
                  <a:gd name="connsiteX48" fmla="*/ 6489 w 59896"/>
                  <a:gd name="connsiteY48" fmla="*/ 99068 h 99526"/>
                  <a:gd name="connsiteX49" fmla="*/ 139 w 59896"/>
                  <a:gd name="connsiteY49" fmla="*/ 92402 h 99526"/>
                  <a:gd name="connsiteX50" fmla="*/ 298 w 59896"/>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96" h="99526">
                    <a:moveTo>
                      <a:pt x="298" y="89783"/>
                    </a:moveTo>
                    <a:cubicBezTo>
                      <a:pt x="425" y="88068"/>
                      <a:pt x="425" y="86338"/>
                      <a:pt x="298" y="84624"/>
                    </a:cubicBezTo>
                    <a:lnTo>
                      <a:pt x="298" y="78036"/>
                    </a:lnTo>
                    <a:cubicBezTo>
                      <a:pt x="298" y="74306"/>
                      <a:pt x="298" y="72242"/>
                      <a:pt x="298" y="71845"/>
                    </a:cubicBezTo>
                    <a:lnTo>
                      <a:pt x="-98" y="57718"/>
                    </a:lnTo>
                    <a:cubicBezTo>
                      <a:pt x="-98" y="57718"/>
                      <a:pt x="-98" y="51051"/>
                      <a:pt x="298" y="50178"/>
                    </a:cubicBezTo>
                    <a:lnTo>
                      <a:pt x="298" y="47400"/>
                    </a:lnTo>
                    <a:cubicBezTo>
                      <a:pt x="298" y="44146"/>
                      <a:pt x="-98" y="41924"/>
                      <a:pt x="-98" y="41210"/>
                    </a:cubicBezTo>
                    <a:cubicBezTo>
                      <a:pt x="-98" y="40495"/>
                      <a:pt x="-98" y="39305"/>
                      <a:pt x="-98" y="37718"/>
                    </a:cubicBezTo>
                    <a:cubicBezTo>
                      <a:pt x="-98" y="36130"/>
                      <a:pt x="-98" y="36210"/>
                      <a:pt x="-98" y="35813"/>
                    </a:cubicBezTo>
                    <a:cubicBezTo>
                      <a:pt x="-67" y="35201"/>
                      <a:pt x="-67" y="34598"/>
                      <a:pt x="-98" y="33987"/>
                    </a:cubicBezTo>
                    <a:cubicBezTo>
                      <a:pt x="-98" y="32241"/>
                      <a:pt x="-98" y="31209"/>
                      <a:pt x="-98" y="30654"/>
                    </a:cubicBezTo>
                    <a:lnTo>
                      <a:pt x="-98" y="18114"/>
                    </a:lnTo>
                    <a:cubicBezTo>
                      <a:pt x="-43" y="17026"/>
                      <a:pt x="-43" y="15947"/>
                      <a:pt x="-98" y="14860"/>
                    </a:cubicBezTo>
                    <a:cubicBezTo>
                      <a:pt x="-170" y="14177"/>
                      <a:pt x="-170" y="13479"/>
                      <a:pt x="-98" y="12796"/>
                    </a:cubicBezTo>
                    <a:cubicBezTo>
                      <a:pt x="-162" y="12272"/>
                      <a:pt x="-162" y="11732"/>
                      <a:pt x="-98" y="11209"/>
                    </a:cubicBezTo>
                    <a:cubicBezTo>
                      <a:pt x="-43" y="10764"/>
                      <a:pt x="-43" y="10304"/>
                      <a:pt x="-98" y="9859"/>
                    </a:cubicBezTo>
                    <a:cubicBezTo>
                      <a:pt x="-35" y="9494"/>
                      <a:pt x="-35" y="9113"/>
                      <a:pt x="-98" y="8748"/>
                    </a:cubicBezTo>
                    <a:cubicBezTo>
                      <a:pt x="-162" y="8058"/>
                      <a:pt x="-162" y="7367"/>
                      <a:pt x="-98" y="6685"/>
                    </a:cubicBezTo>
                    <a:cubicBezTo>
                      <a:pt x="-98" y="2796"/>
                      <a:pt x="1965" y="-141"/>
                      <a:pt x="4584" y="-141"/>
                    </a:cubicBezTo>
                    <a:lnTo>
                      <a:pt x="11410" y="-141"/>
                    </a:lnTo>
                    <a:lnTo>
                      <a:pt x="20537" y="-141"/>
                    </a:lnTo>
                    <a:cubicBezTo>
                      <a:pt x="22656" y="97"/>
                      <a:pt x="24283" y="1851"/>
                      <a:pt x="24347" y="3986"/>
                    </a:cubicBezTo>
                    <a:lnTo>
                      <a:pt x="24347" y="10177"/>
                    </a:lnTo>
                    <a:lnTo>
                      <a:pt x="24347" y="18114"/>
                    </a:lnTo>
                    <a:cubicBezTo>
                      <a:pt x="24347" y="18114"/>
                      <a:pt x="24347" y="19542"/>
                      <a:pt x="24347" y="21447"/>
                    </a:cubicBezTo>
                    <a:cubicBezTo>
                      <a:pt x="24347" y="23352"/>
                      <a:pt x="24347" y="24145"/>
                      <a:pt x="24347" y="25574"/>
                    </a:cubicBezTo>
                    <a:lnTo>
                      <a:pt x="24981" y="42638"/>
                    </a:lnTo>
                    <a:cubicBezTo>
                      <a:pt x="24981" y="44305"/>
                      <a:pt x="24981" y="50019"/>
                      <a:pt x="24267" y="54543"/>
                    </a:cubicBezTo>
                    <a:cubicBezTo>
                      <a:pt x="24212" y="55631"/>
                      <a:pt x="24212" y="56710"/>
                      <a:pt x="24267" y="57797"/>
                    </a:cubicBezTo>
                    <a:cubicBezTo>
                      <a:pt x="24267" y="63139"/>
                      <a:pt x="24855" y="68456"/>
                      <a:pt x="26013" y="73671"/>
                    </a:cubicBezTo>
                    <a:cubicBezTo>
                      <a:pt x="26926" y="74750"/>
                      <a:pt x="28252" y="75385"/>
                      <a:pt x="29664" y="75417"/>
                    </a:cubicBezTo>
                    <a:lnTo>
                      <a:pt x="50617" y="75417"/>
                    </a:lnTo>
                    <a:lnTo>
                      <a:pt x="53236" y="75417"/>
                    </a:lnTo>
                    <a:cubicBezTo>
                      <a:pt x="54030" y="75354"/>
                      <a:pt x="54824" y="75354"/>
                      <a:pt x="55618" y="75417"/>
                    </a:cubicBezTo>
                    <a:cubicBezTo>
                      <a:pt x="58713" y="75417"/>
                      <a:pt x="59744" y="77084"/>
                      <a:pt x="59744" y="81290"/>
                    </a:cubicBezTo>
                    <a:lnTo>
                      <a:pt x="59744" y="85894"/>
                    </a:lnTo>
                    <a:cubicBezTo>
                      <a:pt x="59744" y="87639"/>
                      <a:pt x="59744" y="88830"/>
                      <a:pt x="59744" y="88989"/>
                    </a:cubicBezTo>
                    <a:lnTo>
                      <a:pt x="59744" y="95735"/>
                    </a:lnTo>
                    <a:cubicBezTo>
                      <a:pt x="59459" y="97846"/>
                      <a:pt x="57586" y="99370"/>
                      <a:pt x="55459" y="99227"/>
                    </a:cubicBezTo>
                    <a:lnTo>
                      <a:pt x="52681" y="99227"/>
                    </a:lnTo>
                    <a:cubicBezTo>
                      <a:pt x="51649" y="99156"/>
                      <a:pt x="50617" y="99156"/>
                      <a:pt x="49586" y="99227"/>
                    </a:cubicBezTo>
                    <a:lnTo>
                      <a:pt x="38553" y="99227"/>
                    </a:lnTo>
                    <a:cubicBezTo>
                      <a:pt x="36815" y="99172"/>
                      <a:pt x="35093" y="98965"/>
                      <a:pt x="33394" y="98592"/>
                    </a:cubicBezTo>
                    <a:lnTo>
                      <a:pt x="29585" y="98592"/>
                    </a:lnTo>
                    <a:lnTo>
                      <a:pt x="23791" y="99386"/>
                    </a:lnTo>
                    <a:lnTo>
                      <a:pt x="11330" y="98592"/>
                    </a:lnTo>
                    <a:lnTo>
                      <a:pt x="9267" y="99068"/>
                    </a:lnTo>
                    <a:cubicBezTo>
                      <a:pt x="8338" y="99132"/>
                      <a:pt x="7418" y="99132"/>
                      <a:pt x="6489" y="99068"/>
                    </a:cubicBezTo>
                    <a:cubicBezTo>
                      <a:pt x="2981" y="98791"/>
                      <a:pt x="251" y="95918"/>
                      <a:pt x="139" y="92402"/>
                    </a:cubicBezTo>
                    <a:cubicBezTo>
                      <a:pt x="139" y="91529"/>
                      <a:pt x="195" y="90655"/>
                      <a:pt x="298" y="89783"/>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sp>
          <p:nvSpPr>
            <p:cNvPr id="183" name="Freeform: Shape 182">
              <a:extLst>
                <a:ext uri="{FF2B5EF4-FFF2-40B4-BE49-F238E27FC236}">
                  <a16:creationId xmlns:a16="http://schemas.microsoft.com/office/drawing/2014/main" id="{70C5E1CF-0539-4822-8DDB-02C54743003B}"/>
                </a:ext>
              </a:extLst>
            </p:cNvPr>
            <p:cNvSpPr/>
            <p:nvPr/>
          </p:nvSpPr>
          <p:spPr>
            <a:xfrm>
              <a:off x="5641196" y="2845039"/>
              <a:ext cx="569104" cy="590136"/>
            </a:xfrm>
            <a:custGeom>
              <a:avLst/>
              <a:gdLst>
                <a:gd name="connsiteX0" fmla="*/ 394496 w 414620"/>
                <a:gd name="connsiteY0" fmla="*/ 117411 h 429944"/>
                <a:gd name="connsiteX1" fmla="*/ 382670 w 414620"/>
                <a:gd name="connsiteY1" fmla="*/ 95426 h 429944"/>
                <a:gd name="connsiteX2" fmla="*/ 376638 w 414620"/>
                <a:gd name="connsiteY2" fmla="*/ 98204 h 429944"/>
                <a:gd name="connsiteX3" fmla="*/ 364892 w 414620"/>
                <a:gd name="connsiteY3" fmla="*/ 89633 h 429944"/>
                <a:gd name="connsiteX4" fmla="*/ 353463 w 414620"/>
                <a:gd name="connsiteY4" fmla="*/ 89633 h 429944"/>
                <a:gd name="connsiteX5" fmla="*/ 349891 w 414620"/>
                <a:gd name="connsiteY5" fmla="*/ 95268 h 429944"/>
                <a:gd name="connsiteX6" fmla="*/ 351558 w 414620"/>
                <a:gd name="connsiteY6" fmla="*/ 112728 h 429944"/>
                <a:gd name="connsiteX7" fmla="*/ 342510 w 414620"/>
                <a:gd name="connsiteY7" fmla="*/ 117491 h 429944"/>
                <a:gd name="connsiteX8" fmla="*/ 335209 w 414620"/>
                <a:gd name="connsiteY8" fmla="*/ 120665 h 429944"/>
                <a:gd name="connsiteX9" fmla="*/ 330288 w 414620"/>
                <a:gd name="connsiteY9" fmla="*/ 108760 h 429944"/>
                <a:gd name="connsiteX10" fmla="*/ 326478 w 414620"/>
                <a:gd name="connsiteY10" fmla="*/ 99474 h 429944"/>
                <a:gd name="connsiteX11" fmla="*/ 332669 w 414620"/>
                <a:gd name="connsiteY11" fmla="*/ 85982 h 429944"/>
                <a:gd name="connsiteX12" fmla="*/ 324732 w 414620"/>
                <a:gd name="connsiteY12" fmla="*/ 81458 h 429944"/>
                <a:gd name="connsiteX13" fmla="*/ 329653 w 414620"/>
                <a:gd name="connsiteY13" fmla="*/ 71933 h 429944"/>
                <a:gd name="connsiteX14" fmla="*/ 329653 w 414620"/>
                <a:gd name="connsiteY14" fmla="*/ 71219 h 429944"/>
                <a:gd name="connsiteX15" fmla="*/ 329653 w 414620"/>
                <a:gd name="connsiteY15" fmla="*/ 67092 h 429944"/>
                <a:gd name="connsiteX16" fmla="*/ 334415 w 414620"/>
                <a:gd name="connsiteY16" fmla="*/ 51695 h 429944"/>
                <a:gd name="connsiteX17" fmla="*/ 315684 w 414620"/>
                <a:gd name="connsiteY17" fmla="*/ 49235 h 429944"/>
                <a:gd name="connsiteX18" fmla="*/ 307747 w 414620"/>
                <a:gd name="connsiteY18" fmla="*/ 44393 h 429944"/>
                <a:gd name="connsiteX19" fmla="*/ 288461 w 414620"/>
                <a:gd name="connsiteY19" fmla="*/ 18440 h 429944"/>
                <a:gd name="connsiteX20" fmla="*/ 288461 w 414620"/>
                <a:gd name="connsiteY20" fmla="*/ 17964 h 429944"/>
                <a:gd name="connsiteX21" fmla="*/ 366162 w 414620"/>
                <a:gd name="connsiteY21" fmla="*/ 82013 h 429944"/>
                <a:gd name="connsiteX22" fmla="*/ 355923 w 414620"/>
                <a:gd name="connsiteY22" fmla="*/ 79870 h 429944"/>
                <a:gd name="connsiteX23" fmla="*/ 379734 w 414620"/>
                <a:gd name="connsiteY23" fmla="*/ 92093 h 429944"/>
                <a:gd name="connsiteX24" fmla="*/ 381559 w 414620"/>
                <a:gd name="connsiteY24" fmla="*/ 93045 h 429944"/>
                <a:gd name="connsiteX25" fmla="*/ 377035 w 414620"/>
                <a:gd name="connsiteY25" fmla="*/ 86220 h 429944"/>
                <a:gd name="connsiteX26" fmla="*/ 375686 w 414620"/>
                <a:gd name="connsiteY26" fmla="*/ 85664 h 429944"/>
                <a:gd name="connsiteX27" fmla="*/ 295525 w 414620"/>
                <a:gd name="connsiteY27" fmla="*/ 17884 h 429944"/>
                <a:gd name="connsiteX28" fmla="*/ 295525 w 414620"/>
                <a:gd name="connsiteY28" fmla="*/ 17884 h 429944"/>
                <a:gd name="connsiteX29" fmla="*/ 295525 w 414620"/>
                <a:gd name="connsiteY29" fmla="*/ 17884 h 429944"/>
                <a:gd name="connsiteX30" fmla="*/ 295525 w 414620"/>
                <a:gd name="connsiteY30" fmla="*/ 17884 h 429944"/>
                <a:gd name="connsiteX31" fmla="*/ 293937 w 414620"/>
                <a:gd name="connsiteY31" fmla="*/ 17170 h 429944"/>
                <a:gd name="connsiteX32" fmla="*/ 293143 w 414620"/>
                <a:gd name="connsiteY32" fmla="*/ 17170 h 429944"/>
                <a:gd name="connsiteX33" fmla="*/ 293143 w 414620"/>
                <a:gd name="connsiteY33" fmla="*/ 17170 h 429944"/>
                <a:gd name="connsiteX34" fmla="*/ 236396 w 414620"/>
                <a:gd name="connsiteY34" fmla="*/ 1297 h 429944"/>
                <a:gd name="connsiteX35" fmla="*/ 214887 w 414620"/>
                <a:gd name="connsiteY35" fmla="*/ -132 h 429944"/>
                <a:gd name="connsiteX36" fmla="*/ 137187 w 414620"/>
                <a:gd name="connsiteY36" fmla="*/ 14233 h 429944"/>
                <a:gd name="connsiteX37" fmla="*/ 136710 w 414620"/>
                <a:gd name="connsiteY37" fmla="*/ 14233 h 429944"/>
                <a:gd name="connsiteX38" fmla="*/ 136155 w 414620"/>
                <a:gd name="connsiteY38" fmla="*/ 14233 h 429944"/>
                <a:gd name="connsiteX39" fmla="*/ 112980 w 414620"/>
                <a:gd name="connsiteY39" fmla="*/ 24472 h 429944"/>
                <a:gd name="connsiteX40" fmla="*/ 112503 w 414620"/>
                <a:gd name="connsiteY40" fmla="*/ 24472 h 429944"/>
                <a:gd name="connsiteX41" fmla="*/ 107979 w 414620"/>
                <a:gd name="connsiteY41" fmla="*/ 27011 h 429944"/>
                <a:gd name="connsiteX42" fmla="*/ 106709 w 414620"/>
                <a:gd name="connsiteY42" fmla="*/ 27805 h 429944"/>
                <a:gd name="connsiteX43" fmla="*/ 80042 w 414620"/>
                <a:gd name="connsiteY43" fmla="*/ 47171 h 429944"/>
                <a:gd name="connsiteX44" fmla="*/ 79486 w 414620"/>
                <a:gd name="connsiteY44" fmla="*/ 47727 h 429944"/>
                <a:gd name="connsiteX45" fmla="*/ 79486 w 414620"/>
                <a:gd name="connsiteY45" fmla="*/ 47727 h 429944"/>
                <a:gd name="connsiteX46" fmla="*/ 2183 w 414620"/>
                <a:gd name="connsiteY46" fmla="*/ 187731 h 429944"/>
                <a:gd name="connsiteX47" fmla="*/ 113773 w 414620"/>
                <a:gd name="connsiteY47" fmla="*/ 407261 h 429944"/>
                <a:gd name="connsiteX48" fmla="*/ 116630 w 414620"/>
                <a:gd name="connsiteY48" fmla="*/ 408690 h 429944"/>
                <a:gd name="connsiteX49" fmla="*/ 132504 w 414620"/>
                <a:gd name="connsiteY49" fmla="*/ 415595 h 429944"/>
                <a:gd name="connsiteX50" fmla="*/ 140440 w 414620"/>
                <a:gd name="connsiteY50" fmla="*/ 418373 h 429944"/>
                <a:gd name="connsiteX51" fmla="*/ 141631 w 414620"/>
                <a:gd name="connsiteY51" fmla="*/ 418769 h 429944"/>
                <a:gd name="connsiteX52" fmla="*/ 149568 w 414620"/>
                <a:gd name="connsiteY52" fmla="*/ 421309 h 429944"/>
                <a:gd name="connsiteX53" fmla="*/ 151711 w 414620"/>
                <a:gd name="connsiteY53" fmla="*/ 421865 h 429944"/>
                <a:gd name="connsiteX54" fmla="*/ 209729 w 414620"/>
                <a:gd name="connsiteY54" fmla="*/ 429801 h 429944"/>
                <a:gd name="connsiteX55" fmla="*/ 304970 w 414620"/>
                <a:gd name="connsiteY55" fmla="*/ 401785 h 429944"/>
                <a:gd name="connsiteX56" fmla="*/ 306080 w 414620"/>
                <a:gd name="connsiteY56" fmla="*/ 401150 h 429944"/>
                <a:gd name="connsiteX57" fmla="*/ 411639 w 414620"/>
                <a:gd name="connsiteY57" fmla="*/ 245034 h 429944"/>
                <a:gd name="connsiteX58" fmla="*/ 412433 w 414620"/>
                <a:gd name="connsiteY58" fmla="*/ 239558 h 429944"/>
                <a:gd name="connsiteX59" fmla="*/ 414020 w 414620"/>
                <a:gd name="connsiteY59" fmla="*/ 223049 h 429944"/>
                <a:gd name="connsiteX60" fmla="*/ 414020 w 414620"/>
                <a:gd name="connsiteY60" fmla="*/ 223049 h 429944"/>
                <a:gd name="connsiteX61" fmla="*/ 394496 w 414620"/>
                <a:gd name="connsiteY61" fmla="*/ 117411 h 429944"/>
                <a:gd name="connsiteX62" fmla="*/ 218300 w 414620"/>
                <a:gd name="connsiteY62" fmla="*/ 15106 h 429944"/>
                <a:gd name="connsiteX63" fmla="*/ 229173 w 414620"/>
                <a:gd name="connsiteY63" fmla="*/ 11853 h 429944"/>
                <a:gd name="connsiteX64" fmla="*/ 234491 w 414620"/>
                <a:gd name="connsiteY64" fmla="*/ 15106 h 429944"/>
                <a:gd name="connsiteX65" fmla="*/ 247904 w 414620"/>
                <a:gd name="connsiteY65" fmla="*/ 32567 h 429944"/>
                <a:gd name="connsiteX66" fmla="*/ 245920 w 414620"/>
                <a:gd name="connsiteY66" fmla="*/ 39869 h 429944"/>
                <a:gd name="connsiteX67" fmla="*/ 230681 w 414620"/>
                <a:gd name="connsiteY67" fmla="*/ 58838 h 429944"/>
                <a:gd name="connsiteX68" fmla="*/ 230047 w 414620"/>
                <a:gd name="connsiteY68" fmla="*/ 62806 h 429944"/>
                <a:gd name="connsiteX69" fmla="*/ 223776 w 414620"/>
                <a:gd name="connsiteY69" fmla="*/ 61695 h 429944"/>
                <a:gd name="connsiteX70" fmla="*/ 212347 w 414620"/>
                <a:gd name="connsiteY70" fmla="*/ 40107 h 429944"/>
                <a:gd name="connsiteX71" fmla="*/ 199410 w 414620"/>
                <a:gd name="connsiteY71" fmla="*/ 24234 h 429944"/>
                <a:gd name="connsiteX72" fmla="*/ 204728 w 414620"/>
                <a:gd name="connsiteY72" fmla="*/ 18996 h 429944"/>
                <a:gd name="connsiteX73" fmla="*/ 218300 w 414620"/>
                <a:gd name="connsiteY73" fmla="*/ 15186 h 429944"/>
                <a:gd name="connsiteX74" fmla="*/ 177982 w 414620"/>
                <a:gd name="connsiteY74" fmla="*/ 30107 h 429944"/>
                <a:gd name="connsiteX75" fmla="*/ 181156 w 414620"/>
                <a:gd name="connsiteY75" fmla="*/ 30107 h 429944"/>
                <a:gd name="connsiteX76" fmla="*/ 181156 w 414620"/>
                <a:gd name="connsiteY76" fmla="*/ 30107 h 429944"/>
                <a:gd name="connsiteX77" fmla="*/ 187426 w 414620"/>
                <a:gd name="connsiteY77" fmla="*/ 33520 h 429944"/>
                <a:gd name="connsiteX78" fmla="*/ 191395 w 414620"/>
                <a:gd name="connsiteY78" fmla="*/ 40901 h 429944"/>
                <a:gd name="connsiteX79" fmla="*/ 196950 w 414620"/>
                <a:gd name="connsiteY79" fmla="*/ 46219 h 429944"/>
                <a:gd name="connsiteX80" fmla="*/ 190998 w 414620"/>
                <a:gd name="connsiteY80" fmla="*/ 48758 h 429944"/>
                <a:gd name="connsiteX81" fmla="*/ 188537 w 414620"/>
                <a:gd name="connsiteY81" fmla="*/ 56219 h 429944"/>
                <a:gd name="connsiteX82" fmla="*/ 179251 w 414620"/>
                <a:gd name="connsiteY82" fmla="*/ 50663 h 429944"/>
                <a:gd name="connsiteX83" fmla="*/ 181871 w 414620"/>
                <a:gd name="connsiteY83" fmla="*/ 39155 h 429944"/>
                <a:gd name="connsiteX84" fmla="*/ 169727 w 414620"/>
                <a:gd name="connsiteY84" fmla="*/ 33202 h 429944"/>
                <a:gd name="connsiteX85" fmla="*/ 178299 w 414620"/>
                <a:gd name="connsiteY85" fmla="*/ 29631 h 429944"/>
                <a:gd name="connsiteX86" fmla="*/ 142028 w 414620"/>
                <a:gd name="connsiteY86" fmla="*/ 29631 h 429944"/>
                <a:gd name="connsiteX87" fmla="*/ 146631 w 414620"/>
                <a:gd name="connsiteY87" fmla="*/ 21694 h 429944"/>
                <a:gd name="connsiteX88" fmla="*/ 151608 w 414620"/>
                <a:gd name="connsiteY88" fmla="*/ 19940 h 429944"/>
                <a:gd name="connsiteX89" fmla="*/ 152266 w 414620"/>
                <a:gd name="connsiteY89" fmla="*/ 20345 h 429944"/>
                <a:gd name="connsiteX90" fmla="*/ 153060 w 414620"/>
                <a:gd name="connsiteY90" fmla="*/ 21694 h 429944"/>
                <a:gd name="connsiteX91" fmla="*/ 155282 w 414620"/>
                <a:gd name="connsiteY91" fmla="*/ 25107 h 429944"/>
                <a:gd name="connsiteX92" fmla="*/ 157346 w 414620"/>
                <a:gd name="connsiteY92" fmla="*/ 24631 h 429944"/>
                <a:gd name="connsiteX93" fmla="*/ 159330 w 414620"/>
                <a:gd name="connsiteY93" fmla="*/ 25266 h 429944"/>
                <a:gd name="connsiteX94" fmla="*/ 158854 w 414620"/>
                <a:gd name="connsiteY94" fmla="*/ 26853 h 429944"/>
                <a:gd name="connsiteX95" fmla="*/ 149568 w 414620"/>
                <a:gd name="connsiteY95" fmla="*/ 32329 h 429944"/>
                <a:gd name="connsiteX96" fmla="*/ 148853 w 414620"/>
                <a:gd name="connsiteY96" fmla="*/ 32329 h 429944"/>
                <a:gd name="connsiteX97" fmla="*/ 143774 w 414620"/>
                <a:gd name="connsiteY97" fmla="*/ 32329 h 429944"/>
                <a:gd name="connsiteX98" fmla="*/ 142821 w 414620"/>
                <a:gd name="connsiteY98" fmla="*/ 32329 h 429944"/>
                <a:gd name="connsiteX99" fmla="*/ 142028 w 414620"/>
                <a:gd name="connsiteY99" fmla="*/ 30107 h 429944"/>
                <a:gd name="connsiteX100" fmla="*/ 281556 w 414620"/>
                <a:gd name="connsiteY100" fmla="*/ 305036 h 429944"/>
                <a:gd name="connsiteX101" fmla="*/ 269572 w 414620"/>
                <a:gd name="connsiteY101" fmla="*/ 331386 h 429944"/>
                <a:gd name="connsiteX102" fmla="*/ 240682 w 414620"/>
                <a:gd name="connsiteY102" fmla="*/ 353609 h 429944"/>
                <a:gd name="connsiteX103" fmla="*/ 216871 w 414620"/>
                <a:gd name="connsiteY103" fmla="*/ 383292 h 429944"/>
                <a:gd name="connsiteX104" fmla="*/ 187982 w 414620"/>
                <a:gd name="connsiteY104" fmla="*/ 399166 h 429944"/>
                <a:gd name="connsiteX105" fmla="*/ 190760 w 414620"/>
                <a:gd name="connsiteY105" fmla="*/ 420277 h 429944"/>
                <a:gd name="connsiteX106" fmla="*/ 190760 w 414620"/>
                <a:gd name="connsiteY106" fmla="*/ 420912 h 429944"/>
                <a:gd name="connsiteX107" fmla="*/ 167505 w 414620"/>
                <a:gd name="connsiteY107" fmla="*/ 411864 h 429944"/>
                <a:gd name="connsiteX108" fmla="*/ 158298 w 414620"/>
                <a:gd name="connsiteY108" fmla="*/ 354244 h 429944"/>
                <a:gd name="connsiteX109" fmla="*/ 134488 w 414620"/>
                <a:gd name="connsiteY109" fmla="*/ 324084 h 429944"/>
                <a:gd name="connsiteX110" fmla="*/ 123615 w 414620"/>
                <a:gd name="connsiteY110" fmla="*/ 305036 h 429944"/>
                <a:gd name="connsiteX111" fmla="*/ 117583 w 414620"/>
                <a:gd name="connsiteY111" fmla="*/ 264241 h 429944"/>
                <a:gd name="connsiteX112" fmla="*/ 121678 w 414620"/>
                <a:gd name="connsiteY112" fmla="*/ 241145 h 429944"/>
                <a:gd name="connsiteX113" fmla="*/ 121154 w 414620"/>
                <a:gd name="connsiteY113" fmla="*/ 240431 h 429944"/>
                <a:gd name="connsiteX114" fmla="*/ 121154 w 414620"/>
                <a:gd name="connsiteY114" fmla="*/ 240431 h 429944"/>
                <a:gd name="connsiteX115" fmla="*/ 120043 w 414620"/>
                <a:gd name="connsiteY115" fmla="*/ 239002 h 429944"/>
                <a:gd name="connsiteX116" fmla="*/ 120043 w 414620"/>
                <a:gd name="connsiteY116" fmla="*/ 239002 h 429944"/>
                <a:gd name="connsiteX117" fmla="*/ 116710 w 414620"/>
                <a:gd name="connsiteY117" fmla="*/ 240589 h 429944"/>
                <a:gd name="connsiteX118" fmla="*/ 116710 w 414620"/>
                <a:gd name="connsiteY118" fmla="*/ 241224 h 429944"/>
                <a:gd name="connsiteX119" fmla="*/ 109884 w 414620"/>
                <a:gd name="connsiteY119" fmla="*/ 238843 h 429944"/>
                <a:gd name="connsiteX120" fmla="*/ 101471 w 414620"/>
                <a:gd name="connsiteY120" fmla="*/ 231859 h 429944"/>
                <a:gd name="connsiteX121" fmla="*/ 101471 w 414620"/>
                <a:gd name="connsiteY121" fmla="*/ 231859 h 429944"/>
                <a:gd name="connsiteX122" fmla="*/ 94011 w 414620"/>
                <a:gd name="connsiteY122" fmla="*/ 224716 h 429944"/>
                <a:gd name="connsiteX123" fmla="*/ 49803 w 414620"/>
                <a:gd name="connsiteY123" fmla="*/ 185032 h 429944"/>
                <a:gd name="connsiteX124" fmla="*/ 57025 w 414620"/>
                <a:gd name="connsiteY124" fmla="*/ 91379 h 429944"/>
                <a:gd name="connsiteX125" fmla="*/ 59248 w 414620"/>
                <a:gd name="connsiteY125" fmla="*/ 85744 h 429944"/>
                <a:gd name="connsiteX126" fmla="*/ 59724 w 414620"/>
                <a:gd name="connsiteY126" fmla="*/ 84791 h 429944"/>
                <a:gd name="connsiteX127" fmla="*/ 59724 w 414620"/>
                <a:gd name="connsiteY127" fmla="*/ 83918 h 429944"/>
                <a:gd name="connsiteX128" fmla="*/ 60200 w 414620"/>
                <a:gd name="connsiteY128" fmla="*/ 82966 h 429944"/>
                <a:gd name="connsiteX129" fmla="*/ 62264 w 414620"/>
                <a:gd name="connsiteY129" fmla="*/ 78759 h 429944"/>
                <a:gd name="connsiteX130" fmla="*/ 137663 w 414620"/>
                <a:gd name="connsiteY130" fmla="*/ 17488 h 429944"/>
                <a:gd name="connsiteX131" fmla="*/ 138932 w 414620"/>
                <a:gd name="connsiteY131" fmla="*/ 33361 h 429944"/>
                <a:gd name="connsiteX132" fmla="*/ 151076 w 414620"/>
                <a:gd name="connsiteY132" fmla="*/ 41298 h 429944"/>
                <a:gd name="connsiteX133" fmla="*/ 155362 w 414620"/>
                <a:gd name="connsiteY133" fmla="*/ 40822 h 429944"/>
                <a:gd name="connsiteX134" fmla="*/ 158060 w 414620"/>
                <a:gd name="connsiteY134" fmla="*/ 38996 h 429944"/>
                <a:gd name="connsiteX135" fmla="*/ 162505 w 414620"/>
                <a:gd name="connsiteY135" fmla="*/ 38996 h 429944"/>
                <a:gd name="connsiteX136" fmla="*/ 163854 w 414620"/>
                <a:gd name="connsiteY136" fmla="*/ 44234 h 429944"/>
                <a:gd name="connsiteX137" fmla="*/ 151473 w 414620"/>
                <a:gd name="connsiteY137" fmla="*/ 49076 h 429944"/>
                <a:gd name="connsiteX138" fmla="*/ 137504 w 414620"/>
                <a:gd name="connsiteY138" fmla="*/ 58282 h 429944"/>
                <a:gd name="connsiteX139" fmla="*/ 138774 w 414620"/>
                <a:gd name="connsiteY139" fmla="*/ 66219 h 429944"/>
                <a:gd name="connsiteX140" fmla="*/ 149727 w 414620"/>
                <a:gd name="connsiteY140" fmla="*/ 73521 h 429944"/>
                <a:gd name="connsiteX141" fmla="*/ 147504 w 414620"/>
                <a:gd name="connsiteY141" fmla="*/ 82093 h 429944"/>
                <a:gd name="connsiteX142" fmla="*/ 148457 w 414620"/>
                <a:gd name="connsiteY142" fmla="*/ 82093 h 429944"/>
                <a:gd name="connsiteX143" fmla="*/ 151393 w 414620"/>
                <a:gd name="connsiteY143" fmla="*/ 82093 h 429944"/>
                <a:gd name="connsiteX144" fmla="*/ 156949 w 414620"/>
                <a:gd name="connsiteY144" fmla="*/ 78600 h 429944"/>
                <a:gd name="connsiteX145" fmla="*/ 163298 w 414620"/>
                <a:gd name="connsiteY145" fmla="*/ 70664 h 429944"/>
                <a:gd name="connsiteX146" fmla="*/ 163298 w 414620"/>
                <a:gd name="connsiteY146" fmla="*/ 70664 h 429944"/>
                <a:gd name="connsiteX147" fmla="*/ 163775 w 414620"/>
                <a:gd name="connsiteY147" fmla="*/ 69949 h 429944"/>
                <a:gd name="connsiteX148" fmla="*/ 163219 w 414620"/>
                <a:gd name="connsiteY148" fmla="*/ 66457 h 429944"/>
                <a:gd name="connsiteX149" fmla="*/ 165283 w 414620"/>
                <a:gd name="connsiteY149" fmla="*/ 61854 h 429944"/>
                <a:gd name="connsiteX150" fmla="*/ 169886 w 414620"/>
                <a:gd name="connsiteY150" fmla="*/ 56457 h 429944"/>
                <a:gd name="connsiteX151" fmla="*/ 174331 w 414620"/>
                <a:gd name="connsiteY151" fmla="*/ 56457 h 429944"/>
                <a:gd name="connsiteX152" fmla="*/ 177505 w 414620"/>
                <a:gd name="connsiteY152" fmla="*/ 58917 h 429944"/>
                <a:gd name="connsiteX153" fmla="*/ 181474 w 414620"/>
                <a:gd name="connsiteY153" fmla="*/ 62013 h 429944"/>
                <a:gd name="connsiteX154" fmla="*/ 181871 w 414620"/>
                <a:gd name="connsiteY154" fmla="*/ 62013 h 429944"/>
                <a:gd name="connsiteX155" fmla="*/ 204887 w 414620"/>
                <a:gd name="connsiteY155" fmla="*/ 85823 h 429944"/>
                <a:gd name="connsiteX156" fmla="*/ 209729 w 414620"/>
                <a:gd name="connsiteY156" fmla="*/ 101220 h 429944"/>
                <a:gd name="connsiteX157" fmla="*/ 209014 w 414620"/>
                <a:gd name="connsiteY157" fmla="*/ 101220 h 429944"/>
                <a:gd name="connsiteX158" fmla="*/ 201554 w 414620"/>
                <a:gd name="connsiteY158" fmla="*/ 88760 h 429944"/>
                <a:gd name="connsiteX159" fmla="*/ 199808 w 414620"/>
                <a:gd name="connsiteY159" fmla="*/ 87172 h 429944"/>
                <a:gd name="connsiteX160" fmla="*/ 183934 w 414620"/>
                <a:gd name="connsiteY160" fmla="*/ 94633 h 429944"/>
                <a:gd name="connsiteX161" fmla="*/ 185124 w 414620"/>
                <a:gd name="connsiteY161" fmla="*/ 105188 h 429944"/>
                <a:gd name="connsiteX162" fmla="*/ 180680 w 414620"/>
                <a:gd name="connsiteY162" fmla="*/ 105188 h 429944"/>
                <a:gd name="connsiteX163" fmla="*/ 180680 w 414620"/>
                <a:gd name="connsiteY163" fmla="*/ 105188 h 429944"/>
                <a:gd name="connsiteX164" fmla="*/ 147663 w 414620"/>
                <a:gd name="connsiteY164" fmla="*/ 125824 h 429944"/>
                <a:gd name="connsiteX165" fmla="*/ 126948 w 414620"/>
                <a:gd name="connsiteY165" fmla="*/ 146460 h 429944"/>
                <a:gd name="connsiteX166" fmla="*/ 122424 w 414620"/>
                <a:gd name="connsiteY166" fmla="*/ 170270 h 429944"/>
                <a:gd name="connsiteX167" fmla="*/ 119805 w 414620"/>
                <a:gd name="connsiteY167" fmla="*/ 171143 h 429944"/>
                <a:gd name="connsiteX168" fmla="*/ 101868 w 414620"/>
                <a:gd name="connsiteY168" fmla="*/ 147888 h 429944"/>
                <a:gd name="connsiteX169" fmla="*/ 96392 w 414620"/>
                <a:gd name="connsiteY169" fmla="*/ 146063 h 429944"/>
                <a:gd name="connsiteX170" fmla="*/ 71867 w 414620"/>
                <a:gd name="connsiteY170" fmla="*/ 164794 h 429944"/>
                <a:gd name="connsiteX171" fmla="*/ 76312 w 414620"/>
                <a:gd name="connsiteY171" fmla="*/ 193366 h 429944"/>
                <a:gd name="connsiteX172" fmla="*/ 80201 w 414620"/>
                <a:gd name="connsiteY172" fmla="*/ 192969 h 429944"/>
                <a:gd name="connsiteX173" fmla="*/ 98614 w 414620"/>
                <a:gd name="connsiteY173" fmla="*/ 184001 h 429944"/>
                <a:gd name="connsiteX174" fmla="*/ 100201 w 414620"/>
                <a:gd name="connsiteY174" fmla="*/ 185429 h 429944"/>
                <a:gd name="connsiteX175" fmla="*/ 87740 w 414620"/>
                <a:gd name="connsiteY175" fmla="*/ 202890 h 429944"/>
                <a:gd name="connsiteX176" fmla="*/ 88534 w 414620"/>
                <a:gd name="connsiteY176" fmla="*/ 202890 h 429944"/>
                <a:gd name="connsiteX177" fmla="*/ 94328 w 414620"/>
                <a:gd name="connsiteY177" fmla="*/ 202890 h 429944"/>
                <a:gd name="connsiteX178" fmla="*/ 105233 w 414620"/>
                <a:gd name="connsiteY178" fmla="*/ 217581 h 429944"/>
                <a:gd name="connsiteX179" fmla="*/ 104567 w 414620"/>
                <a:gd name="connsiteY179" fmla="*/ 220192 h 429944"/>
                <a:gd name="connsiteX180" fmla="*/ 113535 w 414620"/>
                <a:gd name="connsiteY180" fmla="*/ 229557 h 429944"/>
                <a:gd name="connsiteX181" fmla="*/ 117186 w 414620"/>
                <a:gd name="connsiteY181" fmla="*/ 228605 h 429944"/>
                <a:gd name="connsiteX182" fmla="*/ 120837 w 414620"/>
                <a:gd name="connsiteY182" fmla="*/ 228605 h 429944"/>
                <a:gd name="connsiteX183" fmla="*/ 128774 w 414620"/>
                <a:gd name="connsiteY183" fmla="*/ 235113 h 429944"/>
                <a:gd name="connsiteX184" fmla="*/ 133059 w 414620"/>
                <a:gd name="connsiteY184" fmla="*/ 230510 h 429944"/>
                <a:gd name="connsiteX185" fmla="*/ 147345 w 414620"/>
                <a:gd name="connsiteY185" fmla="*/ 224240 h 429944"/>
                <a:gd name="connsiteX186" fmla="*/ 176711 w 414620"/>
                <a:gd name="connsiteY186" fmla="*/ 232653 h 429944"/>
                <a:gd name="connsiteX187" fmla="*/ 199093 w 414620"/>
                <a:gd name="connsiteY187" fmla="*/ 249637 h 429944"/>
                <a:gd name="connsiteX188" fmla="*/ 203934 w 414620"/>
                <a:gd name="connsiteY188" fmla="*/ 249637 h 429944"/>
                <a:gd name="connsiteX189" fmla="*/ 226237 w 414620"/>
                <a:gd name="connsiteY189" fmla="*/ 264876 h 429944"/>
                <a:gd name="connsiteX190" fmla="*/ 274254 w 414620"/>
                <a:gd name="connsiteY190" fmla="*/ 283924 h 429944"/>
                <a:gd name="connsiteX191" fmla="*/ 285326 w 414620"/>
                <a:gd name="connsiteY191" fmla="*/ 297194 h 429944"/>
                <a:gd name="connsiteX192" fmla="*/ 281318 w 414620"/>
                <a:gd name="connsiteY192" fmla="*/ 305195 h 429944"/>
                <a:gd name="connsiteX193" fmla="*/ 157505 w 414620"/>
                <a:gd name="connsiteY193" fmla="*/ 200668 h 429944"/>
                <a:gd name="connsiteX194" fmla="*/ 154013 w 414620"/>
                <a:gd name="connsiteY194" fmla="*/ 201858 h 429944"/>
                <a:gd name="connsiteX195" fmla="*/ 143615 w 414620"/>
                <a:gd name="connsiteY195" fmla="*/ 199715 h 429944"/>
                <a:gd name="connsiteX196" fmla="*/ 149250 w 414620"/>
                <a:gd name="connsiteY196" fmla="*/ 196620 h 429944"/>
                <a:gd name="connsiteX197" fmla="*/ 149250 w 414620"/>
                <a:gd name="connsiteY197" fmla="*/ 196620 h 429944"/>
                <a:gd name="connsiteX198" fmla="*/ 157187 w 414620"/>
                <a:gd name="connsiteY198" fmla="*/ 200588 h 429944"/>
                <a:gd name="connsiteX199" fmla="*/ 137742 w 414620"/>
                <a:gd name="connsiteY199" fmla="*/ 194874 h 429944"/>
                <a:gd name="connsiteX200" fmla="*/ 137742 w 414620"/>
                <a:gd name="connsiteY200" fmla="*/ 194874 h 429944"/>
                <a:gd name="connsiteX201" fmla="*/ 127662 w 414620"/>
                <a:gd name="connsiteY201" fmla="*/ 192652 h 429944"/>
                <a:gd name="connsiteX202" fmla="*/ 120202 w 414620"/>
                <a:gd name="connsiteY202" fmla="*/ 189159 h 429944"/>
                <a:gd name="connsiteX203" fmla="*/ 117583 w 414620"/>
                <a:gd name="connsiteY203" fmla="*/ 188604 h 429944"/>
                <a:gd name="connsiteX204" fmla="*/ 115837 w 414620"/>
                <a:gd name="connsiteY204" fmla="*/ 189159 h 429944"/>
                <a:gd name="connsiteX205" fmla="*/ 108456 w 414620"/>
                <a:gd name="connsiteY205" fmla="*/ 183127 h 429944"/>
                <a:gd name="connsiteX206" fmla="*/ 113535 w 414620"/>
                <a:gd name="connsiteY206" fmla="*/ 182175 h 429944"/>
                <a:gd name="connsiteX207" fmla="*/ 113535 w 414620"/>
                <a:gd name="connsiteY207" fmla="*/ 182175 h 429944"/>
                <a:gd name="connsiteX208" fmla="*/ 114249 w 414620"/>
                <a:gd name="connsiteY208" fmla="*/ 182175 h 429944"/>
                <a:gd name="connsiteX209" fmla="*/ 119487 w 414620"/>
                <a:gd name="connsiteY209" fmla="*/ 182175 h 429944"/>
                <a:gd name="connsiteX210" fmla="*/ 134250 w 414620"/>
                <a:gd name="connsiteY210" fmla="*/ 189556 h 429944"/>
                <a:gd name="connsiteX211" fmla="*/ 137583 w 414620"/>
                <a:gd name="connsiteY211" fmla="*/ 195271 h 429944"/>
                <a:gd name="connsiteX212" fmla="*/ 304255 w 414620"/>
                <a:gd name="connsiteY212" fmla="*/ 76696 h 429944"/>
                <a:gd name="connsiteX213" fmla="*/ 299731 w 414620"/>
                <a:gd name="connsiteY213" fmla="*/ 76696 h 429944"/>
                <a:gd name="connsiteX214" fmla="*/ 294493 w 414620"/>
                <a:gd name="connsiteY214" fmla="*/ 71616 h 429944"/>
                <a:gd name="connsiteX215" fmla="*/ 299731 w 414620"/>
                <a:gd name="connsiteY215" fmla="*/ 66298 h 429944"/>
                <a:gd name="connsiteX216" fmla="*/ 302112 w 414620"/>
                <a:gd name="connsiteY216" fmla="*/ 66854 h 429944"/>
                <a:gd name="connsiteX217" fmla="*/ 305446 w 414620"/>
                <a:gd name="connsiteY217" fmla="*/ 74791 h 429944"/>
                <a:gd name="connsiteX218" fmla="*/ 304255 w 414620"/>
                <a:gd name="connsiteY218" fmla="*/ 76775 h 429944"/>
                <a:gd name="connsiteX219" fmla="*/ 322351 w 414620"/>
                <a:gd name="connsiteY219" fmla="*/ 75664 h 429944"/>
                <a:gd name="connsiteX220" fmla="*/ 316875 w 414620"/>
                <a:gd name="connsiteY220" fmla="*/ 74791 h 429944"/>
                <a:gd name="connsiteX221" fmla="*/ 297826 w 414620"/>
                <a:gd name="connsiteY221" fmla="*/ 57965 h 429944"/>
                <a:gd name="connsiteX222" fmla="*/ 303064 w 414620"/>
                <a:gd name="connsiteY222" fmla="*/ 56298 h 429944"/>
                <a:gd name="connsiteX223" fmla="*/ 303064 w 414620"/>
                <a:gd name="connsiteY223" fmla="*/ 56298 h 429944"/>
                <a:gd name="connsiteX224" fmla="*/ 305366 w 414620"/>
                <a:gd name="connsiteY224" fmla="*/ 57965 h 429944"/>
                <a:gd name="connsiteX225" fmla="*/ 321240 w 414620"/>
                <a:gd name="connsiteY225" fmla="*/ 67013 h 429944"/>
                <a:gd name="connsiteX226" fmla="*/ 323065 w 414620"/>
                <a:gd name="connsiteY226" fmla="*/ 74950 h 429944"/>
                <a:gd name="connsiteX227" fmla="*/ 322509 w 414620"/>
                <a:gd name="connsiteY227" fmla="*/ 75823 h 429944"/>
                <a:gd name="connsiteX228" fmla="*/ 389178 w 414620"/>
                <a:gd name="connsiteY228" fmla="*/ 225748 h 429944"/>
                <a:gd name="connsiteX229" fmla="*/ 354892 w 414620"/>
                <a:gd name="connsiteY229" fmla="*/ 228446 h 429944"/>
                <a:gd name="connsiteX230" fmla="*/ 344018 w 414620"/>
                <a:gd name="connsiteY230" fmla="*/ 215668 h 429944"/>
                <a:gd name="connsiteX231" fmla="*/ 339653 w 414620"/>
                <a:gd name="connsiteY231" fmla="*/ 199795 h 429944"/>
                <a:gd name="connsiteX232" fmla="*/ 332351 w 414620"/>
                <a:gd name="connsiteY232" fmla="*/ 180667 h 429944"/>
                <a:gd name="connsiteX233" fmla="*/ 349415 w 414620"/>
                <a:gd name="connsiteY233" fmla="*/ 144396 h 429944"/>
                <a:gd name="connsiteX234" fmla="*/ 359495 w 414620"/>
                <a:gd name="connsiteY234" fmla="*/ 120586 h 429944"/>
                <a:gd name="connsiteX235" fmla="*/ 371241 w 414620"/>
                <a:gd name="connsiteY235" fmla="*/ 107173 h 429944"/>
                <a:gd name="connsiteX236" fmla="*/ 386321 w 414620"/>
                <a:gd name="connsiteY236" fmla="*/ 119475 h 429944"/>
                <a:gd name="connsiteX237" fmla="*/ 405052 w 414620"/>
                <a:gd name="connsiteY237" fmla="*/ 216382 h 429944"/>
                <a:gd name="connsiteX238" fmla="*/ 405052 w 414620"/>
                <a:gd name="connsiteY238" fmla="*/ 217255 h 429944"/>
                <a:gd name="connsiteX239" fmla="*/ 405052 w 414620"/>
                <a:gd name="connsiteY239" fmla="*/ 217255 h 429944"/>
                <a:gd name="connsiteX240" fmla="*/ 401956 w 414620"/>
                <a:gd name="connsiteY240" fmla="*/ 222176 h 429944"/>
                <a:gd name="connsiteX241" fmla="*/ 401956 w 414620"/>
                <a:gd name="connsiteY241" fmla="*/ 222176 h 429944"/>
                <a:gd name="connsiteX242" fmla="*/ 389416 w 414620"/>
                <a:gd name="connsiteY242" fmla="*/ 225589 h 42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14620" h="429944">
                  <a:moveTo>
                    <a:pt x="394496" y="117411"/>
                  </a:moveTo>
                  <a:cubicBezTo>
                    <a:pt x="391059" y="109824"/>
                    <a:pt x="387107" y="102474"/>
                    <a:pt x="382670" y="95426"/>
                  </a:cubicBezTo>
                  <a:cubicBezTo>
                    <a:pt x="382670" y="98204"/>
                    <a:pt x="378543" y="100823"/>
                    <a:pt x="376638" y="98204"/>
                  </a:cubicBezTo>
                  <a:cubicBezTo>
                    <a:pt x="374733" y="95585"/>
                    <a:pt x="373067" y="90267"/>
                    <a:pt x="364892" y="89633"/>
                  </a:cubicBezTo>
                  <a:cubicBezTo>
                    <a:pt x="356717" y="88998"/>
                    <a:pt x="356479" y="85744"/>
                    <a:pt x="353463" y="89633"/>
                  </a:cubicBezTo>
                  <a:cubicBezTo>
                    <a:pt x="350447" y="93521"/>
                    <a:pt x="347748" y="89633"/>
                    <a:pt x="349891" y="95268"/>
                  </a:cubicBezTo>
                  <a:cubicBezTo>
                    <a:pt x="352518" y="100704"/>
                    <a:pt x="353106" y="106895"/>
                    <a:pt x="351558" y="112728"/>
                  </a:cubicBezTo>
                  <a:cubicBezTo>
                    <a:pt x="349891" y="121141"/>
                    <a:pt x="345050" y="115109"/>
                    <a:pt x="342510" y="117491"/>
                  </a:cubicBezTo>
                  <a:cubicBezTo>
                    <a:pt x="339970" y="119872"/>
                    <a:pt x="333621" y="123602"/>
                    <a:pt x="335209" y="120665"/>
                  </a:cubicBezTo>
                  <a:cubicBezTo>
                    <a:pt x="336796" y="117729"/>
                    <a:pt x="335209" y="116379"/>
                    <a:pt x="330288" y="108760"/>
                  </a:cubicBezTo>
                  <a:cubicBezTo>
                    <a:pt x="325367" y="101141"/>
                    <a:pt x="326478" y="99474"/>
                    <a:pt x="326478" y="99474"/>
                  </a:cubicBezTo>
                  <a:cubicBezTo>
                    <a:pt x="345526" y="95268"/>
                    <a:pt x="338225" y="91537"/>
                    <a:pt x="332669" y="85982"/>
                  </a:cubicBezTo>
                  <a:cubicBezTo>
                    <a:pt x="327113" y="80426"/>
                    <a:pt x="322430" y="82807"/>
                    <a:pt x="324732" y="81458"/>
                  </a:cubicBezTo>
                  <a:cubicBezTo>
                    <a:pt x="327033" y="80108"/>
                    <a:pt x="331637" y="77251"/>
                    <a:pt x="329653" y="71933"/>
                  </a:cubicBezTo>
                  <a:cubicBezTo>
                    <a:pt x="329621" y="71695"/>
                    <a:pt x="329621" y="71457"/>
                    <a:pt x="329653" y="71219"/>
                  </a:cubicBezTo>
                  <a:cubicBezTo>
                    <a:pt x="331161" y="69473"/>
                    <a:pt x="332510" y="68679"/>
                    <a:pt x="329653" y="67092"/>
                  </a:cubicBezTo>
                  <a:cubicBezTo>
                    <a:pt x="330883" y="61854"/>
                    <a:pt x="332478" y="56711"/>
                    <a:pt x="334415" y="51695"/>
                  </a:cubicBezTo>
                  <a:cubicBezTo>
                    <a:pt x="336796" y="43758"/>
                    <a:pt x="323224" y="51060"/>
                    <a:pt x="315684" y="49235"/>
                  </a:cubicBezTo>
                  <a:cubicBezTo>
                    <a:pt x="308144" y="47409"/>
                    <a:pt x="303938" y="49235"/>
                    <a:pt x="307747" y="44393"/>
                  </a:cubicBezTo>
                  <a:cubicBezTo>
                    <a:pt x="311557" y="39552"/>
                    <a:pt x="285683" y="22964"/>
                    <a:pt x="288461" y="18440"/>
                  </a:cubicBezTo>
                  <a:cubicBezTo>
                    <a:pt x="288421" y="18281"/>
                    <a:pt x="288421" y="18122"/>
                    <a:pt x="288461" y="17964"/>
                  </a:cubicBezTo>
                  <a:cubicBezTo>
                    <a:pt x="319010" y="32948"/>
                    <a:pt x="345621" y="54886"/>
                    <a:pt x="366162" y="82013"/>
                  </a:cubicBezTo>
                  <a:cubicBezTo>
                    <a:pt x="363090" y="80164"/>
                    <a:pt x="359479" y="79410"/>
                    <a:pt x="355923" y="79870"/>
                  </a:cubicBezTo>
                  <a:cubicBezTo>
                    <a:pt x="351320" y="81775"/>
                    <a:pt x="371797" y="88998"/>
                    <a:pt x="379734" y="92093"/>
                  </a:cubicBezTo>
                  <a:cubicBezTo>
                    <a:pt x="380376" y="92347"/>
                    <a:pt x="380988" y="92664"/>
                    <a:pt x="381559" y="93045"/>
                  </a:cubicBezTo>
                  <a:cubicBezTo>
                    <a:pt x="380130" y="90744"/>
                    <a:pt x="378622" y="88442"/>
                    <a:pt x="377035" y="86220"/>
                  </a:cubicBezTo>
                  <a:lnTo>
                    <a:pt x="375686" y="85664"/>
                  </a:lnTo>
                  <a:cubicBezTo>
                    <a:pt x="354884" y="56885"/>
                    <a:pt x="327367" y="33615"/>
                    <a:pt x="295525" y="17884"/>
                  </a:cubicBezTo>
                  <a:lnTo>
                    <a:pt x="295525" y="17884"/>
                  </a:lnTo>
                  <a:cubicBezTo>
                    <a:pt x="295525" y="17884"/>
                    <a:pt x="295525" y="17884"/>
                    <a:pt x="295525" y="17884"/>
                  </a:cubicBezTo>
                  <a:lnTo>
                    <a:pt x="295525" y="17884"/>
                  </a:lnTo>
                  <a:cubicBezTo>
                    <a:pt x="295024" y="17583"/>
                    <a:pt x="294493" y="17345"/>
                    <a:pt x="293937" y="17170"/>
                  </a:cubicBezTo>
                  <a:lnTo>
                    <a:pt x="293143" y="17170"/>
                  </a:lnTo>
                  <a:lnTo>
                    <a:pt x="293143" y="17170"/>
                  </a:lnTo>
                  <a:cubicBezTo>
                    <a:pt x="275167" y="8963"/>
                    <a:pt x="256023" y="3614"/>
                    <a:pt x="236396" y="1297"/>
                  </a:cubicBezTo>
                  <a:cubicBezTo>
                    <a:pt x="229253" y="424"/>
                    <a:pt x="222030" y="27"/>
                    <a:pt x="214887" y="-132"/>
                  </a:cubicBezTo>
                  <a:cubicBezTo>
                    <a:pt x="188307" y="-378"/>
                    <a:pt x="161926" y="4495"/>
                    <a:pt x="137187" y="14233"/>
                  </a:cubicBezTo>
                  <a:lnTo>
                    <a:pt x="136710" y="14233"/>
                  </a:lnTo>
                  <a:lnTo>
                    <a:pt x="136155" y="14233"/>
                  </a:lnTo>
                  <a:cubicBezTo>
                    <a:pt x="128155" y="16995"/>
                    <a:pt x="120408" y="20416"/>
                    <a:pt x="112980" y="24472"/>
                  </a:cubicBezTo>
                  <a:lnTo>
                    <a:pt x="112503" y="24472"/>
                  </a:lnTo>
                  <a:cubicBezTo>
                    <a:pt x="110916" y="25266"/>
                    <a:pt x="109408" y="26139"/>
                    <a:pt x="107979" y="27011"/>
                  </a:cubicBezTo>
                  <a:lnTo>
                    <a:pt x="106709" y="27805"/>
                  </a:lnTo>
                  <a:cubicBezTo>
                    <a:pt x="97217" y="33385"/>
                    <a:pt x="88281" y="39869"/>
                    <a:pt x="80042" y="47171"/>
                  </a:cubicBezTo>
                  <a:lnTo>
                    <a:pt x="79486" y="47727"/>
                  </a:lnTo>
                  <a:lnTo>
                    <a:pt x="79486" y="47727"/>
                  </a:lnTo>
                  <a:cubicBezTo>
                    <a:pt x="37009" y="82997"/>
                    <a:pt x="9397" y="132991"/>
                    <a:pt x="2183" y="187731"/>
                  </a:cubicBezTo>
                  <a:cubicBezTo>
                    <a:pt x="-11167" y="277202"/>
                    <a:pt x="33620" y="365315"/>
                    <a:pt x="113773" y="407261"/>
                  </a:cubicBezTo>
                  <a:lnTo>
                    <a:pt x="116630" y="408690"/>
                  </a:lnTo>
                  <a:cubicBezTo>
                    <a:pt x="121805" y="411261"/>
                    <a:pt x="127099" y="413563"/>
                    <a:pt x="132504" y="415595"/>
                  </a:cubicBezTo>
                  <a:cubicBezTo>
                    <a:pt x="135044" y="416627"/>
                    <a:pt x="137663" y="417500"/>
                    <a:pt x="140440" y="418373"/>
                  </a:cubicBezTo>
                  <a:cubicBezTo>
                    <a:pt x="140813" y="418579"/>
                    <a:pt x="141210" y="418714"/>
                    <a:pt x="141631" y="418769"/>
                  </a:cubicBezTo>
                  <a:cubicBezTo>
                    <a:pt x="144250" y="419642"/>
                    <a:pt x="147028" y="420516"/>
                    <a:pt x="149568" y="421309"/>
                  </a:cubicBezTo>
                  <a:lnTo>
                    <a:pt x="151711" y="421865"/>
                  </a:lnTo>
                  <a:cubicBezTo>
                    <a:pt x="170576" y="427230"/>
                    <a:pt x="190109" y="429897"/>
                    <a:pt x="209729" y="429801"/>
                  </a:cubicBezTo>
                  <a:cubicBezTo>
                    <a:pt x="243444" y="429389"/>
                    <a:pt x="276397" y="419690"/>
                    <a:pt x="304970" y="401785"/>
                  </a:cubicBezTo>
                  <a:lnTo>
                    <a:pt x="306080" y="401150"/>
                  </a:lnTo>
                  <a:cubicBezTo>
                    <a:pt x="362685" y="367347"/>
                    <a:pt x="401353" y="310155"/>
                    <a:pt x="411639" y="245034"/>
                  </a:cubicBezTo>
                  <a:cubicBezTo>
                    <a:pt x="411639" y="243288"/>
                    <a:pt x="412195" y="241463"/>
                    <a:pt x="412433" y="239558"/>
                  </a:cubicBezTo>
                  <a:cubicBezTo>
                    <a:pt x="413147" y="234081"/>
                    <a:pt x="413703" y="228446"/>
                    <a:pt x="414020" y="223049"/>
                  </a:cubicBezTo>
                  <a:lnTo>
                    <a:pt x="414020" y="223049"/>
                  </a:lnTo>
                  <a:cubicBezTo>
                    <a:pt x="416338" y="186762"/>
                    <a:pt x="409631" y="150468"/>
                    <a:pt x="394496" y="117411"/>
                  </a:cubicBezTo>
                  <a:moveTo>
                    <a:pt x="218300" y="15106"/>
                  </a:moveTo>
                  <a:cubicBezTo>
                    <a:pt x="221261" y="12456"/>
                    <a:pt x="225245" y="11265"/>
                    <a:pt x="229173" y="11853"/>
                  </a:cubicBezTo>
                  <a:cubicBezTo>
                    <a:pt x="231221" y="12408"/>
                    <a:pt x="233063" y="13535"/>
                    <a:pt x="234491" y="15106"/>
                  </a:cubicBezTo>
                  <a:cubicBezTo>
                    <a:pt x="241158" y="21853"/>
                    <a:pt x="243539" y="29313"/>
                    <a:pt x="247904" y="32567"/>
                  </a:cubicBezTo>
                  <a:cubicBezTo>
                    <a:pt x="252269" y="35821"/>
                    <a:pt x="250603" y="37964"/>
                    <a:pt x="245920" y="39869"/>
                  </a:cubicBezTo>
                  <a:cubicBezTo>
                    <a:pt x="241237" y="41774"/>
                    <a:pt x="230047" y="53759"/>
                    <a:pt x="230681" y="58838"/>
                  </a:cubicBezTo>
                  <a:cubicBezTo>
                    <a:pt x="231047" y="60187"/>
                    <a:pt x="230816" y="61632"/>
                    <a:pt x="230047" y="62806"/>
                  </a:cubicBezTo>
                  <a:cubicBezTo>
                    <a:pt x="228856" y="64076"/>
                    <a:pt x="226475" y="63679"/>
                    <a:pt x="223776" y="61695"/>
                  </a:cubicBezTo>
                  <a:cubicBezTo>
                    <a:pt x="219491" y="58520"/>
                    <a:pt x="206713" y="49314"/>
                    <a:pt x="212347" y="40107"/>
                  </a:cubicBezTo>
                  <a:cubicBezTo>
                    <a:pt x="217983" y="30901"/>
                    <a:pt x="199410" y="33202"/>
                    <a:pt x="199410" y="24234"/>
                  </a:cubicBezTo>
                  <a:cubicBezTo>
                    <a:pt x="199410" y="24234"/>
                    <a:pt x="198300" y="19948"/>
                    <a:pt x="204728" y="18996"/>
                  </a:cubicBezTo>
                  <a:cubicBezTo>
                    <a:pt x="209490" y="18805"/>
                    <a:pt x="214133" y="17496"/>
                    <a:pt x="218300" y="15186"/>
                  </a:cubicBezTo>
                  <a:moveTo>
                    <a:pt x="177982" y="30107"/>
                  </a:moveTo>
                  <a:cubicBezTo>
                    <a:pt x="179021" y="29845"/>
                    <a:pt x="180116" y="29845"/>
                    <a:pt x="181156" y="30107"/>
                  </a:cubicBezTo>
                  <a:lnTo>
                    <a:pt x="181156" y="30107"/>
                  </a:lnTo>
                  <a:cubicBezTo>
                    <a:pt x="182902" y="30742"/>
                    <a:pt x="183379" y="32488"/>
                    <a:pt x="187426" y="33520"/>
                  </a:cubicBezTo>
                  <a:cubicBezTo>
                    <a:pt x="193141" y="34948"/>
                    <a:pt x="191871" y="37885"/>
                    <a:pt x="191395" y="40901"/>
                  </a:cubicBezTo>
                  <a:cubicBezTo>
                    <a:pt x="190918" y="43917"/>
                    <a:pt x="196712" y="44076"/>
                    <a:pt x="196950" y="46219"/>
                  </a:cubicBezTo>
                  <a:cubicBezTo>
                    <a:pt x="197188" y="48361"/>
                    <a:pt x="191791" y="46219"/>
                    <a:pt x="190998" y="48758"/>
                  </a:cubicBezTo>
                  <a:cubicBezTo>
                    <a:pt x="190204" y="51298"/>
                    <a:pt x="191633" y="54473"/>
                    <a:pt x="188537" y="56219"/>
                  </a:cubicBezTo>
                  <a:cubicBezTo>
                    <a:pt x="184887" y="57965"/>
                    <a:pt x="181156" y="53203"/>
                    <a:pt x="179251" y="50663"/>
                  </a:cubicBezTo>
                  <a:cubicBezTo>
                    <a:pt x="177347" y="48123"/>
                    <a:pt x="184251" y="42330"/>
                    <a:pt x="181871" y="39155"/>
                  </a:cubicBezTo>
                  <a:cubicBezTo>
                    <a:pt x="179490" y="35980"/>
                    <a:pt x="172981" y="35980"/>
                    <a:pt x="169727" y="33202"/>
                  </a:cubicBezTo>
                  <a:cubicBezTo>
                    <a:pt x="166473" y="30424"/>
                    <a:pt x="178299" y="29631"/>
                    <a:pt x="178299" y="29631"/>
                  </a:cubicBezTo>
                  <a:moveTo>
                    <a:pt x="142028" y="29631"/>
                  </a:moveTo>
                  <a:cubicBezTo>
                    <a:pt x="142028" y="27408"/>
                    <a:pt x="144647" y="25504"/>
                    <a:pt x="146631" y="21694"/>
                  </a:cubicBezTo>
                  <a:cubicBezTo>
                    <a:pt x="147520" y="19837"/>
                    <a:pt x="149751" y="19051"/>
                    <a:pt x="151608" y="19940"/>
                  </a:cubicBezTo>
                  <a:cubicBezTo>
                    <a:pt x="151838" y="20051"/>
                    <a:pt x="152060" y="20186"/>
                    <a:pt x="152266" y="20345"/>
                  </a:cubicBezTo>
                  <a:cubicBezTo>
                    <a:pt x="152822" y="20345"/>
                    <a:pt x="153219" y="21218"/>
                    <a:pt x="153060" y="21694"/>
                  </a:cubicBezTo>
                  <a:cubicBezTo>
                    <a:pt x="152901" y="22170"/>
                    <a:pt x="152108" y="26694"/>
                    <a:pt x="155282" y="25107"/>
                  </a:cubicBezTo>
                  <a:cubicBezTo>
                    <a:pt x="155933" y="24805"/>
                    <a:pt x="156632" y="24647"/>
                    <a:pt x="157346" y="24631"/>
                  </a:cubicBezTo>
                  <a:cubicBezTo>
                    <a:pt x="158068" y="24512"/>
                    <a:pt x="158806" y="24750"/>
                    <a:pt x="159330" y="25266"/>
                  </a:cubicBezTo>
                  <a:cubicBezTo>
                    <a:pt x="159886" y="25662"/>
                    <a:pt x="159886" y="26377"/>
                    <a:pt x="158854" y="26853"/>
                  </a:cubicBezTo>
                  <a:cubicBezTo>
                    <a:pt x="156393" y="27805"/>
                    <a:pt x="157505" y="31694"/>
                    <a:pt x="149568" y="32329"/>
                  </a:cubicBezTo>
                  <a:lnTo>
                    <a:pt x="148853" y="32329"/>
                  </a:lnTo>
                  <a:cubicBezTo>
                    <a:pt x="147171" y="32599"/>
                    <a:pt x="145457" y="32599"/>
                    <a:pt x="143774" y="32329"/>
                  </a:cubicBezTo>
                  <a:cubicBezTo>
                    <a:pt x="143456" y="32353"/>
                    <a:pt x="143139" y="32353"/>
                    <a:pt x="142821" y="32329"/>
                  </a:cubicBezTo>
                  <a:cubicBezTo>
                    <a:pt x="142020" y="31908"/>
                    <a:pt x="141679" y="30940"/>
                    <a:pt x="142028" y="30107"/>
                  </a:cubicBezTo>
                  <a:moveTo>
                    <a:pt x="281556" y="305036"/>
                  </a:moveTo>
                  <a:cubicBezTo>
                    <a:pt x="274048" y="311750"/>
                    <a:pt x="269698" y="321314"/>
                    <a:pt x="269572" y="331386"/>
                  </a:cubicBezTo>
                  <a:cubicBezTo>
                    <a:pt x="269572" y="344085"/>
                    <a:pt x="250999" y="350434"/>
                    <a:pt x="240682" y="353609"/>
                  </a:cubicBezTo>
                  <a:cubicBezTo>
                    <a:pt x="230364" y="356783"/>
                    <a:pt x="222745" y="374879"/>
                    <a:pt x="216871" y="383292"/>
                  </a:cubicBezTo>
                  <a:cubicBezTo>
                    <a:pt x="210998" y="391705"/>
                    <a:pt x="195045" y="394404"/>
                    <a:pt x="187982" y="399166"/>
                  </a:cubicBezTo>
                  <a:cubicBezTo>
                    <a:pt x="180918" y="403928"/>
                    <a:pt x="191236" y="415515"/>
                    <a:pt x="190760" y="420277"/>
                  </a:cubicBezTo>
                  <a:cubicBezTo>
                    <a:pt x="190839" y="420484"/>
                    <a:pt x="190839" y="420706"/>
                    <a:pt x="190760" y="420912"/>
                  </a:cubicBezTo>
                  <a:cubicBezTo>
                    <a:pt x="189490" y="424325"/>
                    <a:pt x="180521" y="416865"/>
                    <a:pt x="167505" y="411864"/>
                  </a:cubicBezTo>
                  <a:cubicBezTo>
                    <a:pt x="154489" y="406864"/>
                    <a:pt x="155521" y="382181"/>
                    <a:pt x="158298" y="354244"/>
                  </a:cubicBezTo>
                  <a:cubicBezTo>
                    <a:pt x="161076" y="326306"/>
                    <a:pt x="141869" y="327259"/>
                    <a:pt x="134488" y="324084"/>
                  </a:cubicBezTo>
                  <a:cubicBezTo>
                    <a:pt x="127107" y="320909"/>
                    <a:pt x="136710" y="315036"/>
                    <a:pt x="123615" y="305036"/>
                  </a:cubicBezTo>
                  <a:cubicBezTo>
                    <a:pt x="110519" y="295036"/>
                    <a:pt x="102900" y="278527"/>
                    <a:pt x="117583" y="264241"/>
                  </a:cubicBezTo>
                  <a:cubicBezTo>
                    <a:pt x="125091" y="258995"/>
                    <a:pt x="126924" y="248653"/>
                    <a:pt x="121678" y="241145"/>
                  </a:cubicBezTo>
                  <a:cubicBezTo>
                    <a:pt x="121511" y="240899"/>
                    <a:pt x="121337" y="240661"/>
                    <a:pt x="121154" y="240431"/>
                  </a:cubicBezTo>
                  <a:lnTo>
                    <a:pt x="121154" y="240431"/>
                  </a:lnTo>
                  <a:cubicBezTo>
                    <a:pt x="120868" y="239891"/>
                    <a:pt x="120495" y="239407"/>
                    <a:pt x="120043" y="239002"/>
                  </a:cubicBezTo>
                  <a:lnTo>
                    <a:pt x="120043" y="239002"/>
                  </a:lnTo>
                  <a:cubicBezTo>
                    <a:pt x="115996" y="236224"/>
                    <a:pt x="116392" y="239002"/>
                    <a:pt x="116710" y="240589"/>
                  </a:cubicBezTo>
                  <a:cubicBezTo>
                    <a:pt x="116789" y="240796"/>
                    <a:pt x="116789" y="241018"/>
                    <a:pt x="116710" y="241224"/>
                  </a:cubicBezTo>
                  <a:cubicBezTo>
                    <a:pt x="116075" y="242574"/>
                    <a:pt x="111710" y="242256"/>
                    <a:pt x="109884" y="238843"/>
                  </a:cubicBezTo>
                  <a:cubicBezTo>
                    <a:pt x="107701" y="235859"/>
                    <a:pt x="104812" y="233454"/>
                    <a:pt x="101471" y="231859"/>
                  </a:cubicBezTo>
                  <a:lnTo>
                    <a:pt x="101471" y="231859"/>
                  </a:lnTo>
                  <a:cubicBezTo>
                    <a:pt x="98059" y="230684"/>
                    <a:pt x="95328" y="228073"/>
                    <a:pt x="94011" y="224716"/>
                  </a:cubicBezTo>
                  <a:cubicBezTo>
                    <a:pt x="90756" y="214081"/>
                    <a:pt x="57978" y="192413"/>
                    <a:pt x="49803" y="185032"/>
                  </a:cubicBezTo>
                  <a:cubicBezTo>
                    <a:pt x="41628" y="177651"/>
                    <a:pt x="42263" y="129951"/>
                    <a:pt x="57025" y="91379"/>
                  </a:cubicBezTo>
                  <a:cubicBezTo>
                    <a:pt x="57660" y="89474"/>
                    <a:pt x="58454" y="87569"/>
                    <a:pt x="59248" y="85744"/>
                  </a:cubicBezTo>
                  <a:lnTo>
                    <a:pt x="59724" y="84791"/>
                  </a:lnTo>
                  <a:cubicBezTo>
                    <a:pt x="59700" y="84497"/>
                    <a:pt x="59700" y="84212"/>
                    <a:pt x="59724" y="83918"/>
                  </a:cubicBezTo>
                  <a:cubicBezTo>
                    <a:pt x="59851" y="83585"/>
                    <a:pt x="60010" y="83267"/>
                    <a:pt x="60200" y="82966"/>
                  </a:cubicBezTo>
                  <a:lnTo>
                    <a:pt x="62264" y="78759"/>
                  </a:lnTo>
                  <a:cubicBezTo>
                    <a:pt x="69645" y="65902"/>
                    <a:pt x="90042" y="37647"/>
                    <a:pt x="137663" y="17488"/>
                  </a:cubicBezTo>
                  <a:cubicBezTo>
                    <a:pt x="136869" y="21853"/>
                    <a:pt x="125599" y="28202"/>
                    <a:pt x="138932" y="33361"/>
                  </a:cubicBezTo>
                  <a:cubicBezTo>
                    <a:pt x="145996" y="35980"/>
                    <a:pt x="150520" y="38361"/>
                    <a:pt x="151076" y="41298"/>
                  </a:cubicBezTo>
                  <a:cubicBezTo>
                    <a:pt x="151869" y="42726"/>
                    <a:pt x="152901" y="42409"/>
                    <a:pt x="155362" y="40822"/>
                  </a:cubicBezTo>
                  <a:lnTo>
                    <a:pt x="158060" y="38996"/>
                  </a:lnTo>
                  <a:cubicBezTo>
                    <a:pt x="159322" y="37861"/>
                    <a:pt x="161243" y="37861"/>
                    <a:pt x="162505" y="38996"/>
                  </a:cubicBezTo>
                  <a:cubicBezTo>
                    <a:pt x="163925" y="40337"/>
                    <a:pt x="164449" y="42377"/>
                    <a:pt x="163854" y="44234"/>
                  </a:cubicBezTo>
                  <a:cubicBezTo>
                    <a:pt x="160584" y="47512"/>
                    <a:pt x="156100" y="49266"/>
                    <a:pt x="151473" y="49076"/>
                  </a:cubicBezTo>
                  <a:cubicBezTo>
                    <a:pt x="146949" y="49076"/>
                    <a:pt x="139329" y="56378"/>
                    <a:pt x="137504" y="58282"/>
                  </a:cubicBezTo>
                  <a:cubicBezTo>
                    <a:pt x="136345" y="60949"/>
                    <a:pt x="136837" y="64044"/>
                    <a:pt x="138774" y="66219"/>
                  </a:cubicBezTo>
                  <a:cubicBezTo>
                    <a:pt x="144329" y="72886"/>
                    <a:pt x="149885" y="70902"/>
                    <a:pt x="149727" y="73521"/>
                  </a:cubicBezTo>
                  <a:cubicBezTo>
                    <a:pt x="149568" y="76140"/>
                    <a:pt x="144964" y="81934"/>
                    <a:pt x="147504" y="82093"/>
                  </a:cubicBezTo>
                  <a:lnTo>
                    <a:pt x="148457" y="82093"/>
                  </a:lnTo>
                  <a:cubicBezTo>
                    <a:pt x="149433" y="82251"/>
                    <a:pt x="150417" y="82251"/>
                    <a:pt x="151393" y="82093"/>
                  </a:cubicBezTo>
                  <a:cubicBezTo>
                    <a:pt x="153520" y="81434"/>
                    <a:pt x="155433" y="80228"/>
                    <a:pt x="156949" y="78600"/>
                  </a:cubicBezTo>
                  <a:cubicBezTo>
                    <a:pt x="159362" y="76204"/>
                    <a:pt x="161489" y="73545"/>
                    <a:pt x="163298" y="70664"/>
                  </a:cubicBezTo>
                  <a:lnTo>
                    <a:pt x="163298" y="70664"/>
                  </a:lnTo>
                  <a:cubicBezTo>
                    <a:pt x="163513" y="70465"/>
                    <a:pt x="163671" y="70219"/>
                    <a:pt x="163775" y="69949"/>
                  </a:cubicBezTo>
                  <a:cubicBezTo>
                    <a:pt x="164727" y="68203"/>
                    <a:pt x="164806" y="66695"/>
                    <a:pt x="163219" y="66457"/>
                  </a:cubicBezTo>
                  <a:cubicBezTo>
                    <a:pt x="161632" y="66219"/>
                    <a:pt x="161473" y="63282"/>
                    <a:pt x="165283" y="61854"/>
                  </a:cubicBezTo>
                  <a:cubicBezTo>
                    <a:pt x="169092" y="60425"/>
                    <a:pt x="167743" y="58520"/>
                    <a:pt x="169886" y="56457"/>
                  </a:cubicBezTo>
                  <a:cubicBezTo>
                    <a:pt x="171259" y="55647"/>
                    <a:pt x="172957" y="55647"/>
                    <a:pt x="174331" y="56457"/>
                  </a:cubicBezTo>
                  <a:cubicBezTo>
                    <a:pt x="175624" y="56925"/>
                    <a:pt x="176735" y="57782"/>
                    <a:pt x="177505" y="58917"/>
                  </a:cubicBezTo>
                  <a:cubicBezTo>
                    <a:pt x="178426" y="60386"/>
                    <a:pt x="179831" y="61481"/>
                    <a:pt x="181474" y="62013"/>
                  </a:cubicBezTo>
                  <a:lnTo>
                    <a:pt x="181871" y="62013"/>
                  </a:lnTo>
                  <a:cubicBezTo>
                    <a:pt x="193045" y="65600"/>
                    <a:pt x="201680" y="74537"/>
                    <a:pt x="204887" y="85823"/>
                  </a:cubicBezTo>
                  <a:cubicBezTo>
                    <a:pt x="205442" y="90585"/>
                    <a:pt x="218538" y="97490"/>
                    <a:pt x="209729" y="101220"/>
                  </a:cubicBezTo>
                  <a:lnTo>
                    <a:pt x="209014" y="101220"/>
                  </a:lnTo>
                  <a:cubicBezTo>
                    <a:pt x="201077" y="104157"/>
                    <a:pt x="203141" y="94950"/>
                    <a:pt x="201554" y="88760"/>
                  </a:cubicBezTo>
                  <a:cubicBezTo>
                    <a:pt x="201339" y="87926"/>
                    <a:pt x="200657" y="87307"/>
                    <a:pt x="199808" y="87172"/>
                  </a:cubicBezTo>
                  <a:cubicBezTo>
                    <a:pt x="193776" y="85426"/>
                    <a:pt x="175997" y="94633"/>
                    <a:pt x="183934" y="94633"/>
                  </a:cubicBezTo>
                  <a:cubicBezTo>
                    <a:pt x="191871" y="94633"/>
                    <a:pt x="191871" y="103601"/>
                    <a:pt x="185124" y="105188"/>
                  </a:cubicBezTo>
                  <a:cubicBezTo>
                    <a:pt x="183656" y="105506"/>
                    <a:pt x="182148" y="105506"/>
                    <a:pt x="180680" y="105188"/>
                  </a:cubicBezTo>
                  <a:lnTo>
                    <a:pt x="180680" y="105188"/>
                  </a:lnTo>
                  <a:cubicBezTo>
                    <a:pt x="169648" y="103284"/>
                    <a:pt x="150361" y="117411"/>
                    <a:pt x="147663" y="125824"/>
                  </a:cubicBezTo>
                  <a:cubicBezTo>
                    <a:pt x="143250" y="134816"/>
                    <a:pt x="135956" y="142079"/>
                    <a:pt x="126948" y="146460"/>
                  </a:cubicBezTo>
                  <a:cubicBezTo>
                    <a:pt x="120122" y="150507"/>
                    <a:pt x="125123" y="166381"/>
                    <a:pt x="122424" y="170270"/>
                  </a:cubicBezTo>
                  <a:cubicBezTo>
                    <a:pt x="121861" y="171135"/>
                    <a:pt x="120774" y="171492"/>
                    <a:pt x="119805" y="171143"/>
                  </a:cubicBezTo>
                  <a:cubicBezTo>
                    <a:pt x="112265" y="169556"/>
                    <a:pt x="117662" y="155825"/>
                    <a:pt x="101868" y="147888"/>
                  </a:cubicBezTo>
                  <a:cubicBezTo>
                    <a:pt x="100138" y="147015"/>
                    <a:pt x="98296" y="146404"/>
                    <a:pt x="96392" y="146063"/>
                  </a:cubicBezTo>
                  <a:cubicBezTo>
                    <a:pt x="85122" y="143999"/>
                    <a:pt x="81471" y="157412"/>
                    <a:pt x="71867" y="164794"/>
                  </a:cubicBezTo>
                  <a:cubicBezTo>
                    <a:pt x="60994" y="173365"/>
                    <a:pt x="71391" y="190191"/>
                    <a:pt x="76312" y="193366"/>
                  </a:cubicBezTo>
                  <a:cubicBezTo>
                    <a:pt x="77589" y="193929"/>
                    <a:pt x="79066" y="193779"/>
                    <a:pt x="80201" y="192969"/>
                  </a:cubicBezTo>
                  <a:cubicBezTo>
                    <a:pt x="85756" y="190270"/>
                    <a:pt x="93931" y="181302"/>
                    <a:pt x="98614" y="184001"/>
                  </a:cubicBezTo>
                  <a:cubicBezTo>
                    <a:pt x="99265" y="184318"/>
                    <a:pt x="99813" y="184818"/>
                    <a:pt x="100201" y="185429"/>
                  </a:cubicBezTo>
                  <a:cubicBezTo>
                    <a:pt x="105678" y="193366"/>
                    <a:pt x="72978" y="206065"/>
                    <a:pt x="87740" y="202890"/>
                  </a:cubicBezTo>
                  <a:lnTo>
                    <a:pt x="88534" y="202890"/>
                  </a:lnTo>
                  <a:cubicBezTo>
                    <a:pt x="90447" y="202533"/>
                    <a:pt x="92416" y="202533"/>
                    <a:pt x="94328" y="202890"/>
                  </a:cubicBezTo>
                  <a:cubicBezTo>
                    <a:pt x="101400" y="203930"/>
                    <a:pt x="106281" y="210509"/>
                    <a:pt x="105233" y="217581"/>
                  </a:cubicBezTo>
                  <a:cubicBezTo>
                    <a:pt x="105106" y="218470"/>
                    <a:pt x="104884" y="219343"/>
                    <a:pt x="104567" y="220192"/>
                  </a:cubicBezTo>
                  <a:cubicBezTo>
                    <a:pt x="102185" y="226700"/>
                    <a:pt x="106075" y="230668"/>
                    <a:pt x="113535" y="229557"/>
                  </a:cubicBezTo>
                  <a:cubicBezTo>
                    <a:pt x="114773" y="229319"/>
                    <a:pt x="115996" y="229002"/>
                    <a:pt x="117186" y="228605"/>
                  </a:cubicBezTo>
                  <a:cubicBezTo>
                    <a:pt x="118337" y="228026"/>
                    <a:pt x="119686" y="228026"/>
                    <a:pt x="120837" y="228605"/>
                  </a:cubicBezTo>
                  <a:cubicBezTo>
                    <a:pt x="124409" y="230827"/>
                    <a:pt x="122821" y="239955"/>
                    <a:pt x="128774" y="235113"/>
                  </a:cubicBezTo>
                  <a:cubicBezTo>
                    <a:pt x="130345" y="233724"/>
                    <a:pt x="131781" y="232176"/>
                    <a:pt x="133059" y="230510"/>
                  </a:cubicBezTo>
                  <a:cubicBezTo>
                    <a:pt x="136250" y="225883"/>
                    <a:pt x="141782" y="223454"/>
                    <a:pt x="147345" y="224240"/>
                  </a:cubicBezTo>
                  <a:cubicBezTo>
                    <a:pt x="155917" y="225351"/>
                    <a:pt x="165203" y="232653"/>
                    <a:pt x="176711" y="232653"/>
                  </a:cubicBezTo>
                  <a:cubicBezTo>
                    <a:pt x="194649" y="232653"/>
                    <a:pt x="188140" y="250114"/>
                    <a:pt x="199093" y="249637"/>
                  </a:cubicBezTo>
                  <a:lnTo>
                    <a:pt x="203934" y="249637"/>
                  </a:lnTo>
                  <a:cubicBezTo>
                    <a:pt x="213975" y="249042"/>
                    <a:pt x="223142" y="255304"/>
                    <a:pt x="226237" y="264876"/>
                  </a:cubicBezTo>
                  <a:cubicBezTo>
                    <a:pt x="231157" y="278686"/>
                    <a:pt x="260603" y="282337"/>
                    <a:pt x="274254" y="283924"/>
                  </a:cubicBezTo>
                  <a:cubicBezTo>
                    <a:pt x="280977" y="284527"/>
                    <a:pt x="285937" y="290472"/>
                    <a:pt x="285326" y="297194"/>
                  </a:cubicBezTo>
                  <a:cubicBezTo>
                    <a:pt x="285048" y="300274"/>
                    <a:pt x="283620" y="303131"/>
                    <a:pt x="281318" y="305195"/>
                  </a:cubicBezTo>
                  <a:moveTo>
                    <a:pt x="157505" y="200668"/>
                  </a:moveTo>
                  <a:cubicBezTo>
                    <a:pt x="156497" y="201422"/>
                    <a:pt x="155274" y="201842"/>
                    <a:pt x="154013" y="201858"/>
                  </a:cubicBezTo>
                  <a:cubicBezTo>
                    <a:pt x="150401" y="202517"/>
                    <a:pt x="146671" y="201747"/>
                    <a:pt x="143615" y="199715"/>
                  </a:cubicBezTo>
                  <a:cubicBezTo>
                    <a:pt x="140837" y="196620"/>
                    <a:pt x="145996" y="195985"/>
                    <a:pt x="149250" y="196620"/>
                  </a:cubicBezTo>
                  <a:lnTo>
                    <a:pt x="149250" y="196620"/>
                  </a:lnTo>
                  <a:cubicBezTo>
                    <a:pt x="149250" y="196620"/>
                    <a:pt x="158140" y="199001"/>
                    <a:pt x="157187" y="200588"/>
                  </a:cubicBezTo>
                  <a:moveTo>
                    <a:pt x="137742" y="194874"/>
                  </a:moveTo>
                  <a:lnTo>
                    <a:pt x="137742" y="194874"/>
                  </a:lnTo>
                  <a:cubicBezTo>
                    <a:pt x="136790" y="195826"/>
                    <a:pt x="132583" y="195350"/>
                    <a:pt x="127662" y="192652"/>
                  </a:cubicBezTo>
                  <a:cubicBezTo>
                    <a:pt x="125250" y="191334"/>
                    <a:pt x="122758" y="190167"/>
                    <a:pt x="120202" y="189159"/>
                  </a:cubicBezTo>
                  <a:cubicBezTo>
                    <a:pt x="119353" y="188874"/>
                    <a:pt x="118472" y="188691"/>
                    <a:pt x="117583" y="188604"/>
                  </a:cubicBezTo>
                  <a:cubicBezTo>
                    <a:pt x="116948" y="188509"/>
                    <a:pt x="116297" y="188715"/>
                    <a:pt x="115837" y="189159"/>
                  </a:cubicBezTo>
                  <a:cubicBezTo>
                    <a:pt x="114408" y="190747"/>
                    <a:pt x="108932" y="185350"/>
                    <a:pt x="108456" y="183127"/>
                  </a:cubicBezTo>
                  <a:cubicBezTo>
                    <a:pt x="107979" y="180905"/>
                    <a:pt x="112186" y="181937"/>
                    <a:pt x="113535" y="182175"/>
                  </a:cubicBezTo>
                  <a:lnTo>
                    <a:pt x="113535" y="182175"/>
                  </a:lnTo>
                  <a:lnTo>
                    <a:pt x="114249" y="182175"/>
                  </a:lnTo>
                  <a:cubicBezTo>
                    <a:pt x="115964" y="181691"/>
                    <a:pt x="117773" y="181691"/>
                    <a:pt x="119487" y="182175"/>
                  </a:cubicBezTo>
                  <a:cubicBezTo>
                    <a:pt x="124837" y="183667"/>
                    <a:pt x="129845" y="186175"/>
                    <a:pt x="134250" y="189556"/>
                  </a:cubicBezTo>
                  <a:cubicBezTo>
                    <a:pt x="137901" y="190826"/>
                    <a:pt x="138456" y="194318"/>
                    <a:pt x="137583" y="195271"/>
                  </a:cubicBezTo>
                  <a:moveTo>
                    <a:pt x="304255" y="76696"/>
                  </a:moveTo>
                  <a:cubicBezTo>
                    <a:pt x="302771" y="77100"/>
                    <a:pt x="301215" y="77100"/>
                    <a:pt x="299731" y="76696"/>
                  </a:cubicBezTo>
                  <a:cubicBezTo>
                    <a:pt x="299731" y="76696"/>
                    <a:pt x="297271" y="74077"/>
                    <a:pt x="294493" y="71616"/>
                  </a:cubicBezTo>
                  <a:cubicBezTo>
                    <a:pt x="291715" y="69156"/>
                    <a:pt x="295842" y="67172"/>
                    <a:pt x="299731" y="66298"/>
                  </a:cubicBezTo>
                  <a:cubicBezTo>
                    <a:pt x="300564" y="66108"/>
                    <a:pt x="301445" y="66314"/>
                    <a:pt x="302112" y="66854"/>
                  </a:cubicBezTo>
                  <a:cubicBezTo>
                    <a:pt x="304192" y="68981"/>
                    <a:pt x="305390" y="71815"/>
                    <a:pt x="305446" y="74791"/>
                  </a:cubicBezTo>
                  <a:cubicBezTo>
                    <a:pt x="305541" y="75648"/>
                    <a:pt x="305057" y="76458"/>
                    <a:pt x="304255" y="76775"/>
                  </a:cubicBezTo>
                  <a:moveTo>
                    <a:pt x="322351" y="75664"/>
                  </a:moveTo>
                  <a:cubicBezTo>
                    <a:pt x="320287" y="78362"/>
                    <a:pt x="316875" y="74791"/>
                    <a:pt x="316875" y="74791"/>
                  </a:cubicBezTo>
                  <a:cubicBezTo>
                    <a:pt x="316875" y="69553"/>
                    <a:pt x="297985" y="61219"/>
                    <a:pt x="297826" y="57965"/>
                  </a:cubicBezTo>
                  <a:cubicBezTo>
                    <a:pt x="297667" y="54711"/>
                    <a:pt x="300683" y="55425"/>
                    <a:pt x="303064" y="56298"/>
                  </a:cubicBezTo>
                  <a:lnTo>
                    <a:pt x="303064" y="56298"/>
                  </a:lnTo>
                  <a:cubicBezTo>
                    <a:pt x="303985" y="56600"/>
                    <a:pt x="304795" y="57179"/>
                    <a:pt x="305366" y="57965"/>
                  </a:cubicBezTo>
                  <a:cubicBezTo>
                    <a:pt x="309747" y="62354"/>
                    <a:pt x="315232" y="65481"/>
                    <a:pt x="321240" y="67013"/>
                  </a:cubicBezTo>
                  <a:cubicBezTo>
                    <a:pt x="330049" y="70267"/>
                    <a:pt x="324890" y="70664"/>
                    <a:pt x="323065" y="74950"/>
                  </a:cubicBezTo>
                  <a:lnTo>
                    <a:pt x="322509" y="75823"/>
                  </a:lnTo>
                  <a:moveTo>
                    <a:pt x="389178" y="225748"/>
                  </a:moveTo>
                  <a:cubicBezTo>
                    <a:pt x="376718" y="235907"/>
                    <a:pt x="363066" y="241621"/>
                    <a:pt x="354892" y="228446"/>
                  </a:cubicBezTo>
                  <a:cubicBezTo>
                    <a:pt x="346716" y="215271"/>
                    <a:pt x="350526" y="216224"/>
                    <a:pt x="344018" y="215668"/>
                  </a:cubicBezTo>
                  <a:cubicBezTo>
                    <a:pt x="337510" y="215112"/>
                    <a:pt x="336081" y="208604"/>
                    <a:pt x="339653" y="199795"/>
                  </a:cubicBezTo>
                  <a:cubicBezTo>
                    <a:pt x="343224" y="190985"/>
                    <a:pt x="330922" y="191858"/>
                    <a:pt x="332351" y="180667"/>
                  </a:cubicBezTo>
                  <a:cubicBezTo>
                    <a:pt x="333780" y="169476"/>
                    <a:pt x="349415" y="158127"/>
                    <a:pt x="349415" y="144396"/>
                  </a:cubicBezTo>
                  <a:cubicBezTo>
                    <a:pt x="349415" y="130666"/>
                    <a:pt x="337510" y="131697"/>
                    <a:pt x="359495" y="120586"/>
                  </a:cubicBezTo>
                  <a:cubicBezTo>
                    <a:pt x="381479" y="109474"/>
                    <a:pt x="360924" y="107173"/>
                    <a:pt x="371241" y="107173"/>
                  </a:cubicBezTo>
                  <a:cubicBezTo>
                    <a:pt x="378146" y="107173"/>
                    <a:pt x="382353" y="115586"/>
                    <a:pt x="386321" y="119475"/>
                  </a:cubicBezTo>
                  <a:cubicBezTo>
                    <a:pt x="399893" y="149920"/>
                    <a:pt x="406298" y="183072"/>
                    <a:pt x="405052" y="216382"/>
                  </a:cubicBezTo>
                  <a:cubicBezTo>
                    <a:pt x="405052" y="216382"/>
                    <a:pt x="405052" y="216938"/>
                    <a:pt x="405052" y="217255"/>
                  </a:cubicBezTo>
                  <a:lnTo>
                    <a:pt x="405052" y="217255"/>
                  </a:lnTo>
                  <a:cubicBezTo>
                    <a:pt x="405052" y="222652"/>
                    <a:pt x="402671" y="222414"/>
                    <a:pt x="401956" y="222176"/>
                  </a:cubicBezTo>
                  <a:lnTo>
                    <a:pt x="401956" y="222176"/>
                  </a:lnTo>
                  <a:cubicBezTo>
                    <a:pt x="399258" y="220827"/>
                    <a:pt x="397036" y="219557"/>
                    <a:pt x="389416" y="225589"/>
                  </a:cubicBezTo>
                </a:path>
              </a:pathLst>
            </a:custGeom>
            <a:solidFill>
              <a:srgbClr val="CF9EB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sp>
        <p:nvSpPr>
          <p:cNvPr id="192" name="Freeform: Shape 191">
            <a:extLst>
              <a:ext uri="{FF2B5EF4-FFF2-40B4-BE49-F238E27FC236}">
                <a16:creationId xmlns:a16="http://schemas.microsoft.com/office/drawing/2014/main" id="{B2A46EAA-F5DB-4612-A4EF-C58D068C81B6}"/>
              </a:ext>
            </a:extLst>
          </p:cNvPr>
          <p:cNvSpPr/>
          <p:nvPr/>
        </p:nvSpPr>
        <p:spPr>
          <a:xfrm>
            <a:off x="5163502" y="2511301"/>
            <a:ext cx="1824647" cy="1830228"/>
          </a:xfrm>
          <a:custGeom>
            <a:avLst/>
            <a:gdLst>
              <a:gd name="connsiteX0" fmla="*/ 1569673 w 1667626"/>
              <a:gd name="connsiteY0" fmla="*/ 467946 h 1672726"/>
              <a:gd name="connsiteX1" fmla="*/ 1543084 w 1667626"/>
              <a:gd name="connsiteY1" fmla="*/ 390722 h 1672726"/>
              <a:gd name="connsiteX2" fmla="*/ 1508322 w 1667626"/>
              <a:gd name="connsiteY2" fmla="*/ 331434 h 1672726"/>
              <a:gd name="connsiteX3" fmla="*/ 1399668 w 1667626"/>
              <a:gd name="connsiteY3" fmla="*/ 263893 h 1672726"/>
              <a:gd name="connsiteX4" fmla="*/ 1371968 w 1667626"/>
              <a:gd name="connsiteY4" fmla="*/ 247543 h 1672726"/>
              <a:gd name="connsiteX5" fmla="*/ 1287918 w 1667626"/>
              <a:gd name="connsiteY5" fmla="*/ 179446 h 1672726"/>
              <a:gd name="connsiteX6" fmla="*/ 1210138 w 1667626"/>
              <a:gd name="connsiteY6" fmla="*/ 131825 h 1672726"/>
              <a:gd name="connsiteX7" fmla="*/ 1165375 w 1667626"/>
              <a:gd name="connsiteY7" fmla="*/ 114364 h 1672726"/>
              <a:gd name="connsiteX8" fmla="*/ 1007672 w 1667626"/>
              <a:gd name="connsiteY8" fmla="*/ 53648 h 1672726"/>
              <a:gd name="connsiteX9" fmla="*/ 945051 w 1667626"/>
              <a:gd name="connsiteY9" fmla="*/ 33568 h 1672726"/>
              <a:gd name="connsiteX10" fmla="*/ 857032 w 1667626"/>
              <a:gd name="connsiteY10" fmla="*/ 5393 h 1672726"/>
              <a:gd name="connsiteX11" fmla="*/ 642740 w 1667626"/>
              <a:gd name="connsiteY11" fmla="*/ 12615 h 1672726"/>
              <a:gd name="connsiteX12" fmla="*/ 608215 w 1667626"/>
              <a:gd name="connsiteY12" fmla="*/ 18012 h 1672726"/>
              <a:gd name="connsiteX13" fmla="*/ 528848 w 1667626"/>
              <a:gd name="connsiteY13" fmla="*/ 50473 h 1672726"/>
              <a:gd name="connsiteX14" fmla="*/ 501307 w 1667626"/>
              <a:gd name="connsiteY14" fmla="*/ 57696 h 1672726"/>
              <a:gd name="connsiteX15" fmla="*/ 457973 w 1667626"/>
              <a:gd name="connsiteY15" fmla="*/ 66585 h 1672726"/>
              <a:gd name="connsiteX16" fmla="*/ 342255 w 1667626"/>
              <a:gd name="connsiteY16" fmla="*/ 134524 h 1672726"/>
              <a:gd name="connsiteX17" fmla="*/ 239077 w 1667626"/>
              <a:gd name="connsiteY17" fmla="*/ 228653 h 1672726"/>
              <a:gd name="connsiteX18" fmla="*/ 213362 w 1667626"/>
              <a:gd name="connsiteY18" fmla="*/ 257146 h 1672726"/>
              <a:gd name="connsiteX19" fmla="*/ 164869 w 1667626"/>
              <a:gd name="connsiteY19" fmla="*/ 311672 h 1672726"/>
              <a:gd name="connsiteX20" fmla="*/ 137646 w 1667626"/>
              <a:gd name="connsiteY20" fmla="*/ 355245 h 1672726"/>
              <a:gd name="connsiteX21" fmla="*/ 53595 w 1667626"/>
              <a:gd name="connsiteY21" fmla="*/ 523107 h 1672726"/>
              <a:gd name="connsiteX22" fmla="*/ 31928 w 1667626"/>
              <a:gd name="connsiteY22" fmla="*/ 590966 h 1672726"/>
              <a:gd name="connsiteX23" fmla="*/ 23991 w 1667626"/>
              <a:gd name="connsiteY23" fmla="*/ 654460 h 1672726"/>
              <a:gd name="connsiteX24" fmla="*/ 19467 w 1667626"/>
              <a:gd name="connsiteY24" fmla="*/ 686207 h 1672726"/>
              <a:gd name="connsiteX25" fmla="*/ 2562 w 1667626"/>
              <a:gd name="connsiteY25" fmla="*/ 760495 h 1672726"/>
              <a:gd name="connsiteX26" fmla="*/ 1054 w 1667626"/>
              <a:gd name="connsiteY26" fmla="*/ 801845 h 1672726"/>
              <a:gd name="connsiteX27" fmla="*/ 8515 w 1667626"/>
              <a:gd name="connsiteY27" fmla="*/ 895420 h 1672726"/>
              <a:gd name="connsiteX28" fmla="*/ 28039 w 1667626"/>
              <a:gd name="connsiteY28" fmla="*/ 1015582 h 1672726"/>
              <a:gd name="connsiteX29" fmla="*/ 65183 w 1667626"/>
              <a:gd name="connsiteY29" fmla="*/ 1125982 h 1672726"/>
              <a:gd name="connsiteX30" fmla="*/ 125344 w 1667626"/>
              <a:gd name="connsiteY30" fmla="*/ 1248367 h 1672726"/>
              <a:gd name="connsiteX31" fmla="*/ 163599 w 1667626"/>
              <a:gd name="connsiteY31" fmla="*/ 1298051 h 1672726"/>
              <a:gd name="connsiteX32" fmla="*/ 227093 w 1667626"/>
              <a:gd name="connsiteY32" fmla="*/ 1386546 h 1672726"/>
              <a:gd name="connsiteX33" fmla="*/ 304476 w 1667626"/>
              <a:gd name="connsiteY33" fmla="*/ 1456230 h 1672726"/>
              <a:gd name="connsiteX34" fmla="*/ 337413 w 1667626"/>
              <a:gd name="connsiteY34" fmla="*/ 1484009 h 1672726"/>
              <a:gd name="connsiteX35" fmla="*/ 385034 w 1667626"/>
              <a:gd name="connsiteY35" fmla="*/ 1520121 h 1672726"/>
              <a:gd name="connsiteX36" fmla="*/ 561230 w 1667626"/>
              <a:gd name="connsiteY36" fmla="*/ 1601870 h 1672726"/>
              <a:gd name="connsiteX37" fmla="*/ 623613 w 1667626"/>
              <a:gd name="connsiteY37" fmla="*/ 1620362 h 1672726"/>
              <a:gd name="connsiteX38" fmla="*/ 644248 w 1667626"/>
              <a:gd name="connsiteY38" fmla="*/ 1624330 h 1672726"/>
              <a:gd name="connsiteX39" fmla="*/ 739489 w 1667626"/>
              <a:gd name="connsiteY39" fmla="*/ 1642108 h 1672726"/>
              <a:gd name="connsiteX40" fmla="*/ 833857 w 1667626"/>
              <a:gd name="connsiteY40" fmla="*/ 1646236 h 1672726"/>
              <a:gd name="connsiteX41" fmla="*/ 844175 w 1667626"/>
              <a:gd name="connsiteY41" fmla="*/ 1644807 h 1672726"/>
              <a:gd name="connsiteX42" fmla="*/ 922272 w 1667626"/>
              <a:gd name="connsiteY42" fmla="*/ 1640124 h 1672726"/>
              <a:gd name="connsiteX43" fmla="*/ 975607 w 1667626"/>
              <a:gd name="connsiteY43" fmla="*/ 1672586 h 1672726"/>
              <a:gd name="connsiteX44" fmla="*/ 967671 w 1667626"/>
              <a:gd name="connsiteY44" fmla="*/ 1653458 h 1672726"/>
              <a:gd name="connsiteX45" fmla="*/ 970766 w 1667626"/>
              <a:gd name="connsiteY45" fmla="*/ 1641077 h 1672726"/>
              <a:gd name="connsiteX46" fmla="*/ 994576 w 1667626"/>
              <a:gd name="connsiteY46" fmla="*/ 1643299 h 1672726"/>
              <a:gd name="connsiteX47" fmla="*/ 1004180 w 1667626"/>
              <a:gd name="connsiteY47" fmla="*/ 1646077 h 1672726"/>
              <a:gd name="connsiteX48" fmla="*/ 1045609 w 1667626"/>
              <a:gd name="connsiteY48" fmla="*/ 1629410 h 1672726"/>
              <a:gd name="connsiteX49" fmla="*/ 1073150 w 1667626"/>
              <a:gd name="connsiteY49" fmla="*/ 1632505 h 1672726"/>
              <a:gd name="connsiteX50" fmla="*/ 1077039 w 1667626"/>
              <a:gd name="connsiteY50" fmla="*/ 1634013 h 1672726"/>
              <a:gd name="connsiteX51" fmla="*/ 1093944 w 1667626"/>
              <a:gd name="connsiteY51" fmla="*/ 1630918 h 1672726"/>
              <a:gd name="connsiteX52" fmla="*/ 1092436 w 1667626"/>
              <a:gd name="connsiteY52" fmla="*/ 1649887 h 1672726"/>
              <a:gd name="connsiteX53" fmla="*/ 1096167 w 1667626"/>
              <a:gd name="connsiteY53" fmla="*/ 1660840 h 1672726"/>
              <a:gd name="connsiteX54" fmla="*/ 1104103 w 1667626"/>
              <a:gd name="connsiteY54" fmla="*/ 1634410 h 1672726"/>
              <a:gd name="connsiteX55" fmla="*/ 1146327 w 1667626"/>
              <a:gd name="connsiteY55" fmla="*/ 1574488 h 1672726"/>
              <a:gd name="connsiteX56" fmla="*/ 1189582 w 1667626"/>
              <a:gd name="connsiteY56" fmla="*/ 1557582 h 1672726"/>
              <a:gd name="connsiteX57" fmla="*/ 1249505 w 1667626"/>
              <a:gd name="connsiteY57" fmla="*/ 1521549 h 1672726"/>
              <a:gd name="connsiteX58" fmla="*/ 1342920 w 1667626"/>
              <a:gd name="connsiteY58" fmla="*/ 1458055 h 1672726"/>
              <a:gd name="connsiteX59" fmla="*/ 1526100 w 1667626"/>
              <a:gd name="connsiteY59" fmla="*/ 1305670 h 1672726"/>
              <a:gd name="connsiteX60" fmla="*/ 1552529 w 1667626"/>
              <a:gd name="connsiteY60" fmla="*/ 1273526 h 1672726"/>
              <a:gd name="connsiteX61" fmla="*/ 1593404 w 1667626"/>
              <a:gd name="connsiteY61" fmla="*/ 1170348 h 1672726"/>
              <a:gd name="connsiteX62" fmla="*/ 1630786 w 1667626"/>
              <a:gd name="connsiteY62" fmla="*/ 1109553 h 1672726"/>
              <a:gd name="connsiteX63" fmla="*/ 1640151 w 1667626"/>
              <a:gd name="connsiteY63" fmla="*/ 1085743 h 1672726"/>
              <a:gd name="connsiteX64" fmla="*/ 1650548 w 1667626"/>
              <a:gd name="connsiteY64" fmla="*/ 1028677 h 1672726"/>
              <a:gd name="connsiteX65" fmla="*/ 1664834 w 1667626"/>
              <a:gd name="connsiteY65" fmla="*/ 960977 h 1672726"/>
              <a:gd name="connsiteX66" fmla="*/ 1665628 w 1667626"/>
              <a:gd name="connsiteY66" fmla="*/ 924785 h 1672726"/>
              <a:gd name="connsiteX67" fmla="*/ 1657691 w 1667626"/>
              <a:gd name="connsiteY67" fmla="*/ 807639 h 1672726"/>
              <a:gd name="connsiteX68" fmla="*/ 1654596 w 1667626"/>
              <a:gd name="connsiteY68" fmla="*/ 763669 h 1672726"/>
              <a:gd name="connsiteX69" fmla="*/ 1656025 w 1667626"/>
              <a:gd name="connsiteY69" fmla="*/ 730891 h 1672726"/>
              <a:gd name="connsiteX70" fmla="*/ 1638802 w 1667626"/>
              <a:gd name="connsiteY70" fmla="*/ 682873 h 1672726"/>
              <a:gd name="connsiteX71" fmla="*/ 1596023 w 1667626"/>
              <a:gd name="connsiteY71" fmla="*/ 529139 h 1672726"/>
              <a:gd name="connsiteX72" fmla="*/ 1569673 w 1667626"/>
              <a:gd name="connsiteY72" fmla="*/ 467946 h 1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67626" h="1672726">
                <a:moveTo>
                  <a:pt x="1569673" y="467946"/>
                </a:moveTo>
                <a:cubicBezTo>
                  <a:pt x="1563450" y="441374"/>
                  <a:pt x="1554538" y="415500"/>
                  <a:pt x="1543084" y="390722"/>
                </a:cubicBezTo>
                <a:cubicBezTo>
                  <a:pt x="1533402" y="370086"/>
                  <a:pt x="1527211" y="346356"/>
                  <a:pt x="1508322" y="331434"/>
                </a:cubicBezTo>
                <a:cubicBezTo>
                  <a:pt x="1474432" y="304846"/>
                  <a:pt x="1442129" y="275322"/>
                  <a:pt x="1399668" y="263893"/>
                </a:cubicBezTo>
                <a:cubicBezTo>
                  <a:pt x="1389223" y="260821"/>
                  <a:pt x="1379699" y="255202"/>
                  <a:pt x="1371968" y="247543"/>
                </a:cubicBezTo>
                <a:cubicBezTo>
                  <a:pt x="1345237" y="223296"/>
                  <a:pt x="1317181" y="200565"/>
                  <a:pt x="1287918" y="179446"/>
                </a:cubicBezTo>
                <a:cubicBezTo>
                  <a:pt x="1263473" y="161191"/>
                  <a:pt x="1240298" y="140476"/>
                  <a:pt x="1210138" y="131825"/>
                </a:cubicBezTo>
                <a:cubicBezTo>
                  <a:pt x="1194733" y="127333"/>
                  <a:pt x="1179748" y="121491"/>
                  <a:pt x="1165375" y="114364"/>
                </a:cubicBezTo>
                <a:cubicBezTo>
                  <a:pt x="1114262" y="89919"/>
                  <a:pt x="1062594" y="66744"/>
                  <a:pt x="1007672" y="53648"/>
                </a:cubicBezTo>
                <a:cubicBezTo>
                  <a:pt x="986298" y="48640"/>
                  <a:pt x="965353" y="41926"/>
                  <a:pt x="945051" y="33568"/>
                </a:cubicBezTo>
                <a:cubicBezTo>
                  <a:pt x="916399" y="21584"/>
                  <a:pt x="887192" y="9758"/>
                  <a:pt x="857032" y="5393"/>
                </a:cubicBezTo>
                <a:cubicBezTo>
                  <a:pt x="785689" y="-3909"/>
                  <a:pt x="713298" y="-1472"/>
                  <a:pt x="642740" y="12615"/>
                </a:cubicBezTo>
                <a:cubicBezTo>
                  <a:pt x="631311" y="14838"/>
                  <a:pt x="619486" y="15155"/>
                  <a:pt x="608215" y="18012"/>
                </a:cubicBezTo>
                <a:cubicBezTo>
                  <a:pt x="580278" y="24917"/>
                  <a:pt x="549960" y="25949"/>
                  <a:pt x="528848" y="50473"/>
                </a:cubicBezTo>
                <a:cubicBezTo>
                  <a:pt x="522070" y="58386"/>
                  <a:pt x="511093" y="61260"/>
                  <a:pt x="501307" y="57696"/>
                </a:cubicBezTo>
                <a:cubicBezTo>
                  <a:pt x="484878" y="52220"/>
                  <a:pt x="470672" y="58172"/>
                  <a:pt x="457973" y="66585"/>
                </a:cubicBezTo>
                <a:cubicBezTo>
                  <a:pt x="420591" y="91268"/>
                  <a:pt x="378605" y="107618"/>
                  <a:pt x="342255" y="134524"/>
                </a:cubicBezTo>
                <a:cubicBezTo>
                  <a:pt x="303801" y="161135"/>
                  <a:pt x="269102" y="192795"/>
                  <a:pt x="239077" y="228653"/>
                </a:cubicBezTo>
                <a:cubicBezTo>
                  <a:pt x="231141" y="238733"/>
                  <a:pt x="223759" y="250718"/>
                  <a:pt x="213362" y="257146"/>
                </a:cubicBezTo>
                <a:cubicBezTo>
                  <a:pt x="192949" y="271044"/>
                  <a:pt x="176290" y="289774"/>
                  <a:pt x="164869" y="311672"/>
                </a:cubicBezTo>
                <a:cubicBezTo>
                  <a:pt x="157234" y="327045"/>
                  <a:pt x="148122" y="341641"/>
                  <a:pt x="137646" y="355245"/>
                </a:cubicBezTo>
                <a:cubicBezTo>
                  <a:pt x="94311" y="402865"/>
                  <a:pt x="81295" y="466994"/>
                  <a:pt x="53595" y="523107"/>
                </a:cubicBezTo>
                <a:cubicBezTo>
                  <a:pt x="43040" y="544377"/>
                  <a:pt x="40738" y="569299"/>
                  <a:pt x="31928" y="590966"/>
                </a:cubicBezTo>
                <a:cubicBezTo>
                  <a:pt x="23285" y="610943"/>
                  <a:pt x="20531" y="632975"/>
                  <a:pt x="23991" y="654460"/>
                </a:cubicBezTo>
                <a:cubicBezTo>
                  <a:pt x="26277" y="665246"/>
                  <a:pt x="24674" y="676492"/>
                  <a:pt x="19467" y="686207"/>
                </a:cubicBezTo>
                <a:cubicBezTo>
                  <a:pt x="7007" y="709065"/>
                  <a:pt x="9070" y="735970"/>
                  <a:pt x="2562" y="760495"/>
                </a:cubicBezTo>
                <a:cubicBezTo>
                  <a:pt x="-446" y="774075"/>
                  <a:pt x="-962" y="788083"/>
                  <a:pt x="1054" y="801845"/>
                </a:cubicBezTo>
                <a:cubicBezTo>
                  <a:pt x="4784" y="833036"/>
                  <a:pt x="6610" y="864228"/>
                  <a:pt x="8515" y="895420"/>
                </a:cubicBezTo>
                <a:cubicBezTo>
                  <a:pt x="10975" y="936056"/>
                  <a:pt x="14388" y="977803"/>
                  <a:pt x="28039" y="1015582"/>
                </a:cubicBezTo>
                <a:cubicBezTo>
                  <a:pt x="41690" y="1053361"/>
                  <a:pt x="51056" y="1089791"/>
                  <a:pt x="65183" y="1125982"/>
                </a:cubicBezTo>
                <a:cubicBezTo>
                  <a:pt x="81699" y="1168428"/>
                  <a:pt x="101827" y="1209365"/>
                  <a:pt x="125344" y="1248367"/>
                </a:cubicBezTo>
                <a:cubicBezTo>
                  <a:pt x="136534" y="1266859"/>
                  <a:pt x="152884" y="1280828"/>
                  <a:pt x="163599" y="1298051"/>
                </a:cubicBezTo>
                <a:cubicBezTo>
                  <a:pt x="182076" y="1329385"/>
                  <a:pt x="203330" y="1359005"/>
                  <a:pt x="227093" y="1386546"/>
                </a:cubicBezTo>
                <a:cubicBezTo>
                  <a:pt x="251157" y="1411625"/>
                  <a:pt x="277023" y="1434912"/>
                  <a:pt x="304476" y="1456230"/>
                </a:cubicBezTo>
                <a:cubicBezTo>
                  <a:pt x="315429" y="1465437"/>
                  <a:pt x="327334" y="1473691"/>
                  <a:pt x="337413" y="1484009"/>
                </a:cubicBezTo>
                <a:cubicBezTo>
                  <a:pt x="351620" y="1498104"/>
                  <a:pt x="367629" y="1510248"/>
                  <a:pt x="385034" y="1520121"/>
                </a:cubicBezTo>
                <a:cubicBezTo>
                  <a:pt x="441464" y="1552979"/>
                  <a:pt x="501783" y="1576313"/>
                  <a:pt x="561230" y="1601870"/>
                </a:cubicBezTo>
                <a:cubicBezTo>
                  <a:pt x="581548" y="1610600"/>
                  <a:pt x="600914" y="1620045"/>
                  <a:pt x="623613" y="1620362"/>
                </a:cubicBezTo>
                <a:cubicBezTo>
                  <a:pt x="630716" y="1619965"/>
                  <a:pt x="637803" y="1621322"/>
                  <a:pt x="644248" y="1624330"/>
                </a:cubicBezTo>
                <a:cubicBezTo>
                  <a:pt x="674408" y="1641553"/>
                  <a:pt x="707742" y="1631711"/>
                  <a:pt x="739489" y="1642108"/>
                </a:cubicBezTo>
                <a:cubicBezTo>
                  <a:pt x="769728" y="1652029"/>
                  <a:pt x="802269" y="1637743"/>
                  <a:pt x="833857" y="1646236"/>
                </a:cubicBezTo>
                <a:cubicBezTo>
                  <a:pt x="837365" y="1646656"/>
                  <a:pt x="840913" y="1646164"/>
                  <a:pt x="844175" y="1644807"/>
                </a:cubicBezTo>
                <a:cubicBezTo>
                  <a:pt x="869652" y="1637585"/>
                  <a:pt x="896240" y="1642744"/>
                  <a:pt x="922272" y="1640124"/>
                </a:cubicBezTo>
                <a:cubicBezTo>
                  <a:pt x="944019" y="1637982"/>
                  <a:pt x="961956" y="1650919"/>
                  <a:pt x="975607" y="1672586"/>
                </a:cubicBezTo>
                <a:cubicBezTo>
                  <a:pt x="977353" y="1665165"/>
                  <a:pt x="974163" y="1657458"/>
                  <a:pt x="967671" y="1653458"/>
                </a:cubicBezTo>
                <a:cubicBezTo>
                  <a:pt x="959734" y="1646950"/>
                  <a:pt x="960528" y="1642664"/>
                  <a:pt x="970766" y="1641077"/>
                </a:cubicBezTo>
                <a:cubicBezTo>
                  <a:pt x="978711" y="1638942"/>
                  <a:pt x="987163" y="1639727"/>
                  <a:pt x="994576" y="1643299"/>
                </a:cubicBezTo>
                <a:cubicBezTo>
                  <a:pt x="997592" y="1645045"/>
                  <a:pt x="1001322" y="1648696"/>
                  <a:pt x="1004180" y="1646077"/>
                </a:cubicBezTo>
                <a:cubicBezTo>
                  <a:pt x="1016005" y="1635442"/>
                  <a:pt x="1033387" y="1639886"/>
                  <a:pt x="1045609" y="1629410"/>
                </a:cubicBezTo>
                <a:cubicBezTo>
                  <a:pt x="1053546" y="1622346"/>
                  <a:pt x="1065451" y="1612822"/>
                  <a:pt x="1073150" y="1632505"/>
                </a:cubicBezTo>
                <a:cubicBezTo>
                  <a:pt x="1073785" y="1634093"/>
                  <a:pt x="1074975" y="1635759"/>
                  <a:pt x="1077039" y="1634013"/>
                </a:cubicBezTo>
                <a:cubicBezTo>
                  <a:pt x="1082119" y="1629569"/>
                  <a:pt x="1089262" y="1626077"/>
                  <a:pt x="1093944" y="1630918"/>
                </a:cubicBezTo>
                <a:cubicBezTo>
                  <a:pt x="1098627" y="1635759"/>
                  <a:pt x="1092436" y="1643379"/>
                  <a:pt x="1092436" y="1649887"/>
                </a:cubicBezTo>
                <a:cubicBezTo>
                  <a:pt x="1092436" y="1653300"/>
                  <a:pt x="1091246" y="1657188"/>
                  <a:pt x="1096167" y="1660840"/>
                </a:cubicBezTo>
                <a:cubicBezTo>
                  <a:pt x="1102833" y="1652903"/>
                  <a:pt x="1101484" y="1642823"/>
                  <a:pt x="1104103" y="1634410"/>
                </a:cubicBezTo>
                <a:cubicBezTo>
                  <a:pt x="1111643" y="1609489"/>
                  <a:pt x="1120691" y="1587583"/>
                  <a:pt x="1146327" y="1574488"/>
                </a:cubicBezTo>
                <a:cubicBezTo>
                  <a:pt x="1160533" y="1567344"/>
                  <a:pt x="1175216" y="1563217"/>
                  <a:pt x="1189582" y="1557582"/>
                </a:cubicBezTo>
                <a:cubicBezTo>
                  <a:pt x="1211646" y="1548773"/>
                  <a:pt x="1228075" y="1530439"/>
                  <a:pt x="1249505" y="1521549"/>
                </a:cubicBezTo>
                <a:cubicBezTo>
                  <a:pt x="1285061" y="1506787"/>
                  <a:pt x="1313554" y="1483136"/>
                  <a:pt x="1342920" y="1458055"/>
                </a:cubicBezTo>
                <a:cubicBezTo>
                  <a:pt x="1403715" y="1407022"/>
                  <a:pt x="1461971" y="1352735"/>
                  <a:pt x="1526100" y="1305670"/>
                </a:cubicBezTo>
                <a:cubicBezTo>
                  <a:pt x="1537450" y="1297336"/>
                  <a:pt x="1548799" y="1288368"/>
                  <a:pt x="1552529" y="1273526"/>
                </a:cubicBezTo>
                <a:cubicBezTo>
                  <a:pt x="1561577" y="1237097"/>
                  <a:pt x="1580308" y="1205111"/>
                  <a:pt x="1593404" y="1170348"/>
                </a:cubicBezTo>
                <a:cubicBezTo>
                  <a:pt x="1601737" y="1148284"/>
                  <a:pt x="1609277" y="1123918"/>
                  <a:pt x="1630786" y="1109553"/>
                </a:cubicBezTo>
                <a:cubicBezTo>
                  <a:pt x="1638762" y="1104505"/>
                  <a:pt x="1642548" y="1094870"/>
                  <a:pt x="1640151" y="1085743"/>
                </a:cubicBezTo>
                <a:cubicBezTo>
                  <a:pt x="1635723" y="1066099"/>
                  <a:pt x="1639476" y="1045496"/>
                  <a:pt x="1650548" y="1028677"/>
                </a:cubicBezTo>
                <a:cubicBezTo>
                  <a:pt x="1661707" y="1007947"/>
                  <a:pt x="1666668" y="984446"/>
                  <a:pt x="1664834" y="960977"/>
                </a:cubicBezTo>
                <a:cubicBezTo>
                  <a:pt x="1664358" y="948754"/>
                  <a:pt x="1664834" y="937167"/>
                  <a:pt x="1665628" y="924785"/>
                </a:cubicBezTo>
                <a:cubicBezTo>
                  <a:pt x="1667850" y="885657"/>
                  <a:pt x="1670470" y="846608"/>
                  <a:pt x="1657691" y="807639"/>
                </a:cubicBezTo>
                <a:cubicBezTo>
                  <a:pt x="1653326" y="793988"/>
                  <a:pt x="1647136" y="777559"/>
                  <a:pt x="1654596" y="763669"/>
                </a:cubicBezTo>
                <a:cubicBezTo>
                  <a:pt x="1659961" y="753511"/>
                  <a:pt x="1660485" y="741479"/>
                  <a:pt x="1656025" y="730891"/>
                </a:cubicBezTo>
                <a:cubicBezTo>
                  <a:pt x="1650866" y="714620"/>
                  <a:pt x="1639754" y="700096"/>
                  <a:pt x="1638802" y="682873"/>
                </a:cubicBezTo>
                <a:cubicBezTo>
                  <a:pt x="1635865" y="628507"/>
                  <a:pt x="1611420" y="579696"/>
                  <a:pt x="1596023" y="529139"/>
                </a:cubicBezTo>
                <a:cubicBezTo>
                  <a:pt x="1589674" y="508106"/>
                  <a:pt x="1574594" y="488582"/>
                  <a:pt x="1569673" y="467946"/>
                </a:cubicBezTo>
                <a:close/>
              </a:path>
            </a:pathLst>
          </a:custGeom>
          <a:solidFill>
            <a:srgbClr val="66CBE1"/>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nvGrpSpPr>
          <p:cNvPr id="193" name="Group 192">
            <a:extLst>
              <a:ext uri="{FF2B5EF4-FFF2-40B4-BE49-F238E27FC236}">
                <a16:creationId xmlns:a16="http://schemas.microsoft.com/office/drawing/2014/main" id="{5CB0600B-09C1-462B-B749-E0BE4B634EBF}"/>
              </a:ext>
            </a:extLst>
          </p:cNvPr>
          <p:cNvGrpSpPr/>
          <p:nvPr/>
        </p:nvGrpSpPr>
        <p:grpSpPr>
          <a:xfrm>
            <a:off x="5661754" y="3006095"/>
            <a:ext cx="828140" cy="840645"/>
            <a:chOff x="4164617" y="3591383"/>
            <a:chExt cx="828140" cy="840645"/>
          </a:xfrm>
        </p:grpSpPr>
        <p:grpSp>
          <p:nvGrpSpPr>
            <p:cNvPr id="194" name="Group 193">
              <a:extLst>
                <a:ext uri="{FF2B5EF4-FFF2-40B4-BE49-F238E27FC236}">
                  <a16:creationId xmlns:a16="http://schemas.microsoft.com/office/drawing/2014/main" id="{EA95BB5E-CB2D-495A-A9D9-BB6BDD3E2C42}"/>
                </a:ext>
              </a:extLst>
            </p:cNvPr>
            <p:cNvGrpSpPr/>
            <p:nvPr/>
          </p:nvGrpSpPr>
          <p:grpSpPr>
            <a:xfrm>
              <a:off x="4164617" y="4316882"/>
              <a:ext cx="828140" cy="115146"/>
              <a:chOff x="4180216" y="4087376"/>
              <a:chExt cx="796942" cy="110809"/>
            </a:xfrm>
          </p:grpSpPr>
          <p:sp>
            <p:nvSpPr>
              <p:cNvPr id="196" name="Freeform: Shape 195">
                <a:extLst>
                  <a:ext uri="{FF2B5EF4-FFF2-40B4-BE49-F238E27FC236}">
                    <a16:creationId xmlns:a16="http://schemas.microsoft.com/office/drawing/2014/main" id="{5190555B-87C8-4C40-9001-CDEB32D9CC7A}"/>
                  </a:ext>
                </a:extLst>
              </p:cNvPr>
              <p:cNvSpPr/>
              <p:nvPr/>
            </p:nvSpPr>
            <p:spPr>
              <a:xfrm>
                <a:off x="4180216"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03 w 83732"/>
                  <a:gd name="connsiteY9" fmla="*/ 32759 h 98933"/>
                  <a:gd name="connsiteX10" fmla="*/ 403 w 83732"/>
                  <a:gd name="connsiteY10" fmla="*/ 30775 h 98933"/>
                  <a:gd name="connsiteX11" fmla="*/ 403 w 83732"/>
                  <a:gd name="connsiteY11" fmla="*/ 14902 h 98933"/>
                  <a:gd name="connsiteX12" fmla="*/ 40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7945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69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928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96 w 83732"/>
                  <a:gd name="connsiteY36" fmla="*/ 46252 h 98933"/>
                  <a:gd name="connsiteX37" fmla="*/ 23896 w 83732"/>
                  <a:gd name="connsiteY37" fmla="*/ 48077 h 98933"/>
                  <a:gd name="connsiteX38" fmla="*/ 23896 w 83732"/>
                  <a:gd name="connsiteY38" fmla="*/ 51887 h 98933"/>
                  <a:gd name="connsiteX39" fmla="*/ 24293 w 83732"/>
                  <a:gd name="connsiteY39" fmla="*/ 65855 h 98933"/>
                  <a:gd name="connsiteX40" fmla="*/ 28023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16" y="36141"/>
                      <a:pt x="657" y="34442"/>
                      <a:pt x="403" y="32759"/>
                    </a:cubicBezTo>
                    <a:lnTo>
                      <a:pt x="403" y="30775"/>
                    </a:lnTo>
                    <a:lnTo>
                      <a:pt x="403" y="14902"/>
                    </a:lnTo>
                    <a:cubicBezTo>
                      <a:pt x="665" y="12608"/>
                      <a:pt x="665" y="10290"/>
                      <a:pt x="403" y="7997"/>
                    </a:cubicBezTo>
                    <a:cubicBezTo>
                      <a:pt x="403" y="1488"/>
                      <a:pt x="2388" y="60"/>
                      <a:pt x="9293" y="60"/>
                    </a:cubicBezTo>
                    <a:lnTo>
                      <a:pt x="12388" y="60"/>
                    </a:lnTo>
                    <a:lnTo>
                      <a:pt x="31357" y="60"/>
                    </a:lnTo>
                    <a:cubicBezTo>
                      <a:pt x="37547" y="-559"/>
                      <a:pt x="43786" y="258"/>
                      <a:pt x="49611" y="2441"/>
                    </a:cubicBezTo>
                    <a:cubicBezTo>
                      <a:pt x="56595" y="3838"/>
                      <a:pt x="62984" y="7330"/>
                      <a:pt x="67945" y="12441"/>
                    </a:cubicBezTo>
                    <a:cubicBezTo>
                      <a:pt x="73112" y="16854"/>
                      <a:pt x="77120" y="22473"/>
                      <a:pt x="79612" y="28791"/>
                    </a:cubicBezTo>
                    <a:cubicBezTo>
                      <a:pt x="81898" y="33545"/>
                      <a:pt x="83247" y="38688"/>
                      <a:pt x="83580" y="43950"/>
                    </a:cubicBezTo>
                    <a:cubicBezTo>
                      <a:pt x="83580" y="49665"/>
                      <a:pt x="83580" y="49665"/>
                      <a:pt x="83580" y="51410"/>
                    </a:cubicBezTo>
                    <a:cubicBezTo>
                      <a:pt x="83580" y="53157"/>
                      <a:pt x="83580" y="53474"/>
                      <a:pt x="83580" y="53950"/>
                    </a:cubicBezTo>
                    <a:cubicBezTo>
                      <a:pt x="83199" y="63403"/>
                      <a:pt x="80112" y="72546"/>
                      <a:pt x="74691" y="80300"/>
                    </a:cubicBezTo>
                    <a:cubicBezTo>
                      <a:pt x="69302" y="88070"/>
                      <a:pt x="61350" y="93690"/>
                      <a:pt x="52230" y="96174"/>
                    </a:cubicBezTo>
                    <a:cubicBezTo>
                      <a:pt x="46302" y="97666"/>
                      <a:pt x="40238" y="98547"/>
                      <a:pt x="34135" y="98793"/>
                    </a:cubicBezTo>
                    <a:lnTo>
                      <a:pt x="8816" y="98793"/>
                    </a:lnTo>
                    <a:cubicBezTo>
                      <a:pt x="880" y="98793"/>
                      <a:pt x="-152" y="97444"/>
                      <a:pt x="-152" y="89189"/>
                    </a:cubicBezTo>
                    <a:close/>
                    <a:moveTo>
                      <a:pt x="39452" y="75856"/>
                    </a:moveTo>
                    <a:cubicBezTo>
                      <a:pt x="45389" y="75927"/>
                      <a:pt x="51111" y="73609"/>
                      <a:pt x="55326" y="69427"/>
                    </a:cubicBezTo>
                    <a:cubicBezTo>
                      <a:pt x="59302" y="63974"/>
                      <a:pt x="61516" y="57442"/>
                      <a:pt x="61675" y="50696"/>
                    </a:cubicBezTo>
                    <a:cubicBezTo>
                      <a:pt x="62358" y="43307"/>
                      <a:pt x="59635" y="36005"/>
                      <a:pt x="54294" y="30855"/>
                    </a:cubicBezTo>
                    <a:cubicBezTo>
                      <a:pt x="53048" y="29577"/>
                      <a:pt x="51722" y="28386"/>
                      <a:pt x="50325" y="27283"/>
                    </a:cubicBezTo>
                    <a:cubicBezTo>
                      <a:pt x="45682" y="24481"/>
                      <a:pt x="40349" y="23052"/>
                      <a:pt x="34928" y="23156"/>
                    </a:cubicBezTo>
                    <a:cubicBezTo>
                      <a:pt x="26198" y="23156"/>
                      <a:pt x="24293" y="25695"/>
                      <a:pt x="24293" y="36410"/>
                    </a:cubicBezTo>
                    <a:lnTo>
                      <a:pt x="24293" y="40379"/>
                    </a:lnTo>
                    <a:lnTo>
                      <a:pt x="24293" y="41728"/>
                    </a:lnTo>
                    <a:lnTo>
                      <a:pt x="23896" y="46252"/>
                    </a:lnTo>
                    <a:lnTo>
                      <a:pt x="23896" y="48077"/>
                    </a:lnTo>
                    <a:cubicBezTo>
                      <a:pt x="23896" y="49109"/>
                      <a:pt x="23896" y="49109"/>
                      <a:pt x="23896" y="51887"/>
                    </a:cubicBezTo>
                    <a:cubicBezTo>
                      <a:pt x="23896" y="52363"/>
                      <a:pt x="23896" y="52363"/>
                      <a:pt x="24293" y="65855"/>
                    </a:cubicBezTo>
                    <a:cubicBezTo>
                      <a:pt x="24293" y="71491"/>
                      <a:pt x="25325" y="73792"/>
                      <a:pt x="28023" y="74427"/>
                    </a:cubicBezTo>
                    <a:cubicBezTo>
                      <a:pt x="31738" y="75467"/>
                      <a:pt x="35595" y="75951"/>
                      <a:pt x="39452" y="7585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97" name="Freeform: Shape 196">
                <a:extLst>
                  <a:ext uri="{FF2B5EF4-FFF2-40B4-BE49-F238E27FC236}">
                    <a16:creationId xmlns:a16="http://schemas.microsoft.com/office/drawing/2014/main" id="{2AD5C2D3-4D63-4E6F-A31E-1B2990F173E8}"/>
                  </a:ext>
                </a:extLst>
              </p:cNvPr>
              <p:cNvSpPr/>
              <p:nvPr/>
            </p:nvSpPr>
            <p:spPr>
              <a:xfrm>
                <a:off x="4281211" y="4173210"/>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13 w 22241"/>
                  <a:gd name="connsiteY5" fmla="*/ -93 h 21397"/>
                  <a:gd name="connsiteX6" fmla="*/ 16039 w 22241"/>
                  <a:gd name="connsiteY6" fmla="*/ -93 h 21397"/>
                  <a:gd name="connsiteX7" fmla="*/ 20245 w 22241"/>
                  <a:gd name="connsiteY7" fmla="*/ -93 h 21397"/>
                  <a:gd name="connsiteX8" fmla="*/ 22071 w 22241"/>
                  <a:gd name="connsiteY8" fmla="*/ 2605 h 21397"/>
                  <a:gd name="connsiteX9" fmla="*/ 21436 w 22241"/>
                  <a:gd name="connsiteY9" fmla="*/ 19828 h 21397"/>
                  <a:gd name="connsiteX10" fmla="*/ 18816 w 22241"/>
                  <a:gd name="connsiteY10" fmla="*/ 21257 h 21397"/>
                  <a:gd name="connsiteX11" fmla="*/ 2943 w 22241"/>
                  <a:gd name="connsiteY11" fmla="*/ 20859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83"/>
                      <a:pt x="403" y="224"/>
                      <a:pt x="2626" y="-93"/>
                    </a:cubicBezTo>
                    <a:lnTo>
                      <a:pt x="8499" y="-93"/>
                    </a:lnTo>
                    <a:cubicBezTo>
                      <a:pt x="9181" y="-30"/>
                      <a:pt x="9880" y="-30"/>
                      <a:pt x="10562" y="-93"/>
                    </a:cubicBezTo>
                    <a:cubicBezTo>
                      <a:pt x="11062" y="-157"/>
                      <a:pt x="11570" y="-157"/>
                      <a:pt x="12070" y="-93"/>
                    </a:cubicBezTo>
                    <a:lnTo>
                      <a:pt x="14213" y="-93"/>
                    </a:lnTo>
                    <a:cubicBezTo>
                      <a:pt x="14816" y="-30"/>
                      <a:pt x="15435" y="-30"/>
                      <a:pt x="16039" y="-93"/>
                    </a:cubicBezTo>
                    <a:cubicBezTo>
                      <a:pt x="19531" y="-93"/>
                      <a:pt x="19531" y="-93"/>
                      <a:pt x="20245" y="-93"/>
                    </a:cubicBezTo>
                    <a:cubicBezTo>
                      <a:pt x="21166" y="549"/>
                      <a:pt x="21809" y="1510"/>
                      <a:pt x="22071" y="2605"/>
                    </a:cubicBezTo>
                    <a:cubicBezTo>
                      <a:pt x="22158" y="8351"/>
                      <a:pt x="21944" y="14106"/>
                      <a:pt x="21436" y="19828"/>
                    </a:cubicBezTo>
                    <a:cubicBezTo>
                      <a:pt x="20840" y="20693"/>
                      <a:pt x="19864" y="21217"/>
                      <a:pt x="18816" y="21257"/>
                    </a:cubicBezTo>
                    <a:cubicBezTo>
                      <a:pt x="12150" y="21257"/>
                      <a:pt x="3340" y="21257"/>
                      <a:pt x="2943" y="20859"/>
                    </a:cubicBezTo>
                    <a:cubicBezTo>
                      <a:pt x="6" y="20780"/>
                      <a:pt x="-152" y="20225"/>
                      <a:pt x="-152" y="546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98" name="Freeform: Shape 197">
                <a:extLst>
                  <a:ext uri="{FF2B5EF4-FFF2-40B4-BE49-F238E27FC236}">
                    <a16:creationId xmlns:a16="http://schemas.microsoft.com/office/drawing/2014/main" id="{FE2D9404-F825-455D-9B55-7B6D3B4D375A}"/>
                  </a:ext>
                </a:extLst>
              </p:cNvPr>
              <p:cNvSpPr/>
              <p:nvPr/>
            </p:nvSpPr>
            <p:spPr>
              <a:xfrm>
                <a:off x="4359282" y="4088186"/>
                <a:ext cx="67388" cy="109999"/>
              </a:xfrm>
              <a:custGeom>
                <a:avLst/>
                <a:gdLst>
                  <a:gd name="connsiteX0" fmla="*/ -152 w 61589"/>
                  <a:gd name="connsiteY0" fmla="*/ 90868 h 100533"/>
                  <a:gd name="connsiteX1" fmla="*/ 324 w 61589"/>
                  <a:gd name="connsiteY1" fmla="*/ 84677 h 100533"/>
                  <a:gd name="connsiteX2" fmla="*/ 324 w 61589"/>
                  <a:gd name="connsiteY2" fmla="*/ 79201 h 100533"/>
                  <a:gd name="connsiteX3" fmla="*/ 324 w 61589"/>
                  <a:gd name="connsiteY3" fmla="*/ 74835 h 100533"/>
                  <a:gd name="connsiteX4" fmla="*/ 1197 w 61589"/>
                  <a:gd name="connsiteY4" fmla="*/ 55708 h 100533"/>
                  <a:gd name="connsiteX5" fmla="*/ 1197 w 61589"/>
                  <a:gd name="connsiteY5" fmla="*/ 49517 h 100533"/>
                  <a:gd name="connsiteX6" fmla="*/ 1197 w 61589"/>
                  <a:gd name="connsiteY6" fmla="*/ 42771 h 100533"/>
                  <a:gd name="connsiteX7" fmla="*/ 1197 w 61589"/>
                  <a:gd name="connsiteY7" fmla="*/ 36739 h 100533"/>
                  <a:gd name="connsiteX8" fmla="*/ 1911 w 61589"/>
                  <a:gd name="connsiteY8" fmla="*/ 25390 h 100533"/>
                  <a:gd name="connsiteX9" fmla="*/ 1435 w 61589"/>
                  <a:gd name="connsiteY9" fmla="*/ 8881 h 100533"/>
                  <a:gd name="connsiteX10" fmla="*/ 3102 w 61589"/>
                  <a:gd name="connsiteY10" fmla="*/ 3564 h 100533"/>
                  <a:gd name="connsiteX11" fmla="*/ 8975 w 61589"/>
                  <a:gd name="connsiteY11" fmla="*/ 548 h 100533"/>
                  <a:gd name="connsiteX12" fmla="*/ 16197 w 61589"/>
                  <a:gd name="connsiteY12" fmla="*/ 548 h 100533"/>
                  <a:gd name="connsiteX13" fmla="*/ 31198 w 61589"/>
                  <a:gd name="connsiteY13" fmla="*/ 548 h 100533"/>
                  <a:gd name="connsiteX14" fmla="*/ 35325 w 61589"/>
                  <a:gd name="connsiteY14" fmla="*/ 548 h 100533"/>
                  <a:gd name="connsiteX15" fmla="*/ 39690 w 61589"/>
                  <a:gd name="connsiteY15" fmla="*/ 548 h 100533"/>
                  <a:gd name="connsiteX16" fmla="*/ 49770 w 61589"/>
                  <a:gd name="connsiteY16" fmla="*/ -88 h 100533"/>
                  <a:gd name="connsiteX17" fmla="*/ 52072 w 61589"/>
                  <a:gd name="connsiteY17" fmla="*/ -88 h 100533"/>
                  <a:gd name="connsiteX18" fmla="*/ 60008 w 61589"/>
                  <a:gd name="connsiteY18" fmla="*/ 1659 h 100533"/>
                  <a:gd name="connsiteX19" fmla="*/ 61437 w 61589"/>
                  <a:gd name="connsiteY19" fmla="*/ 5151 h 100533"/>
                  <a:gd name="connsiteX20" fmla="*/ 60564 w 61589"/>
                  <a:gd name="connsiteY20" fmla="*/ 18405 h 100533"/>
                  <a:gd name="connsiteX21" fmla="*/ 56040 w 61589"/>
                  <a:gd name="connsiteY21" fmla="*/ 21342 h 100533"/>
                  <a:gd name="connsiteX22" fmla="*/ 47151 w 61589"/>
                  <a:gd name="connsiteY22" fmla="*/ 21342 h 100533"/>
                  <a:gd name="connsiteX23" fmla="*/ 32309 w 61589"/>
                  <a:gd name="connsiteY23" fmla="*/ 20707 h 100533"/>
                  <a:gd name="connsiteX24" fmla="*/ 24928 w 61589"/>
                  <a:gd name="connsiteY24" fmla="*/ 26016 h 100533"/>
                  <a:gd name="connsiteX25" fmla="*/ 24848 w 61589"/>
                  <a:gd name="connsiteY25" fmla="*/ 27056 h 100533"/>
                  <a:gd name="connsiteX26" fmla="*/ 24848 w 61589"/>
                  <a:gd name="connsiteY26" fmla="*/ 28961 h 100533"/>
                  <a:gd name="connsiteX27" fmla="*/ 24848 w 61589"/>
                  <a:gd name="connsiteY27" fmla="*/ 31581 h 100533"/>
                  <a:gd name="connsiteX28" fmla="*/ 24848 w 61589"/>
                  <a:gd name="connsiteY28" fmla="*/ 32533 h 100533"/>
                  <a:gd name="connsiteX29" fmla="*/ 34611 w 61589"/>
                  <a:gd name="connsiteY29" fmla="*/ 38962 h 100533"/>
                  <a:gd name="connsiteX30" fmla="*/ 37547 w 61589"/>
                  <a:gd name="connsiteY30" fmla="*/ 38962 h 100533"/>
                  <a:gd name="connsiteX31" fmla="*/ 42389 w 61589"/>
                  <a:gd name="connsiteY31" fmla="*/ 38962 h 100533"/>
                  <a:gd name="connsiteX32" fmla="*/ 52230 w 61589"/>
                  <a:gd name="connsiteY32" fmla="*/ 38962 h 100533"/>
                  <a:gd name="connsiteX33" fmla="*/ 59294 w 61589"/>
                  <a:gd name="connsiteY33" fmla="*/ 43565 h 100533"/>
                  <a:gd name="connsiteX34" fmla="*/ 59294 w 61589"/>
                  <a:gd name="connsiteY34" fmla="*/ 47533 h 100533"/>
                  <a:gd name="connsiteX35" fmla="*/ 59294 w 61589"/>
                  <a:gd name="connsiteY35" fmla="*/ 49835 h 100533"/>
                  <a:gd name="connsiteX36" fmla="*/ 59294 w 61589"/>
                  <a:gd name="connsiteY36" fmla="*/ 55629 h 100533"/>
                  <a:gd name="connsiteX37" fmla="*/ 55405 w 61589"/>
                  <a:gd name="connsiteY37" fmla="*/ 59280 h 100533"/>
                  <a:gd name="connsiteX38" fmla="*/ 54532 w 61589"/>
                  <a:gd name="connsiteY38" fmla="*/ 59280 h 100533"/>
                  <a:gd name="connsiteX39" fmla="*/ 51913 w 61589"/>
                  <a:gd name="connsiteY39" fmla="*/ 59280 h 100533"/>
                  <a:gd name="connsiteX40" fmla="*/ 40246 w 61589"/>
                  <a:gd name="connsiteY40" fmla="*/ 59280 h 100533"/>
                  <a:gd name="connsiteX41" fmla="*/ 37468 w 61589"/>
                  <a:gd name="connsiteY41" fmla="*/ 59280 h 100533"/>
                  <a:gd name="connsiteX42" fmla="*/ 35007 w 61589"/>
                  <a:gd name="connsiteY42" fmla="*/ 59280 h 100533"/>
                  <a:gd name="connsiteX43" fmla="*/ 26277 w 61589"/>
                  <a:gd name="connsiteY43" fmla="*/ 63406 h 100533"/>
                  <a:gd name="connsiteX44" fmla="*/ 25007 w 61589"/>
                  <a:gd name="connsiteY44" fmla="*/ 79836 h 100533"/>
                  <a:gd name="connsiteX45" fmla="*/ 24531 w 61589"/>
                  <a:gd name="connsiteY45" fmla="*/ 86185 h 100533"/>
                  <a:gd name="connsiteX46" fmla="*/ 24531 w 61589"/>
                  <a:gd name="connsiteY46" fmla="*/ 89439 h 100533"/>
                  <a:gd name="connsiteX47" fmla="*/ 24531 w 61589"/>
                  <a:gd name="connsiteY47" fmla="*/ 91661 h 100533"/>
                  <a:gd name="connsiteX48" fmla="*/ 24531 w 61589"/>
                  <a:gd name="connsiteY48" fmla="*/ 94836 h 100533"/>
                  <a:gd name="connsiteX49" fmla="*/ 20118 w 61589"/>
                  <a:gd name="connsiteY49" fmla="*/ 100360 h 100533"/>
                  <a:gd name="connsiteX50" fmla="*/ 18658 w 61589"/>
                  <a:gd name="connsiteY50" fmla="*/ 100313 h 100533"/>
                  <a:gd name="connsiteX51" fmla="*/ 12309 w 61589"/>
                  <a:gd name="connsiteY51" fmla="*/ 100313 h 100533"/>
                  <a:gd name="connsiteX52" fmla="*/ 6991 w 61589"/>
                  <a:gd name="connsiteY52" fmla="*/ 100313 h 100533"/>
                  <a:gd name="connsiteX53" fmla="*/ 800 w 61589"/>
                  <a:gd name="connsiteY53" fmla="*/ 93408 h 100533"/>
                  <a:gd name="connsiteX54" fmla="*/ -152 w 61589"/>
                  <a:gd name="connsiteY54" fmla="*/ 90868 h 10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589" h="100533">
                    <a:moveTo>
                      <a:pt x="-152" y="90868"/>
                    </a:moveTo>
                    <a:cubicBezTo>
                      <a:pt x="165" y="88820"/>
                      <a:pt x="324" y="86749"/>
                      <a:pt x="324" y="84677"/>
                    </a:cubicBezTo>
                    <a:cubicBezTo>
                      <a:pt x="324" y="83169"/>
                      <a:pt x="324" y="81423"/>
                      <a:pt x="324" y="79201"/>
                    </a:cubicBezTo>
                    <a:cubicBezTo>
                      <a:pt x="324" y="76978"/>
                      <a:pt x="324" y="75233"/>
                      <a:pt x="324" y="74835"/>
                    </a:cubicBezTo>
                    <a:cubicBezTo>
                      <a:pt x="800" y="68169"/>
                      <a:pt x="1197" y="57772"/>
                      <a:pt x="1197" y="55708"/>
                    </a:cubicBezTo>
                    <a:cubicBezTo>
                      <a:pt x="1197" y="53644"/>
                      <a:pt x="1197" y="52613"/>
                      <a:pt x="1197" y="49517"/>
                    </a:cubicBezTo>
                    <a:cubicBezTo>
                      <a:pt x="1197" y="46422"/>
                      <a:pt x="1197" y="44517"/>
                      <a:pt x="1197" y="42771"/>
                    </a:cubicBezTo>
                    <a:cubicBezTo>
                      <a:pt x="1197" y="41025"/>
                      <a:pt x="1197" y="38882"/>
                      <a:pt x="1197" y="36739"/>
                    </a:cubicBezTo>
                    <a:cubicBezTo>
                      <a:pt x="1594" y="30231"/>
                      <a:pt x="1911" y="26263"/>
                      <a:pt x="1911" y="25390"/>
                    </a:cubicBezTo>
                    <a:lnTo>
                      <a:pt x="1435" y="8881"/>
                    </a:lnTo>
                    <a:cubicBezTo>
                      <a:pt x="1657" y="7024"/>
                      <a:pt x="2229" y="5222"/>
                      <a:pt x="3102" y="3564"/>
                    </a:cubicBezTo>
                    <a:cubicBezTo>
                      <a:pt x="4269" y="1468"/>
                      <a:pt x="6586" y="278"/>
                      <a:pt x="8975" y="548"/>
                    </a:cubicBezTo>
                    <a:lnTo>
                      <a:pt x="16197" y="548"/>
                    </a:lnTo>
                    <a:lnTo>
                      <a:pt x="31198" y="548"/>
                    </a:lnTo>
                    <a:cubicBezTo>
                      <a:pt x="32071" y="548"/>
                      <a:pt x="33420" y="548"/>
                      <a:pt x="35325" y="548"/>
                    </a:cubicBezTo>
                    <a:cubicBezTo>
                      <a:pt x="36778" y="667"/>
                      <a:pt x="38238" y="667"/>
                      <a:pt x="39690" y="548"/>
                    </a:cubicBezTo>
                    <a:lnTo>
                      <a:pt x="49770" y="-88"/>
                    </a:lnTo>
                    <a:cubicBezTo>
                      <a:pt x="50532" y="-159"/>
                      <a:pt x="51310" y="-159"/>
                      <a:pt x="52072" y="-88"/>
                    </a:cubicBezTo>
                    <a:cubicBezTo>
                      <a:pt x="58739" y="-88"/>
                      <a:pt x="58739" y="-88"/>
                      <a:pt x="60008" y="1659"/>
                    </a:cubicBezTo>
                    <a:cubicBezTo>
                      <a:pt x="60667" y="2738"/>
                      <a:pt x="61151" y="3921"/>
                      <a:pt x="61437" y="5151"/>
                    </a:cubicBezTo>
                    <a:cubicBezTo>
                      <a:pt x="61040" y="13564"/>
                      <a:pt x="60723" y="18008"/>
                      <a:pt x="60564" y="18405"/>
                    </a:cubicBezTo>
                    <a:cubicBezTo>
                      <a:pt x="59810" y="20223"/>
                      <a:pt x="58008" y="21397"/>
                      <a:pt x="56040" y="21342"/>
                    </a:cubicBezTo>
                    <a:lnTo>
                      <a:pt x="47151" y="21342"/>
                    </a:lnTo>
                    <a:cubicBezTo>
                      <a:pt x="44214" y="21342"/>
                      <a:pt x="39214" y="20866"/>
                      <a:pt x="32309" y="20707"/>
                    </a:cubicBezTo>
                    <a:cubicBezTo>
                      <a:pt x="28801" y="20136"/>
                      <a:pt x="25499" y="22517"/>
                      <a:pt x="24928" y="26016"/>
                    </a:cubicBezTo>
                    <a:cubicBezTo>
                      <a:pt x="24872" y="26366"/>
                      <a:pt x="24848" y="26707"/>
                      <a:pt x="24848" y="27056"/>
                    </a:cubicBezTo>
                    <a:cubicBezTo>
                      <a:pt x="24817" y="27691"/>
                      <a:pt x="24817" y="28326"/>
                      <a:pt x="24848" y="28961"/>
                    </a:cubicBezTo>
                    <a:cubicBezTo>
                      <a:pt x="24904" y="29834"/>
                      <a:pt x="24904" y="30707"/>
                      <a:pt x="24848" y="31581"/>
                    </a:cubicBezTo>
                    <a:lnTo>
                      <a:pt x="24848" y="32533"/>
                    </a:lnTo>
                    <a:cubicBezTo>
                      <a:pt x="24293" y="36342"/>
                      <a:pt x="28261" y="38962"/>
                      <a:pt x="34611" y="38962"/>
                    </a:cubicBezTo>
                    <a:cubicBezTo>
                      <a:pt x="35587" y="39049"/>
                      <a:pt x="36571" y="39049"/>
                      <a:pt x="37547" y="38962"/>
                    </a:cubicBezTo>
                    <a:lnTo>
                      <a:pt x="42389" y="38962"/>
                    </a:lnTo>
                    <a:lnTo>
                      <a:pt x="52230" y="38962"/>
                    </a:lnTo>
                    <a:cubicBezTo>
                      <a:pt x="58103" y="38962"/>
                      <a:pt x="59294" y="39755"/>
                      <a:pt x="59294" y="43565"/>
                    </a:cubicBezTo>
                    <a:cubicBezTo>
                      <a:pt x="59294" y="44835"/>
                      <a:pt x="59294" y="46184"/>
                      <a:pt x="59294" y="47533"/>
                    </a:cubicBezTo>
                    <a:cubicBezTo>
                      <a:pt x="59294" y="48883"/>
                      <a:pt x="59294" y="49597"/>
                      <a:pt x="59294" y="49835"/>
                    </a:cubicBezTo>
                    <a:lnTo>
                      <a:pt x="59294" y="55629"/>
                    </a:lnTo>
                    <a:cubicBezTo>
                      <a:pt x="59064" y="57629"/>
                      <a:pt x="57421" y="59176"/>
                      <a:pt x="55405" y="59280"/>
                    </a:cubicBezTo>
                    <a:lnTo>
                      <a:pt x="54532" y="59280"/>
                    </a:lnTo>
                    <a:lnTo>
                      <a:pt x="51913" y="59280"/>
                    </a:lnTo>
                    <a:lnTo>
                      <a:pt x="40246" y="59280"/>
                    </a:lnTo>
                    <a:lnTo>
                      <a:pt x="37468" y="59280"/>
                    </a:lnTo>
                    <a:cubicBezTo>
                      <a:pt x="36650" y="59216"/>
                      <a:pt x="35825" y="59216"/>
                      <a:pt x="35007" y="59280"/>
                    </a:cubicBezTo>
                    <a:cubicBezTo>
                      <a:pt x="31658" y="59414"/>
                      <a:pt x="28507" y="60906"/>
                      <a:pt x="26277" y="63406"/>
                    </a:cubicBezTo>
                    <a:cubicBezTo>
                      <a:pt x="25245" y="65470"/>
                      <a:pt x="25880" y="66185"/>
                      <a:pt x="25007" y="79836"/>
                    </a:cubicBezTo>
                    <a:lnTo>
                      <a:pt x="24531" y="86185"/>
                    </a:lnTo>
                    <a:cubicBezTo>
                      <a:pt x="24531" y="87772"/>
                      <a:pt x="24531" y="88725"/>
                      <a:pt x="24531" y="89439"/>
                    </a:cubicBezTo>
                    <a:lnTo>
                      <a:pt x="24531" y="91661"/>
                    </a:lnTo>
                    <a:cubicBezTo>
                      <a:pt x="24595" y="92717"/>
                      <a:pt x="24595" y="93781"/>
                      <a:pt x="24531" y="94836"/>
                    </a:cubicBezTo>
                    <a:cubicBezTo>
                      <a:pt x="24841" y="97582"/>
                      <a:pt x="22864" y="100059"/>
                      <a:pt x="20118" y="100360"/>
                    </a:cubicBezTo>
                    <a:cubicBezTo>
                      <a:pt x="19634" y="100416"/>
                      <a:pt x="19142" y="100400"/>
                      <a:pt x="18658" y="100313"/>
                    </a:cubicBezTo>
                    <a:lnTo>
                      <a:pt x="12309" y="100313"/>
                    </a:lnTo>
                    <a:lnTo>
                      <a:pt x="6991" y="100313"/>
                    </a:lnTo>
                    <a:cubicBezTo>
                      <a:pt x="2864" y="100313"/>
                      <a:pt x="800" y="98090"/>
                      <a:pt x="800" y="93408"/>
                    </a:cubicBezTo>
                    <a:cubicBezTo>
                      <a:pt x="427" y="92582"/>
                      <a:pt x="110" y="91733"/>
                      <a:pt x="-152" y="90868"/>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199" name="Freeform: Shape 198">
                <a:extLst>
                  <a:ext uri="{FF2B5EF4-FFF2-40B4-BE49-F238E27FC236}">
                    <a16:creationId xmlns:a16="http://schemas.microsoft.com/office/drawing/2014/main" id="{8578536C-5078-4245-9D26-254AFC59A3B9}"/>
                  </a:ext>
                </a:extLst>
              </p:cNvPr>
              <p:cNvSpPr/>
              <p:nvPr/>
            </p:nvSpPr>
            <p:spPr>
              <a:xfrm>
                <a:off x="4434225" y="4087376"/>
                <a:ext cx="90574" cy="109163"/>
              </a:xfrm>
              <a:custGeom>
                <a:avLst/>
                <a:gdLst>
                  <a:gd name="connsiteX0" fmla="*/ 1435 w 82780"/>
                  <a:gd name="connsiteY0" fmla="*/ 76290 h 99769"/>
                  <a:gd name="connsiteX1" fmla="*/ 245 w 82780"/>
                  <a:gd name="connsiteY1" fmla="*/ 64940 h 99769"/>
                  <a:gd name="connsiteX2" fmla="*/ 245 w 82780"/>
                  <a:gd name="connsiteY2" fmla="*/ 58194 h 99769"/>
                  <a:gd name="connsiteX3" fmla="*/ 245 w 82780"/>
                  <a:gd name="connsiteY3" fmla="*/ 54067 h 99769"/>
                  <a:gd name="connsiteX4" fmla="*/ 245 w 82780"/>
                  <a:gd name="connsiteY4" fmla="*/ 45416 h 99769"/>
                  <a:gd name="connsiteX5" fmla="*/ 245 w 82780"/>
                  <a:gd name="connsiteY5" fmla="*/ 27161 h 99769"/>
                  <a:gd name="connsiteX6" fmla="*/ -152 w 82780"/>
                  <a:gd name="connsiteY6" fmla="*/ 17717 h 99769"/>
                  <a:gd name="connsiteX7" fmla="*/ -152 w 82780"/>
                  <a:gd name="connsiteY7" fmla="*/ 13907 h 99769"/>
                  <a:gd name="connsiteX8" fmla="*/ -152 w 82780"/>
                  <a:gd name="connsiteY8" fmla="*/ 8907 h 99769"/>
                  <a:gd name="connsiteX9" fmla="*/ 4213 w 82780"/>
                  <a:gd name="connsiteY9" fmla="*/ 970 h 99769"/>
                  <a:gd name="connsiteX10" fmla="*/ 7467 w 82780"/>
                  <a:gd name="connsiteY10" fmla="*/ 970 h 99769"/>
                  <a:gd name="connsiteX11" fmla="*/ 8657 w 82780"/>
                  <a:gd name="connsiteY11" fmla="*/ 970 h 99769"/>
                  <a:gd name="connsiteX12" fmla="*/ 13817 w 82780"/>
                  <a:gd name="connsiteY12" fmla="*/ 970 h 99769"/>
                  <a:gd name="connsiteX13" fmla="*/ 19690 w 82780"/>
                  <a:gd name="connsiteY13" fmla="*/ 970 h 99769"/>
                  <a:gd name="connsiteX14" fmla="*/ 24690 w 82780"/>
                  <a:gd name="connsiteY14" fmla="*/ 4859 h 99769"/>
                  <a:gd name="connsiteX15" fmla="*/ 24690 w 82780"/>
                  <a:gd name="connsiteY15" fmla="*/ 10097 h 99769"/>
                  <a:gd name="connsiteX16" fmla="*/ 24690 w 82780"/>
                  <a:gd name="connsiteY16" fmla="*/ 15097 h 99769"/>
                  <a:gd name="connsiteX17" fmla="*/ 24690 w 82780"/>
                  <a:gd name="connsiteY17" fmla="*/ 15097 h 99769"/>
                  <a:gd name="connsiteX18" fmla="*/ 24690 w 82780"/>
                  <a:gd name="connsiteY18" fmla="*/ 29542 h 99769"/>
                  <a:gd name="connsiteX19" fmla="*/ 24690 w 82780"/>
                  <a:gd name="connsiteY19" fmla="*/ 40098 h 99769"/>
                  <a:gd name="connsiteX20" fmla="*/ 26039 w 82780"/>
                  <a:gd name="connsiteY20" fmla="*/ 68353 h 99769"/>
                  <a:gd name="connsiteX21" fmla="*/ 41912 w 82780"/>
                  <a:gd name="connsiteY21" fmla="*/ 79147 h 99769"/>
                  <a:gd name="connsiteX22" fmla="*/ 57151 w 82780"/>
                  <a:gd name="connsiteY22" fmla="*/ 69385 h 99769"/>
                  <a:gd name="connsiteX23" fmla="*/ 58103 w 82780"/>
                  <a:gd name="connsiteY23" fmla="*/ 46448 h 99769"/>
                  <a:gd name="connsiteX24" fmla="*/ 58103 w 82780"/>
                  <a:gd name="connsiteY24" fmla="*/ 41924 h 99769"/>
                  <a:gd name="connsiteX25" fmla="*/ 58103 w 82780"/>
                  <a:gd name="connsiteY25" fmla="*/ 33987 h 99769"/>
                  <a:gd name="connsiteX26" fmla="*/ 58103 w 82780"/>
                  <a:gd name="connsiteY26" fmla="*/ 27797 h 99769"/>
                  <a:gd name="connsiteX27" fmla="*/ 58103 w 82780"/>
                  <a:gd name="connsiteY27" fmla="*/ 11923 h 99769"/>
                  <a:gd name="connsiteX28" fmla="*/ 58103 w 82780"/>
                  <a:gd name="connsiteY28" fmla="*/ 7796 h 99769"/>
                  <a:gd name="connsiteX29" fmla="*/ 66040 w 82780"/>
                  <a:gd name="connsiteY29" fmla="*/ -141 h 99769"/>
                  <a:gd name="connsiteX30" fmla="*/ 78422 w 82780"/>
                  <a:gd name="connsiteY30" fmla="*/ -141 h 99769"/>
                  <a:gd name="connsiteX31" fmla="*/ 82628 w 82780"/>
                  <a:gd name="connsiteY31" fmla="*/ 11209 h 99769"/>
                  <a:gd name="connsiteX32" fmla="*/ 82628 w 82780"/>
                  <a:gd name="connsiteY32" fmla="*/ 13986 h 99769"/>
                  <a:gd name="connsiteX33" fmla="*/ 82628 w 82780"/>
                  <a:gd name="connsiteY33" fmla="*/ 19304 h 99769"/>
                  <a:gd name="connsiteX34" fmla="*/ 82628 w 82780"/>
                  <a:gd name="connsiteY34" fmla="*/ 21765 h 99769"/>
                  <a:gd name="connsiteX35" fmla="*/ 82628 w 82780"/>
                  <a:gd name="connsiteY35" fmla="*/ 29146 h 99769"/>
                  <a:gd name="connsiteX36" fmla="*/ 81993 w 82780"/>
                  <a:gd name="connsiteY36" fmla="*/ 59623 h 99769"/>
                  <a:gd name="connsiteX37" fmla="*/ 81993 w 82780"/>
                  <a:gd name="connsiteY37" fmla="*/ 61845 h 99769"/>
                  <a:gd name="connsiteX38" fmla="*/ 81993 w 82780"/>
                  <a:gd name="connsiteY38" fmla="*/ 67242 h 99769"/>
                  <a:gd name="connsiteX39" fmla="*/ 81438 w 82780"/>
                  <a:gd name="connsiteY39" fmla="*/ 72004 h 99769"/>
                  <a:gd name="connsiteX40" fmla="*/ 80406 w 82780"/>
                  <a:gd name="connsiteY40" fmla="*/ 78909 h 99769"/>
                  <a:gd name="connsiteX41" fmla="*/ 70088 w 82780"/>
                  <a:gd name="connsiteY41" fmla="*/ 93036 h 99769"/>
                  <a:gd name="connsiteX42" fmla="*/ 45087 w 82780"/>
                  <a:gd name="connsiteY42" fmla="*/ 99465 h 99769"/>
                  <a:gd name="connsiteX43" fmla="*/ 16118 w 82780"/>
                  <a:gd name="connsiteY43" fmla="*/ 94941 h 99769"/>
                  <a:gd name="connsiteX44" fmla="*/ 1435 w 82780"/>
                  <a:gd name="connsiteY44" fmla="*/ 76290 h 9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780" h="99769">
                    <a:moveTo>
                      <a:pt x="1435" y="76290"/>
                    </a:moveTo>
                    <a:cubicBezTo>
                      <a:pt x="641" y="69226"/>
                      <a:pt x="245" y="65417"/>
                      <a:pt x="245" y="64940"/>
                    </a:cubicBezTo>
                    <a:cubicBezTo>
                      <a:pt x="411" y="62694"/>
                      <a:pt x="411" y="60440"/>
                      <a:pt x="245" y="58194"/>
                    </a:cubicBezTo>
                    <a:lnTo>
                      <a:pt x="245" y="54067"/>
                    </a:lnTo>
                    <a:cubicBezTo>
                      <a:pt x="245" y="49940"/>
                      <a:pt x="245" y="48194"/>
                      <a:pt x="245" y="45416"/>
                    </a:cubicBezTo>
                    <a:lnTo>
                      <a:pt x="245" y="27161"/>
                    </a:lnTo>
                    <a:cubicBezTo>
                      <a:pt x="245" y="21129"/>
                      <a:pt x="-152" y="20415"/>
                      <a:pt x="-152" y="17717"/>
                    </a:cubicBezTo>
                    <a:lnTo>
                      <a:pt x="-152" y="13907"/>
                    </a:lnTo>
                    <a:cubicBezTo>
                      <a:pt x="-152" y="10971"/>
                      <a:pt x="-152" y="10256"/>
                      <a:pt x="-152" y="8907"/>
                    </a:cubicBezTo>
                    <a:cubicBezTo>
                      <a:pt x="-152" y="3907"/>
                      <a:pt x="1118" y="970"/>
                      <a:pt x="4213" y="970"/>
                    </a:cubicBezTo>
                    <a:cubicBezTo>
                      <a:pt x="5292" y="851"/>
                      <a:pt x="6388" y="851"/>
                      <a:pt x="7467" y="970"/>
                    </a:cubicBezTo>
                    <a:lnTo>
                      <a:pt x="8657" y="970"/>
                    </a:lnTo>
                    <a:lnTo>
                      <a:pt x="13817" y="970"/>
                    </a:lnTo>
                    <a:lnTo>
                      <a:pt x="19690" y="970"/>
                    </a:lnTo>
                    <a:cubicBezTo>
                      <a:pt x="23340" y="970"/>
                      <a:pt x="24690" y="2161"/>
                      <a:pt x="24690" y="4859"/>
                    </a:cubicBezTo>
                    <a:cubicBezTo>
                      <a:pt x="24690" y="6129"/>
                      <a:pt x="24690" y="7875"/>
                      <a:pt x="24690" y="10097"/>
                    </a:cubicBezTo>
                    <a:cubicBezTo>
                      <a:pt x="24571" y="11764"/>
                      <a:pt x="24571" y="13431"/>
                      <a:pt x="24690" y="15097"/>
                    </a:cubicBezTo>
                    <a:lnTo>
                      <a:pt x="24690" y="15097"/>
                    </a:lnTo>
                    <a:lnTo>
                      <a:pt x="24690" y="29542"/>
                    </a:lnTo>
                    <a:lnTo>
                      <a:pt x="24690" y="40098"/>
                    </a:lnTo>
                    <a:cubicBezTo>
                      <a:pt x="23880" y="49535"/>
                      <a:pt x="24333" y="59035"/>
                      <a:pt x="26039" y="68353"/>
                    </a:cubicBezTo>
                    <a:cubicBezTo>
                      <a:pt x="27468" y="75575"/>
                      <a:pt x="32627" y="79147"/>
                      <a:pt x="41912" y="79147"/>
                    </a:cubicBezTo>
                    <a:cubicBezTo>
                      <a:pt x="48572" y="79536"/>
                      <a:pt x="54722" y="75599"/>
                      <a:pt x="57151" y="69385"/>
                    </a:cubicBezTo>
                    <a:cubicBezTo>
                      <a:pt x="58056" y="61774"/>
                      <a:pt x="58373" y="54107"/>
                      <a:pt x="58103" y="46448"/>
                    </a:cubicBezTo>
                    <a:lnTo>
                      <a:pt x="58103" y="41924"/>
                    </a:lnTo>
                    <a:lnTo>
                      <a:pt x="58103" y="33987"/>
                    </a:lnTo>
                    <a:cubicBezTo>
                      <a:pt x="58103" y="33511"/>
                      <a:pt x="58103" y="31209"/>
                      <a:pt x="58103" y="27797"/>
                    </a:cubicBezTo>
                    <a:lnTo>
                      <a:pt x="58103" y="11923"/>
                    </a:lnTo>
                    <a:cubicBezTo>
                      <a:pt x="58103" y="10177"/>
                      <a:pt x="58103" y="8748"/>
                      <a:pt x="58103" y="7796"/>
                    </a:cubicBezTo>
                    <a:cubicBezTo>
                      <a:pt x="58103" y="2081"/>
                      <a:pt x="60246" y="-141"/>
                      <a:pt x="66040" y="-141"/>
                    </a:cubicBezTo>
                    <a:cubicBezTo>
                      <a:pt x="68501" y="-141"/>
                      <a:pt x="77787" y="-141"/>
                      <a:pt x="78422" y="-141"/>
                    </a:cubicBezTo>
                    <a:cubicBezTo>
                      <a:pt x="81914" y="335"/>
                      <a:pt x="82628" y="2081"/>
                      <a:pt x="82628" y="11209"/>
                    </a:cubicBezTo>
                    <a:cubicBezTo>
                      <a:pt x="82628" y="11209"/>
                      <a:pt x="82628" y="12558"/>
                      <a:pt x="82628" y="13986"/>
                    </a:cubicBezTo>
                    <a:cubicBezTo>
                      <a:pt x="82628" y="15415"/>
                      <a:pt x="82628" y="17241"/>
                      <a:pt x="82628" y="19304"/>
                    </a:cubicBezTo>
                    <a:lnTo>
                      <a:pt x="82628" y="21765"/>
                    </a:lnTo>
                    <a:cubicBezTo>
                      <a:pt x="82628" y="26050"/>
                      <a:pt x="82628" y="28431"/>
                      <a:pt x="82628" y="29146"/>
                    </a:cubicBezTo>
                    <a:lnTo>
                      <a:pt x="81993" y="59623"/>
                    </a:lnTo>
                    <a:cubicBezTo>
                      <a:pt x="81937" y="60361"/>
                      <a:pt x="81937" y="61107"/>
                      <a:pt x="81993" y="61845"/>
                    </a:cubicBezTo>
                    <a:lnTo>
                      <a:pt x="81993" y="67242"/>
                    </a:lnTo>
                    <a:cubicBezTo>
                      <a:pt x="81937" y="68845"/>
                      <a:pt x="81755" y="70432"/>
                      <a:pt x="81438" y="72004"/>
                    </a:cubicBezTo>
                    <a:cubicBezTo>
                      <a:pt x="80803" y="76211"/>
                      <a:pt x="80565" y="78591"/>
                      <a:pt x="80406" y="78909"/>
                    </a:cubicBezTo>
                    <a:cubicBezTo>
                      <a:pt x="78779" y="84711"/>
                      <a:pt x="75120" y="89727"/>
                      <a:pt x="70088" y="93036"/>
                    </a:cubicBezTo>
                    <a:cubicBezTo>
                      <a:pt x="62477" y="97370"/>
                      <a:pt x="53842" y="99584"/>
                      <a:pt x="45087" y="99465"/>
                    </a:cubicBezTo>
                    <a:cubicBezTo>
                      <a:pt x="35214" y="100164"/>
                      <a:pt x="25309" y="98616"/>
                      <a:pt x="16118" y="94941"/>
                    </a:cubicBezTo>
                    <a:cubicBezTo>
                      <a:pt x="8539" y="91409"/>
                      <a:pt x="3094" y="84489"/>
                      <a:pt x="1435" y="76290"/>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200" name="Freeform: Shape 199">
                <a:extLst>
                  <a:ext uri="{FF2B5EF4-FFF2-40B4-BE49-F238E27FC236}">
                    <a16:creationId xmlns:a16="http://schemas.microsoft.com/office/drawing/2014/main" id="{955FEE8F-5388-4CB8-80A8-6960DD7F55C4}"/>
                  </a:ext>
                </a:extLst>
              </p:cNvPr>
              <p:cNvSpPr/>
              <p:nvPr/>
            </p:nvSpPr>
            <p:spPr>
              <a:xfrm>
                <a:off x="4537687" y="4088504"/>
                <a:ext cx="88889" cy="108580"/>
              </a:xfrm>
              <a:custGeom>
                <a:avLst/>
                <a:gdLst>
                  <a:gd name="connsiteX0" fmla="*/ 768 w 81240"/>
                  <a:gd name="connsiteY0" fmla="*/ 92878 h 99236"/>
                  <a:gd name="connsiteX1" fmla="*/ 768 w 81240"/>
                  <a:gd name="connsiteY1" fmla="*/ 91291 h 99236"/>
                  <a:gd name="connsiteX2" fmla="*/ 768 w 81240"/>
                  <a:gd name="connsiteY2" fmla="*/ 88830 h 99236"/>
                  <a:gd name="connsiteX3" fmla="*/ 768 w 81240"/>
                  <a:gd name="connsiteY3" fmla="*/ 83512 h 99236"/>
                  <a:gd name="connsiteX4" fmla="*/ 768 w 81240"/>
                  <a:gd name="connsiteY4" fmla="*/ 75575 h 99236"/>
                  <a:gd name="connsiteX5" fmla="*/ 768 w 81240"/>
                  <a:gd name="connsiteY5" fmla="*/ 67639 h 99236"/>
                  <a:gd name="connsiteX6" fmla="*/ 768 w 81240"/>
                  <a:gd name="connsiteY6" fmla="*/ 60178 h 99236"/>
                  <a:gd name="connsiteX7" fmla="*/ 768 w 81240"/>
                  <a:gd name="connsiteY7" fmla="*/ 55178 h 99236"/>
                  <a:gd name="connsiteX8" fmla="*/ 768 w 81240"/>
                  <a:gd name="connsiteY8" fmla="*/ 51210 h 99236"/>
                  <a:gd name="connsiteX9" fmla="*/ 1245 w 81240"/>
                  <a:gd name="connsiteY9" fmla="*/ 44543 h 99236"/>
                  <a:gd name="connsiteX10" fmla="*/ 530 w 81240"/>
                  <a:gd name="connsiteY10" fmla="*/ 24383 h 99236"/>
                  <a:gd name="connsiteX11" fmla="*/ -104 w 81240"/>
                  <a:gd name="connsiteY11" fmla="*/ 7161 h 99236"/>
                  <a:gd name="connsiteX12" fmla="*/ -104 w 81240"/>
                  <a:gd name="connsiteY12" fmla="*/ 4700 h 99236"/>
                  <a:gd name="connsiteX13" fmla="*/ 3149 w 81240"/>
                  <a:gd name="connsiteY13" fmla="*/ -141 h 99236"/>
                  <a:gd name="connsiteX14" fmla="*/ 17277 w 81240"/>
                  <a:gd name="connsiteY14" fmla="*/ -141 h 99236"/>
                  <a:gd name="connsiteX15" fmla="*/ 22436 w 81240"/>
                  <a:gd name="connsiteY15" fmla="*/ 415 h 99236"/>
                  <a:gd name="connsiteX16" fmla="*/ 27436 w 81240"/>
                  <a:gd name="connsiteY16" fmla="*/ 5256 h 99236"/>
                  <a:gd name="connsiteX17" fmla="*/ 31007 w 81240"/>
                  <a:gd name="connsiteY17" fmla="*/ 10732 h 99236"/>
                  <a:gd name="connsiteX18" fmla="*/ 37039 w 81240"/>
                  <a:gd name="connsiteY18" fmla="*/ 20018 h 99236"/>
                  <a:gd name="connsiteX19" fmla="*/ 40214 w 81240"/>
                  <a:gd name="connsiteY19" fmla="*/ 25098 h 99236"/>
                  <a:gd name="connsiteX20" fmla="*/ 47437 w 81240"/>
                  <a:gd name="connsiteY20" fmla="*/ 36447 h 99236"/>
                  <a:gd name="connsiteX21" fmla="*/ 49817 w 81240"/>
                  <a:gd name="connsiteY21" fmla="*/ 40416 h 99236"/>
                  <a:gd name="connsiteX22" fmla="*/ 53469 w 81240"/>
                  <a:gd name="connsiteY22" fmla="*/ 48352 h 99236"/>
                  <a:gd name="connsiteX23" fmla="*/ 54659 w 81240"/>
                  <a:gd name="connsiteY23" fmla="*/ 50654 h 99236"/>
                  <a:gd name="connsiteX24" fmla="*/ 56405 w 81240"/>
                  <a:gd name="connsiteY24" fmla="*/ 52718 h 99236"/>
                  <a:gd name="connsiteX25" fmla="*/ 57358 w 81240"/>
                  <a:gd name="connsiteY25" fmla="*/ 49623 h 99236"/>
                  <a:gd name="connsiteX26" fmla="*/ 57358 w 81240"/>
                  <a:gd name="connsiteY26" fmla="*/ 41686 h 99236"/>
                  <a:gd name="connsiteX27" fmla="*/ 57358 w 81240"/>
                  <a:gd name="connsiteY27" fmla="*/ 40178 h 99236"/>
                  <a:gd name="connsiteX28" fmla="*/ 57358 w 81240"/>
                  <a:gd name="connsiteY28" fmla="*/ 37400 h 99236"/>
                  <a:gd name="connsiteX29" fmla="*/ 57358 w 81240"/>
                  <a:gd name="connsiteY29" fmla="*/ 35812 h 99236"/>
                  <a:gd name="connsiteX30" fmla="*/ 57358 w 81240"/>
                  <a:gd name="connsiteY30" fmla="*/ 32876 h 99236"/>
                  <a:gd name="connsiteX31" fmla="*/ 57358 w 81240"/>
                  <a:gd name="connsiteY31" fmla="*/ 30812 h 99236"/>
                  <a:gd name="connsiteX32" fmla="*/ 57358 w 81240"/>
                  <a:gd name="connsiteY32" fmla="*/ 29781 h 99236"/>
                  <a:gd name="connsiteX33" fmla="*/ 57358 w 81240"/>
                  <a:gd name="connsiteY33" fmla="*/ 25812 h 99236"/>
                  <a:gd name="connsiteX34" fmla="*/ 56802 w 81240"/>
                  <a:gd name="connsiteY34" fmla="*/ 12081 h 99236"/>
                  <a:gd name="connsiteX35" fmla="*/ 56802 w 81240"/>
                  <a:gd name="connsiteY35" fmla="*/ 6923 h 99236"/>
                  <a:gd name="connsiteX36" fmla="*/ 56802 w 81240"/>
                  <a:gd name="connsiteY36" fmla="*/ 5335 h 99236"/>
                  <a:gd name="connsiteX37" fmla="*/ 56802 w 81240"/>
                  <a:gd name="connsiteY37" fmla="*/ 3827 h 99236"/>
                  <a:gd name="connsiteX38" fmla="*/ 56802 w 81240"/>
                  <a:gd name="connsiteY38" fmla="*/ 2557 h 99236"/>
                  <a:gd name="connsiteX39" fmla="*/ 58707 w 81240"/>
                  <a:gd name="connsiteY39" fmla="*/ 18 h 99236"/>
                  <a:gd name="connsiteX40" fmla="*/ 65135 w 81240"/>
                  <a:gd name="connsiteY40" fmla="*/ 494 h 99236"/>
                  <a:gd name="connsiteX41" fmla="*/ 66485 w 81240"/>
                  <a:gd name="connsiteY41" fmla="*/ 494 h 99236"/>
                  <a:gd name="connsiteX42" fmla="*/ 67675 w 81240"/>
                  <a:gd name="connsiteY42" fmla="*/ 494 h 99236"/>
                  <a:gd name="connsiteX43" fmla="*/ 70294 w 81240"/>
                  <a:gd name="connsiteY43" fmla="*/ 494 h 99236"/>
                  <a:gd name="connsiteX44" fmla="*/ 72517 w 81240"/>
                  <a:gd name="connsiteY44" fmla="*/ 494 h 99236"/>
                  <a:gd name="connsiteX45" fmla="*/ 73707 w 81240"/>
                  <a:gd name="connsiteY45" fmla="*/ 494 h 99236"/>
                  <a:gd name="connsiteX46" fmla="*/ 75453 w 81240"/>
                  <a:gd name="connsiteY46" fmla="*/ 494 h 99236"/>
                  <a:gd name="connsiteX47" fmla="*/ 81088 w 81240"/>
                  <a:gd name="connsiteY47" fmla="*/ 5971 h 99236"/>
                  <a:gd name="connsiteX48" fmla="*/ 81088 w 81240"/>
                  <a:gd name="connsiteY48" fmla="*/ 5971 h 99236"/>
                  <a:gd name="connsiteX49" fmla="*/ 80612 w 81240"/>
                  <a:gd name="connsiteY49" fmla="*/ 11844 h 99236"/>
                  <a:gd name="connsiteX50" fmla="*/ 80612 w 81240"/>
                  <a:gd name="connsiteY50" fmla="*/ 16368 h 99236"/>
                  <a:gd name="connsiteX51" fmla="*/ 79898 w 81240"/>
                  <a:gd name="connsiteY51" fmla="*/ 48115 h 99236"/>
                  <a:gd name="connsiteX52" fmla="*/ 79898 w 81240"/>
                  <a:gd name="connsiteY52" fmla="*/ 59702 h 99236"/>
                  <a:gd name="connsiteX53" fmla="*/ 79422 w 81240"/>
                  <a:gd name="connsiteY53" fmla="*/ 67639 h 99236"/>
                  <a:gd name="connsiteX54" fmla="*/ 79422 w 81240"/>
                  <a:gd name="connsiteY54" fmla="*/ 73036 h 99236"/>
                  <a:gd name="connsiteX55" fmla="*/ 80533 w 81240"/>
                  <a:gd name="connsiteY55" fmla="*/ 88909 h 99236"/>
                  <a:gd name="connsiteX56" fmla="*/ 80533 w 81240"/>
                  <a:gd name="connsiteY56" fmla="*/ 94068 h 99236"/>
                  <a:gd name="connsiteX57" fmla="*/ 76564 w 81240"/>
                  <a:gd name="connsiteY57" fmla="*/ 99068 h 99236"/>
                  <a:gd name="connsiteX58" fmla="*/ 70374 w 81240"/>
                  <a:gd name="connsiteY58" fmla="*/ 98592 h 99236"/>
                  <a:gd name="connsiteX59" fmla="*/ 64818 w 81240"/>
                  <a:gd name="connsiteY59" fmla="*/ 98592 h 99236"/>
                  <a:gd name="connsiteX60" fmla="*/ 57913 w 81240"/>
                  <a:gd name="connsiteY60" fmla="*/ 94624 h 99236"/>
                  <a:gd name="connsiteX61" fmla="*/ 48151 w 81240"/>
                  <a:gd name="connsiteY61" fmla="*/ 79464 h 99236"/>
                  <a:gd name="connsiteX62" fmla="*/ 43151 w 81240"/>
                  <a:gd name="connsiteY62" fmla="*/ 71528 h 99236"/>
                  <a:gd name="connsiteX63" fmla="*/ 38865 w 81240"/>
                  <a:gd name="connsiteY63" fmla="*/ 64940 h 99236"/>
                  <a:gd name="connsiteX64" fmla="*/ 35214 w 81240"/>
                  <a:gd name="connsiteY64" fmla="*/ 59464 h 99236"/>
                  <a:gd name="connsiteX65" fmla="*/ 30769 w 81240"/>
                  <a:gd name="connsiteY65" fmla="*/ 52241 h 99236"/>
                  <a:gd name="connsiteX66" fmla="*/ 25531 w 81240"/>
                  <a:gd name="connsiteY66" fmla="*/ 44781 h 99236"/>
                  <a:gd name="connsiteX67" fmla="*/ 23467 w 81240"/>
                  <a:gd name="connsiteY67" fmla="*/ 47083 h 99236"/>
                  <a:gd name="connsiteX68" fmla="*/ 22991 w 81240"/>
                  <a:gd name="connsiteY68" fmla="*/ 53035 h 99236"/>
                  <a:gd name="connsiteX69" fmla="*/ 22991 w 81240"/>
                  <a:gd name="connsiteY69" fmla="*/ 55496 h 99236"/>
                  <a:gd name="connsiteX70" fmla="*/ 23467 w 81240"/>
                  <a:gd name="connsiteY70" fmla="*/ 62162 h 99236"/>
                  <a:gd name="connsiteX71" fmla="*/ 23467 w 81240"/>
                  <a:gd name="connsiteY71" fmla="*/ 64940 h 99236"/>
                  <a:gd name="connsiteX72" fmla="*/ 22991 w 81240"/>
                  <a:gd name="connsiteY72" fmla="*/ 68909 h 99236"/>
                  <a:gd name="connsiteX73" fmla="*/ 23626 w 81240"/>
                  <a:gd name="connsiteY73" fmla="*/ 73433 h 99236"/>
                  <a:gd name="connsiteX74" fmla="*/ 24341 w 81240"/>
                  <a:gd name="connsiteY74" fmla="*/ 92005 h 99236"/>
                  <a:gd name="connsiteX75" fmla="*/ 24341 w 81240"/>
                  <a:gd name="connsiteY75" fmla="*/ 94068 h 99236"/>
                  <a:gd name="connsiteX76" fmla="*/ 11959 w 81240"/>
                  <a:gd name="connsiteY76" fmla="*/ 98592 h 99236"/>
                  <a:gd name="connsiteX77" fmla="*/ 9499 w 81240"/>
                  <a:gd name="connsiteY77" fmla="*/ 98592 h 99236"/>
                  <a:gd name="connsiteX78" fmla="*/ 8705 w 81240"/>
                  <a:gd name="connsiteY78" fmla="*/ 98592 h 99236"/>
                  <a:gd name="connsiteX79" fmla="*/ 8150 w 81240"/>
                  <a:gd name="connsiteY79" fmla="*/ 98592 h 99236"/>
                  <a:gd name="connsiteX80" fmla="*/ 5054 w 81240"/>
                  <a:gd name="connsiteY80" fmla="*/ 98592 h 99236"/>
                  <a:gd name="connsiteX81" fmla="*/ 213 w 81240"/>
                  <a:gd name="connsiteY81" fmla="*/ 94941 h 99236"/>
                  <a:gd name="connsiteX82" fmla="*/ 768 w 81240"/>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240"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768" y="54305"/>
                      <a:pt x="768" y="52638"/>
                      <a:pt x="768" y="51210"/>
                    </a:cubicBezTo>
                    <a:cubicBezTo>
                      <a:pt x="768" y="47162"/>
                      <a:pt x="1245" y="44543"/>
                      <a:pt x="1245" y="44543"/>
                    </a:cubicBezTo>
                    <a:cubicBezTo>
                      <a:pt x="1245" y="38670"/>
                      <a:pt x="689" y="31923"/>
                      <a:pt x="530" y="24383"/>
                    </a:cubicBezTo>
                    <a:cubicBezTo>
                      <a:pt x="530" y="13352"/>
                      <a:pt x="54" y="7637"/>
                      <a:pt x="-104" y="7161"/>
                    </a:cubicBezTo>
                    <a:cubicBezTo>
                      <a:pt x="-168" y="6344"/>
                      <a:pt x="-168" y="5518"/>
                      <a:pt x="-104" y="4700"/>
                    </a:cubicBezTo>
                    <a:cubicBezTo>
                      <a:pt x="-104" y="1764"/>
                      <a:pt x="1086" y="-61"/>
                      <a:pt x="3149" y="-141"/>
                    </a:cubicBezTo>
                    <a:lnTo>
                      <a:pt x="17277" y="-141"/>
                    </a:lnTo>
                    <a:cubicBezTo>
                      <a:pt x="19007" y="-125"/>
                      <a:pt x="20737" y="65"/>
                      <a:pt x="22436" y="415"/>
                    </a:cubicBezTo>
                    <a:cubicBezTo>
                      <a:pt x="24341" y="415"/>
                      <a:pt x="24658" y="970"/>
                      <a:pt x="27436" y="5256"/>
                    </a:cubicBezTo>
                    <a:lnTo>
                      <a:pt x="31007" y="10732"/>
                    </a:lnTo>
                    <a:cubicBezTo>
                      <a:pt x="31722" y="11923"/>
                      <a:pt x="33785" y="15018"/>
                      <a:pt x="37039" y="20018"/>
                    </a:cubicBezTo>
                    <a:lnTo>
                      <a:pt x="40214" y="25098"/>
                    </a:lnTo>
                    <a:lnTo>
                      <a:pt x="47437" y="36447"/>
                    </a:lnTo>
                    <a:cubicBezTo>
                      <a:pt x="48389" y="37670"/>
                      <a:pt x="49183" y="39003"/>
                      <a:pt x="49817" y="40416"/>
                    </a:cubicBezTo>
                    <a:cubicBezTo>
                      <a:pt x="51008" y="42956"/>
                      <a:pt x="52199" y="45575"/>
                      <a:pt x="53469" y="48352"/>
                    </a:cubicBezTo>
                    <a:lnTo>
                      <a:pt x="54659" y="50654"/>
                    </a:lnTo>
                    <a:cubicBezTo>
                      <a:pt x="55064" y="51472"/>
                      <a:pt x="55659" y="52186"/>
                      <a:pt x="56405" y="52718"/>
                    </a:cubicBezTo>
                    <a:cubicBezTo>
                      <a:pt x="57199" y="52718"/>
                      <a:pt x="57358" y="52004"/>
                      <a:pt x="57358" y="49623"/>
                    </a:cubicBezTo>
                    <a:cubicBezTo>
                      <a:pt x="57492" y="46980"/>
                      <a:pt x="57492" y="44328"/>
                      <a:pt x="57358" y="41686"/>
                    </a:cubicBezTo>
                    <a:cubicBezTo>
                      <a:pt x="57294" y="41185"/>
                      <a:pt x="57294" y="40678"/>
                      <a:pt x="57358" y="40178"/>
                    </a:cubicBezTo>
                    <a:cubicBezTo>
                      <a:pt x="57358" y="40178"/>
                      <a:pt x="57358" y="40178"/>
                      <a:pt x="57358" y="37400"/>
                    </a:cubicBezTo>
                    <a:cubicBezTo>
                      <a:pt x="57358" y="36527"/>
                      <a:pt x="57358" y="35971"/>
                      <a:pt x="57358" y="35812"/>
                    </a:cubicBezTo>
                    <a:cubicBezTo>
                      <a:pt x="57413" y="34836"/>
                      <a:pt x="57413" y="33852"/>
                      <a:pt x="57358" y="32876"/>
                    </a:cubicBezTo>
                    <a:cubicBezTo>
                      <a:pt x="57437" y="32193"/>
                      <a:pt x="57437" y="31495"/>
                      <a:pt x="57358" y="30812"/>
                    </a:cubicBezTo>
                    <a:cubicBezTo>
                      <a:pt x="57302" y="30471"/>
                      <a:pt x="57302" y="30122"/>
                      <a:pt x="57358" y="29781"/>
                    </a:cubicBezTo>
                    <a:cubicBezTo>
                      <a:pt x="57461" y="28463"/>
                      <a:pt x="57461" y="27130"/>
                      <a:pt x="57358" y="25812"/>
                    </a:cubicBezTo>
                    <a:cubicBezTo>
                      <a:pt x="56802" y="14621"/>
                      <a:pt x="56802" y="14621"/>
                      <a:pt x="56802" y="12081"/>
                    </a:cubicBezTo>
                    <a:cubicBezTo>
                      <a:pt x="56659" y="10367"/>
                      <a:pt x="56659" y="8637"/>
                      <a:pt x="56802" y="6923"/>
                    </a:cubicBezTo>
                    <a:cubicBezTo>
                      <a:pt x="56905" y="6399"/>
                      <a:pt x="56905" y="5859"/>
                      <a:pt x="56802" y="5335"/>
                    </a:cubicBezTo>
                    <a:lnTo>
                      <a:pt x="56802" y="3827"/>
                    </a:lnTo>
                    <a:cubicBezTo>
                      <a:pt x="56722" y="3407"/>
                      <a:pt x="56722" y="2978"/>
                      <a:pt x="56802" y="2557"/>
                    </a:cubicBezTo>
                    <a:cubicBezTo>
                      <a:pt x="56802" y="1367"/>
                      <a:pt x="57992" y="18"/>
                      <a:pt x="58707" y="18"/>
                    </a:cubicBezTo>
                    <a:lnTo>
                      <a:pt x="65135" y="494"/>
                    </a:lnTo>
                    <a:cubicBezTo>
                      <a:pt x="65580" y="558"/>
                      <a:pt x="66040" y="558"/>
                      <a:pt x="66485" y="494"/>
                    </a:cubicBezTo>
                    <a:lnTo>
                      <a:pt x="67675" y="494"/>
                    </a:lnTo>
                    <a:lnTo>
                      <a:pt x="70294" y="494"/>
                    </a:lnTo>
                    <a:lnTo>
                      <a:pt x="72517" y="494"/>
                    </a:lnTo>
                    <a:cubicBezTo>
                      <a:pt x="72913" y="558"/>
                      <a:pt x="73310" y="558"/>
                      <a:pt x="73707" y="494"/>
                    </a:cubicBezTo>
                    <a:cubicBezTo>
                      <a:pt x="74287" y="431"/>
                      <a:pt x="74874" y="431"/>
                      <a:pt x="75453" y="494"/>
                    </a:cubicBezTo>
                    <a:cubicBezTo>
                      <a:pt x="78525" y="446"/>
                      <a:pt x="81041" y="2899"/>
                      <a:pt x="81088" y="5971"/>
                    </a:cubicBezTo>
                    <a:cubicBezTo>
                      <a:pt x="81088" y="5971"/>
                      <a:pt x="81088" y="5971"/>
                      <a:pt x="81088" y="5971"/>
                    </a:cubicBezTo>
                    <a:cubicBezTo>
                      <a:pt x="81088" y="6685"/>
                      <a:pt x="81088" y="8748"/>
                      <a:pt x="80612" y="11844"/>
                    </a:cubicBezTo>
                    <a:cubicBezTo>
                      <a:pt x="80501" y="13352"/>
                      <a:pt x="80501" y="14860"/>
                      <a:pt x="80612" y="16368"/>
                    </a:cubicBezTo>
                    <a:lnTo>
                      <a:pt x="79898" y="48115"/>
                    </a:lnTo>
                    <a:lnTo>
                      <a:pt x="79898" y="59702"/>
                    </a:lnTo>
                    <a:cubicBezTo>
                      <a:pt x="79898" y="61448"/>
                      <a:pt x="79898" y="64147"/>
                      <a:pt x="79422" y="67639"/>
                    </a:cubicBezTo>
                    <a:cubicBezTo>
                      <a:pt x="79422" y="70099"/>
                      <a:pt x="79422" y="71925"/>
                      <a:pt x="79422" y="73036"/>
                    </a:cubicBezTo>
                    <a:cubicBezTo>
                      <a:pt x="79422" y="74147"/>
                      <a:pt x="80136" y="84862"/>
                      <a:pt x="80533" y="88909"/>
                    </a:cubicBezTo>
                    <a:cubicBezTo>
                      <a:pt x="80533" y="90814"/>
                      <a:pt x="80533" y="92719"/>
                      <a:pt x="80533" y="94068"/>
                    </a:cubicBezTo>
                    <a:cubicBezTo>
                      <a:pt x="80533" y="96846"/>
                      <a:pt x="78628" y="99386"/>
                      <a:pt x="76564" y="99068"/>
                    </a:cubicBezTo>
                    <a:cubicBezTo>
                      <a:pt x="74525" y="98679"/>
                      <a:pt x="72445" y="98513"/>
                      <a:pt x="70374" y="98592"/>
                    </a:cubicBezTo>
                    <a:lnTo>
                      <a:pt x="64818" y="98592"/>
                    </a:lnTo>
                    <a:cubicBezTo>
                      <a:pt x="61874" y="99029"/>
                      <a:pt x="59016" y="97386"/>
                      <a:pt x="57913" y="94624"/>
                    </a:cubicBezTo>
                    <a:cubicBezTo>
                      <a:pt x="52278" y="85973"/>
                      <a:pt x="49024" y="80972"/>
                      <a:pt x="48151" y="79464"/>
                    </a:cubicBezTo>
                    <a:cubicBezTo>
                      <a:pt x="46246" y="76211"/>
                      <a:pt x="44659" y="73591"/>
                      <a:pt x="43151" y="71528"/>
                    </a:cubicBezTo>
                    <a:cubicBezTo>
                      <a:pt x="41595" y="69417"/>
                      <a:pt x="40166" y="67218"/>
                      <a:pt x="38865" y="64940"/>
                    </a:cubicBezTo>
                    <a:cubicBezTo>
                      <a:pt x="38309" y="64147"/>
                      <a:pt x="37278" y="62401"/>
                      <a:pt x="35214" y="59464"/>
                    </a:cubicBezTo>
                    <a:cubicBezTo>
                      <a:pt x="33460" y="57234"/>
                      <a:pt x="31968" y="54813"/>
                      <a:pt x="30769" y="52241"/>
                    </a:cubicBezTo>
                    <a:cubicBezTo>
                      <a:pt x="28706" y="47559"/>
                      <a:pt x="26801" y="44781"/>
                      <a:pt x="25531" y="44781"/>
                    </a:cubicBezTo>
                    <a:cubicBezTo>
                      <a:pt x="24261" y="44781"/>
                      <a:pt x="23706" y="45813"/>
                      <a:pt x="23467" y="47083"/>
                    </a:cubicBezTo>
                    <a:cubicBezTo>
                      <a:pt x="23229" y="48352"/>
                      <a:pt x="22991" y="52004"/>
                      <a:pt x="22991" y="53035"/>
                    </a:cubicBezTo>
                    <a:cubicBezTo>
                      <a:pt x="22928" y="53853"/>
                      <a:pt x="22928" y="54678"/>
                      <a:pt x="22991" y="55496"/>
                    </a:cubicBezTo>
                    <a:cubicBezTo>
                      <a:pt x="23269" y="57710"/>
                      <a:pt x="23428" y="59932"/>
                      <a:pt x="23467" y="62162"/>
                    </a:cubicBezTo>
                    <a:cubicBezTo>
                      <a:pt x="23531" y="63091"/>
                      <a:pt x="23531" y="64020"/>
                      <a:pt x="23467" y="64940"/>
                    </a:cubicBezTo>
                    <a:cubicBezTo>
                      <a:pt x="23467" y="67163"/>
                      <a:pt x="22991" y="68750"/>
                      <a:pt x="22991" y="68909"/>
                    </a:cubicBezTo>
                    <a:lnTo>
                      <a:pt x="23626" y="73433"/>
                    </a:lnTo>
                    <a:cubicBezTo>
                      <a:pt x="23452" y="79631"/>
                      <a:pt x="23698" y="85838"/>
                      <a:pt x="24341" y="92005"/>
                    </a:cubicBezTo>
                    <a:cubicBezTo>
                      <a:pt x="24420" y="92687"/>
                      <a:pt x="24420" y="93386"/>
                      <a:pt x="24341" y="94068"/>
                    </a:cubicBezTo>
                    <a:cubicBezTo>
                      <a:pt x="24341" y="98037"/>
                      <a:pt x="22595" y="98592"/>
                      <a:pt x="11959" y="98592"/>
                    </a:cubicBezTo>
                    <a:lnTo>
                      <a:pt x="9499" y="98592"/>
                    </a:lnTo>
                    <a:cubicBezTo>
                      <a:pt x="9237" y="98529"/>
                      <a:pt x="8967" y="98529"/>
                      <a:pt x="8705" y="98592"/>
                    </a:cubicBezTo>
                    <a:lnTo>
                      <a:pt x="8150" y="98592"/>
                    </a:lnTo>
                    <a:lnTo>
                      <a:pt x="5054" y="98592"/>
                    </a:lnTo>
                    <a:cubicBezTo>
                      <a:pt x="2118" y="98592"/>
                      <a:pt x="213" y="97322"/>
                      <a:pt x="213" y="94941"/>
                    </a:cubicBezTo>
                    <a:cubicBezTo>
                      <a:pt x="768" y="95417"/>
                      <a:pt x="768" y="94386"/>
                      <a:pt x="768" y="92878"/>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201" name="Freeform: Shape 200">
                <a:extLst>
                  <a:ext uri="{FF2B5EF4-FFF2-40B4-BE49-F238E27FC236}">
                    <a16:creationId xmlns:a16="http://schemas.microsoft.com/office/drawing/2014/main" id="{0D01F784-1876-45BB-B1C9-50AC54382830}"/>
                  </a:ext>
                </a:extLst>
              </p:cNvPr>
              <p:cNvSpPr/>
              <p:nvPr/>
            </p:nvSpPr>
            <p:spPr>
              <a:xfrm>
                <a:off x="4641339"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83 w 83732"/>
                  <a:gd name="connsiteY9" fmla="*/ 32759 h 98933"/>
                  <a:gd name="connsiteX10" fmla="*/ 483 w 83732"/>
                  <a:gd name="connsiteY10" fmla="*/ 30775 h 98933"/>
                  <a:gd name="connsiteX11" fmla="*/ 483 w 83732"/>
                  <a:gd name="connsiteY11" fmla="*/ 14902 h 98933"/>
                  <a:gd name="connsiteX12" fmla="*/ 48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8024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77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849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17 w 83732"/>
                  <a:gd name="connsiteY36" fmla="*/ 46252 h 98933"/>
                  <a:gd name="connsiteX37" fmla="*/ 23817 w 83732"/>
                  <a:gd name="connsiteY37" fmla="*/ 48077 h 98933"/>
                  <a:gd name="connsiteX38" fmla="*/ 23817 w 83732"/>
                  <a:gd name="connsiteY38" fmla="*/ 51887 h 98933"/>
                  <a:gd name="connsiteX39" fmla="*/ 24293 w 83732"/>
                  <a:gd name="connsiteY39" fmla="*/ 65855 h 98933"/>
                  <a:gd name="connsiteX40" fmla="*/ 27944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80" y="37124"/>
                      <a:pt x="880" y="37124"/>
                      <a:pt x="483" y="32759"/>
                    </a:cubicBezTo>
                    <a:lnTo>
                      <a:pt x="483" y="30775"/>
                    </a:lnTo>
                    <a:lnTo>
                      <a:pt x="483" y="14902"/>
                    </a:lnTo>
                    <a:cubicBezTo>
                      <a:pt x="689" y="12608"/>
                      <a:pt x="689" y="10290"/>
                      <a:pt x="483" y="7997"/>
                    </a:cubicBezTo>
                    <a:cubicBezTo>
                      <a:pt x="483" y="1488"/>
                      <a:pt x="2388" y="60"/>
                      <a:pt x="9293" y="60"/>
                    </a:cubicBezTo>
                    <a:lnTo>
                      <a:pt x="12388" y="60"/>
                    </a:lnTo>
                    <a:lnTo>
                      <a:pt x="31357" y="60"/>
                    </a:lnTo>
                    <a:cubicBezTo>
                      <a:pt x="37547" y="-559"/>
                      <a:pt x="43785" y="258"/>
                      <a:pt x="49611" y="2441"/>
                    </a:cubicBezTo>
                    <a:cubicBezTo>
                      <a:pt x="56611" y="3862"/>
                      <a:pt x="63024" y="7346"/>
                      <a:pt x="68024" y="12441"/>
                    </a:cubicBezTo>
                    <a:cubicBezTo>
                      <a:pt x="73191" y="16838"/>
                      <a:pt x="77175" y="22457"/>
                      <a:pt x="79612" y="28791"/>
                    </a:cubicBezTo>
                    <a:cubicBezTo>
                      <a:pt x="81969" y="33513"/>
                      <a:pt x="83327" y="38680"/>
                      <a:pt x="83580" y="43950"/>
                    </a:cubicBezTo>
                    <a:cubicBezTo>
                      <a:pt x="83580" y="49665"/>
                      <a:pt x="83580" y="49665"/>
                      <a:pt x="83580" y="51410"/>
                    </a:cubicBezTo>
                    <a:cubicBezTo>
                      <a:pt x="83580" y="53157"/>
                      <a:pt x="83580" y="53474"/>
                      <a:pt x="83580" y="53950"/>
                    </a:cubicBezTo>
                    <a:cubicBezTo>
                      <a:pt x="83223" y="63395"/>
                      <a:pt x="80168" y="72538"/>
                      <a:pt x="74771" y="80300"/>
                    </a:cubicBezTo>
                    <a:cubicBezTo>
                      <a:pt x="69334" y="88054"/>
                      <a:pt x="61366" y="93674"/>
                      <a:pt x="52230" y="96174"/>
                    </a:cubicBezTo>
                    <a:cubicBezTo>
                      <a:pt x="46310" y="97674"/>
                      <a:pt x="40238" y="98547"/>
                      <a:pt x="34135" y="98793"/>
                    </a:cubicBezTo>
                    <a:lnTo>
                      <a:pt x="8816" y="98793"/>
                    </a:lnTo>
                    <a:cubicBezTo>
                      <a:pt x="880" y="98793"/>
                      <a:pt x="-152" y="97444"/>
                      <a:pt x="-152" y="89189"/>
                    </a:cubicBezTo>
                    <a:close/>
                    <a:moveTo>
                      <a:pt x="39452" y="75856"/>
                    </a:moveTo>
                    <a:cubicBezTo>
                      <a:pt x="45389" y="75911"/>
                      <a:pt x="51103" y="73594"/>
                      <a:pt x="55326" y="69427"/>
                    </a:cubicBezTo>
                    <a:cubicBezTo>
                      <a:pt x="59302" y="63974"/>
                      <a:pt x="61516" y="57442"/>
                      <a:pt x="61675" y="50696"/>
                    </a:cubicBezTo>
                    <a:cubicBezTo>
                      <a:pt x="62358" y="43307"/>
                      <a:pt x="59635" y="36005"/>
                      <a:pt x="54294" y="30855"/>
                    </a:cubicBezTo>
                    <a:cubicBezTo>
                      <a:pt x="52230" y="28791"/>
                      <a:pt x="51040" y="27918"/>
                      <a:pt x="50325" y="27283"/>
                    </a:cubicBezTo>
                    <a:cubicBezTo>
                      <a:pt x="45651" y="24489"/>
                      <a:pt x="40293" y="23061"/>
                      <a:pt x="34849" y="23156"/>
                    </a:cubicBezTo>
                    <a:cubicBezTo>
                      <a:pt x="26198" y="23156"/>
                      <a:pt x="24293" y="25695"/>
                      <a:pt x="24293" y="36410"/>
                    </a:cubicBezTo>
                    <a:lnTo>
                      <a:pt x="24293" y="40379"/>
                    </a:lnTo>
                    <a:lnTo>
                      <a:pt x="24293" y="41728"/>
                    </a:lnTo>
                    <a:lnTo>
                      <a:pt x="23817" y="46252"/>
                    </a:lnTo>
                    <a:lnTo>
                      <a:pt x="23817" y="48077"/>
                    </a:lnTo>
                    <a:cubicBezTo>
                      <a:pt x="23817" y="49109"/>
                      <a:pt x="23817" y="49109"/>
                      <a:pt x="23817" y="51887"/>
                    </a:cubicBezTo>
                    <a:cubicBezTo>
                      <a:pt x="23817" y="52363"/>
                      <a:pt x="23817" y="52363"/>
                      <a:pt x="24293" y="65855"/>
                    </a:cubicBezTo>
                    <a:cubicBezTo>
                      <a:pt x="24293" y="71491"/>
                      <a:pt x="25325" y="73792"/>
                      <a:pt x="27944" y="74427"/>
                    </a:cubicBezTo>
                    <a:cubicBezTo>
                      <a:pt x="31690" y="75467"/>
                      <a:pt x="35563" y="75943"/>
                      <a:pt x="39452" y="75856"/>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202" name="Freeform: Shape 201">
                <a:extLst>
                  <a:ext uri="{FF2B5EF4-FFF2-40B4-BE49-F238E27FC236}">
                    <a16:creationId xmlns:a16="http://schemas.microsoft.com/office/drawing/2014/main" id="{986D9EC8-8254-40D3-9BD6-11D96E406786}"/>
                  </a:ext>
                </a:extLst>
              </p:cNvPr>
              <p:cNvSpPr/>
              <p:nvPr/>
            </p:nvSpPr>
            <p:spPr>
              <a:xfrm>
                <a:off x="4744555" y="4087851"/>
                <a:ext cx="27793" cy="108857"/>
              </a:xfrm>
              <a:custGeom>
                <a:avLst/>
                <a:gdLst>
                  <a:gd name="connsiteX0" fmla="*/ 598 w 25401"/>
                  <a:gd name="connsiteY0" fmla="*/ 89189 h 99489"/>
                  <a:gd name="connsiteX1" fmla="*/ 598 w 25401"/>
                  <a:gd name="connsiteY1" fmla="*/ 71728 h 99489"/>
                  <a:gd name="connsiteX2" fmla="*/ 598 w 25401"/>
                  <a:gd name="connsiteY2" fmla="*/ 58315 h 99489"/>
                  <a:gd name="connsiteX3" fmla="*/ 598 w 25401"/>
                  <a:gd name="connsiteY3" fmla="*/ 45378 h 99489"/>
                  <a:gd name="connsiteX4" fmla="*/ 598 w 25401"/>
                  <a:gd name="connsiteY4" fmla="*/ 39823 h 99489"/>
                  <a:gd name="connsiteX5" fmla="*/ 598 w 25401"/>
                  <a:gd name="connsiteY5" fmla="*/ 31886 h 99489"/>
                  <a:gd name="connsiteX6" fmla="*/ 598 w 25401"/>
                  <a:gd name="connsiteY6" fmla="*/ 23949 h 99489"/>
                  <a:gd name="connsiteX7" fmla="*/ 598 w 25401"/>
                  <a:gd name="connsiteY7" fmla="*/ 17600 h 99489"/>
                  <a:gd name="connsiteX8" fmla="*/ -117 w 25401"/>
                  <a:gd name="connsiteY8" fmla="*/ 9028 h 99489"/>
                  <a:gd name="connsiteX9" fmla="*/ -117 w 25401"/>
                  <a:gd name="connsiteY9" fmla="*/ 6409 h 99489"/>
                  <a:gd name="connsiteX10" fmla="*/ 5836 w 25401"/>
                  <a:gd name="connsiteY10" fmla="*/ -99 h 99489"/>
                  <a:gd name="connsiteX11" fmla="*/ 6868 w 25401"/>
                  <a:gd name="connsiteY11" fmla="*/ -99 h 99489"/>
                  <a:gd name="connsiteX12" fmla="*/ 7820 w 25401"/>
                  <a:gd name="connsiteY12" fmla="*/ -99 h 99489"/>
                  <a:gd name="connsiteX13" fmla="*/ 9169 w 25401"/>
                  <a:gd name="connsiteY13" fmla="*/ -99 h 99489"/>
                  <a:gd name="connsiteX14" fmla="*/ 19328 w 25401"/>
                  <a:gd name="connsiteY14" fmla="*/ -99 h 99489"/>
                  <a:gd name="connsiteX15" fmla="*/ 24964 w 25401"/>
                  <a:gd name="connsiteY15" fmla="*/ 7838 h 99489"/>
                  <a:gd name="connsiteX16" fmla="*/ 24964 w 25401"/>
                  <a:gd name="connsiteY16" fmla="*/ 10457 h 99489"/>
                  <a:gd name="connsiteX17" fmla="*/ 24487 w 25401"/>
                  <a:gd name="connsiteY17" fmla="*/ 15378 h 99489"/>
                  <a:gd name="connsiteX18" fmla="*/ 24487 w 25401"/>
                  <a:gd name="connsiteY18" fmla="*/ 21092 h 99489"/>
                  <a:gd name="connsiteX19" fmla="*/ 24487 w 25401"/>
                  <a:gd name="connsiteY19" fmla="*/ 23155 h 99489"/>
                  <a:gd name="connsiteX20" fmla="*/ 24487 w 25401"/>
                  <a:gd name="connsiteY20" fmla="*/ 25457 h 99489"/>
                  <a:gd name="connsiteX21" fmla="*/ 24487 w 25401"/>
                  <a:gd name="connsiteY21" fmla="*/ 27997 h 99489"/>
                  <a:gd name="connsiteX22" fmla="*/ 24487 w 25401"/>
                  <a:gd name="connsiteY22" fmla="*/ 31410 h 99489"/>
                  <a:gd name="connsiteX23" fmla="*/ 24487 w 25401"/>
                  <a:gd name="connsiteY23" fmla="*/ 47283 h 99489"/>
                  <a:gd name="connsiteX24" fmla="*/ 24487 w 25401"/>
                  <a:gd name="connsiteY24" fmla="*/ 54665 h 99489"/>
                  <a:gd name="connsiteX25" fmla="*/ 24487 w 25401"/>
                  <a:gd name="connsiteY25" fmla="*/ 55538 h 99489"/>
                  <a:gd name="connsiteX26" fmla="*/ 24487 w 25401"/>
                  <a:gd name="connsiteY26" fmla="*/ 56410 h 99489"/>
                  <a:gd name="connsiteX27" fmla="*/ 24487 w 25401"/>
                  <a:gd name="connsiteY27" fmla="*/ 79665 h 99489"/>
                  <a:gd name="connsiteX28" fmla="*/ 24487 w 25401"/>
                  <a:gd name="connsiteY28" fmla="*/ 85380 h 99489"/>
                  <a:gd name="connsiteX29" fmla="*/ 24487 w 25401"/>
                  <a:gd name="connsiteY29" fmla="*/ 88634 h 99489"/>
                  <a:gd name="connsiteX30" fmla="*/ 24487 w 25401"/>
                  <a:gd name="connsiteY30" fmla="*/ 94031 h 99489"/>
                  <a:gd name="connsiteX31" fmla="*/ 21392 w 25401"/>
                  <a:gd name="connsiteY31" fmla="*/ 99349 h 99489"/>
                  <a:gd name="connsiteX32" fmla="*/ 2979 w 25401"/>
                  <a:gd name="connsiteY32" fmla="*/ 98951 h 99489"/>
                  <a:gd name="connsiteX33" fmla="*/ 42 w 25401"/>
                  <a:gd name="connsiteY33" fmla="*/ 94825 h 99489"/>
                  <a:gd name="connsiteX34" fmla="*/ 598 w 25401"/>
                  <a:gd name="connsiteY34" fmla="*/ 89189 h 9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01" h="99489">
                    <a:moveTo>
                      <a:pt x="598" y="89189"/>
                    </a:moveTo>
                    <a:lnTo>
                      <a:pt x="598" y="71728"/>
                    </a:lnTo>
                    <a:lnTo>
                      <a:pt x="598" y="58315"/>
                    </a:lnTo>
                    <a:lnTo>
                      <a:pt x="598" y="45378"/>
                    </a:lnTo>
                    <a:cubicBezTo>
                      <a:pt x="598" y="44902"/>
                      <a:pt x="598" y="42918"/>
                      <a:pt x="598" y="39823"/>
                    </a:cubicBezTo>
                    <a:cubicBezTo>
                      <a:pt x="598" y="36727"/>
                      <a:pt x="598" y="34188"/>
                      <a:pt x="598" y="31886"/>
                    </a:cubicBezTo>
                    <a:cubicBezTo>
                      <a:pt x="598" y="29584"/>
                      <a:pt x="598" y="27283"/>
                      <a:pt x="598" y="23949"/>
                    </a:cubicBezTo>
                    <a:cubicBezTo>
                      <a:pt x="598" y="20616"/>
                      <a:pt x="598" y="18631"/>
                      <a:pt x="598" y="17600"/>
                    </a:cubicBezTo>
                    <a:cubicBezTo>
                      <a:pt x="574" y="14727"/>
                      <a:pt x="336" y="11862"/>
                      <a:pt x="-117" y="9028"/>
                    </a:cubicBezTo>
                    <a:cubicBezTo>
                      <a:pt x="-164" y="8155"/>
                      <a:pt x="-164" y="7282"/>
                      <a:pt x="-117" y="6409"/>
                    </a:cubicBezTo>
                    <a:cubicBezTo>
                      <a:pt x="129" y="3123"/>
                      <a:pt x="2590" y="440"/>
                      <a:pt x="5836" y="-99"/>
                    </a:cubicBezTo>
                    <a:cubicBezTo>
                      <a:pt x="6177" y="-155"/>
                      <a:pt x="6526" y="-155"/>
                      <a:pt x="6868" y="-99"/>
                    </a:cubicBezTo>
                    <a:cubicBezTo>
                      <a:pt x="7185" y="-43"/>
                      <a:pt x="7503" y="-43"/>
                      <a:pt x="7820" y="-99"/>
                    </a:cubicBezTo>
                    <a:lnTo>
                      <a:pt x="9169" y="-99"/>
                    </a:lnTo>
                    <a:lnTo>
                      <a:pt x="19328" y="-99"/>
                    </a:lnTo>
                    <a:cubicBezTo>
                      <a:pt x="22583" y="-99"/>
                      <a:pt x="24964" y="2837"/>
                      <a:pt x="24964" y="7838"/>
                    </a:cubicBezTo>
                    <a:cubicBezTo>
                      <a:pt x="25035" y="8711"/>
                      <a:pt x="25035" y="9583"/>
                      <a:pt x="24964" y="10457"/>
                    </a:cubicBezTo>
                    <a:cubicBezTo>
                      <a:pt x="24964" y="13155"/>
                      <a:pt x="24487" y="14901"/>
                      <a:pt x="24487" y="15378"/>
                    </a:cubicBezTo>
                    <a:lnTo>
                      <a:pt x="24487" y="21092"/>
                    </a:lnTo>
                    <a:cubicBezTo>
                      <a:pt x="24487" y="21092"/>
                      <a:pt x="24487" y="21965"/>
                      <a:pt x="24487" y="23155"/>
                    </a:cubicBezTo>
                    <a:cubicBezTo>
                      <a:pt x="24424" y="23917"/>
                      <a:pt x="24424" y="24687"/>
                      <a:pt x="24487" y="25457"/>
                    </a:cubicBezTo>
                    <a:cubicBezTo>
                      <a:pt x="24487" y="25934"/>
                      <a:pt x="24487" y="26807"/>
                      <a:pt x="24487" y="27997"/>
                    </a:cubicBezTo>
                    <a:cubicBezTo>
                      <a:pt x="24487" y="29187"/>
                      <a:pt x="24487" y="30933"/>
                      <a:pt x="24487" y="31410"/>
                    </a:cubicBezTo>
                    <a:lnTo>
                      <a:pt x="24487" y="47283"/>
                    </a:lnTo>
                    <a:cubicBezTo>
                      <a:pt x="24654" y="49744"/>
                      <a:pt x="24654" y="52204"/>
                      <a:pt x="24487" y="54665"/>
                    </a:cubicBezTo>
                    <a:cubicBezTo>
                      <a:pt x="24432" y="54950"/>
                      <a:pt x="24432" y="55252"/>
                      <a:pt x="24487" y="55538"/>
                    </a:cubicBezTo>
                    <a:cubicBezTo>
                      <a:pt x="24432" y="55823"/>
                      <a:pt x="24432" y="56125"/>
                      <a:pt x="24487" y="56410"/>
                    </a:cubicBezTo>
                    <a:cubicBezTo>
                      <a:pt x="25503" y="64125"/>
                      <a:pt x="25503" y="71943"/>
                      <a:pt x="24487" y="79665"/>
                    </a:cubicBezTo>
                    <a:lnTo>
                      <a:pt x="24487" y="85380"/>
                    </a:lnTo>
                    <a:cubicBezTo>
                      <a:pt x="24487" y="85380"/>
                      <a:pt x="24487" y="86888"/>
                      <a:pt x="24487" y="88634"/>
                    </a:cubicBezTo>
                    <a:cubicBezTo>
                      <a:pt x="24487" y="90380"/>
                      <a:pt x="24487" y="92126"/>
                      <a:pt x="24487" y="94031"/>
                    </a:cubicBezTo>
                    <a:cubicBezTo>
                      <a:pt x="24487" y="97285"/>
                      <a:pt x="23297" y="99349"/>
                      <a:pt x="21392" y="99349"/>
                    </a:cubicBezTo>
                    <a:cubicBezTo>
                      <a:pt x="14884" y="99349"/>
                      <a:pt x="3534" y="99349"/>
                      <a:pt x="2979" y="98951"/>
                    </a:cubicBezTo>
                    <a:cubicBezTo>
                      <a:pt x="1217" y="98340"/>
                      <a:pt x="42" y="96681"/>
                      <a:pt x="42" y="94825"/>
                    </a:cubicBezTo>
                    <a:cubicBezTo>
                      <a:pt x="201" y="94507"/>
                      <a:pt x="598" y="92523"/>
                      <a:pt x="598" y="89189"/>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203" name="Freeform: Shape 202">
                <a:extLst>
                  <a:ext uri="{FF2B5EF4-FFF2-40B4-BE49-F238E27FC236}">
                    <a16:creationId xmlns:a16="http://schemas.microsoft.com/office/drawing/2014/main" id="{3633D200-CD3D-4001-B6DD-1EC559FEE325}"/>
                  </a:ext>
                </a:extLst>
              </p:cNvPr>
              <p:cNvSpPr/>
              <p:nvPr/>
            </p:nvSpPr>
            <p:spPr>
              <a:xfrm>
                <a:off x="4787875" y="4088504"/>
                <a:ext cx="88803" cy="108580"/>
              </a:xfrm>
              <a:custGeom>
                <a:avLst/>
                <a:gdLst>
                  <a:gd name="connsiteX0" fmla="*/ 768 w 81161"/>
                  <a:gd name="connsiteY0" fmla="*/ 92878 h 99236"/>
                  <a:gd name="connsiteX1" fmla="*/ 768 w 81161"/>
                  <a:gd name="connsiteY1" fmla="*/ 91291 h 99236"/>
                  <a:gd name="connsiteX2" fmla="*/ 768 w 81161"/>
                  <a:gd name="connsiteY2" fmla="*/ 88830 h 99236"/>
                  <a:gd name="connsiteX3" fmla="*/ 768 w 81161"/>
                  <a:gd name="connsiteY3" fmla="*/ 83512 h 99236"/>
                  <a:gd name="connsiteX4" fmla="*/ 768 w 81161"/>
                  <a:gd name="connsiteY4" fmla="*/ 75575 h 99236"/>
                  <a:gd name="connsiteX5" fmla="*/ 768 w 81161"/>
                  <a:gd name="connsiteY5" fmla="*/ 67639 h 99236"/>
                  <a:gd name="connsiteX6" fmla="*/ 768 w 81161"/>
                  <a:gd name="connsiteY6" fmla="*/ 60178 h 99236"/>
                  <a:gd name="connsiteX7" fmla="*/ 768 w 81161"/>
                  <a:gd name="connsiteY7" fmla="*/ 55178 h 99236"/>
                  <a:gd name="connsiteX8" fmla="*/ 768 w 81161"/>
                  <a:gd name="connsiteY8" fmla="*/ 51210 h 99236"/>
                  <a:gd name="connsiteX9" fmla="*/ 1245 w 81161"/>
                  <a:gd name="connsiteY9" fmla="*/ 44543 h 99236"/>
                  <a:gd name="connsiteX10" fmla="*/ 451 w 81161"/>
                  <a:gd name="connsiteY10" fmla="*/ 24383 h 99236"/>
                  <a:gd name="connsiteX11" fmla="*/ -104 w 81161"/>
                  <a:gd name="connsiteY11" fmla="*/ 7161 h 99236"/>
                  <a:gd name="connsiteX12" fmla="*/ -104 w 81161"/>
                  <a:gd name="connsiteY12" fmla="*/ 4700 h 99236"/>
                  <a:gd name="connsiteX13" fmla="*/ 3149 w 81161"/>
                  <a:gd name="connsiteY13" fmla="*/ -141 h 99236"/>
                  <a:gd name="connsiteX14" fmla="*/ 17277 w 81161"/>
                  <a:gd name="connsiteY14" fmla="*/ -141 h 99236"/>
                  <a:gd name="connsiteX15" fmla="*/ 22436 w 81161"/>
                  <a:gd name="connsiteY15" fmla="*/ 415 h 99236"/>
                  <a:gd name="connsiteX16" fmla="*/ 27436 w 81161"/>
                  <a:gd name="connsiteY16" fmla="*/ 5256 h 99236"/>
                  <a:gd name="connsiteX17" fmla="*/ 30928 w 81161"/>
                  <a:gd name="connsiteY17" fmla="*/ 10732 h 99236"/>
                  <a:gd name="connsiteX18" fmla="*/ 36960 w 81161"/>
                  <a:gd name="connsiteY18" fmla="*/ 20018 h 99236"/>
                  <a:gd name="connsiteX19" fmla="*/ 40214 w 81161"/>
                  <a:gd name="connsiteY19" fmla="*/ 25098 h 99236"/>
                  <a:gd name="connsiteX20" fmla="*/ 47437 w 81161"/>
                  <a:gd name="connsiteY20" fmla="*/ 36447 h 99236"/>
                  <a:gd name="connsiteX21" fmla="*/ 49817 w 81161"/>
                  <a:gd name="connsiteY21" fmla="*/ 40416 h 99236"/>
                  <a:gd name="connsiteX22" fmla="*/ 53469 w 81161"/>
                  <a:gd name="connsiteY22" fmla="*/ 48352 h 99236"/>
                  <a:gd name="connsiteX23" fmla="*/ 54659 w 81161"/>
                  <a:gd name="connsiteY23" fmla="*/ 50654 h 99236"/>
                  <a:gd name="connsiteX24" fmla="*/ 56405 w 81161"/>
                  <a:gd name="connsiteY24" fmla="*/ 52718 h 99236"/>
                  <a:gd name="connsiteX25" fmla="*/ 57278 w 81161"/>
                  <a:gd name="connsiteY25" fmla="*/ 49623 h 99236"/>
                  <a:gd name="connsiteX26" fmla="*/ 57278 w 81161"/>
                  <a:gd name="connsiteY26" fmla="*/ 41686 h 99236"/>
                  <a:gd name="connsiteX27" fmla="*/ 57278 w 81161"/>
                  <a:gd name="connsiteY27" fmla="*/ 40178 h 99236"/>
                  <a:gd name="connsiteX28" fmla="*/ 57278 w 81161"/>
                  <a:gd name="connsiteY28" fmla="*/ 37400 h 99236"/>
                  <a:gd name="connsiteX29" fmla="*/ 57278 w 81161"/>
                  <a:gd name="connsiteY29" fmla="*/ 35812 h 99236"/>
                  <a:gd name="connsiteX30" fmla="*/ 57278 w 81161"/>
                  <a:gd name="connsiteY30" fmla="*/ 32876 h 99236"/>
                  <a:gd name="connsiteX31" fmla="*/ 57278 w 81161"/>
                  <a:gd name="connsiteY31" fmla="*/ 30812 h 99236"/>
                  <a:gd name="connsiteX32" fmla="*/ 57278 w 81161"/>
                  <a:gd name="connsiteY32" fmla="*/ 29781 h 99236"/>
                  <a:gd name="connsiteX33" fmla="*/ 57278 w 81161"/>
                  <a:gd name="connsiteY33" fmla="*/ 25812 h 99236"/>
                  <a:gd name="connsiteX34" fmla="*/ 56722 w 81161"/>
                  <a:gd name="connsiteY34" fmla="*/ 12081 h 99236"/>
                  <a:gd name="connsiteX35" fmla="*/ 56722 w 81161"/>
                  <a:gd name="connsiteY35" fmla="*/ 6923 h 99236"/>
                  <a:gd name="connsiteX36" fmla="*/ 56722 w 81161"/>
                  <a:gd name="connsiteY36" fmla="*/ 5335 h 99236"/>
                  <a:gd name="connsiteX37" fmla="*/ 56722 w 81161"/>
                  <a:gd name="connsiteY37" fmla="*/ 3827 h 99236"/>
                  <a:gd name="connsiteX38" fmla="*/ 56722 w 81161"/>
                  <a:gd name="connsiteY38" fmla="*/ 2557 h 99236"/>
                  <a:gd name="connsiteX39" fmla="*/ 58707 w 81161"/>
                  <a:gd name="connsiteY39" fmla="*/ 18 h 99236"/>
                  <a:gd name="connsiteX40" fmla="*/ 65136 w 81161"/>
                  <a:gd name="connsiteY40" fmla="*/ 494 h 99236"/>
                  <a:gd name="connsiteX41" fmla="*/ 66485 w 81161"/>
                  <a:gd name="connsiteY41" fmla="*/ 494 h 99236"/>
                  <a:gd name="connsiteX42" fmla="*/ 67675 w 81161"/>
                  <a:gd name="connsiteY42" fmla="*/ 494 h 99236"/>
                  <a:gd name="connsiteX43" fmla="*/ 70294 w 81161"/>
                  <a:gd name="connsiteY43" fmla="*/ 494 h 99236"/>
                  <a:gd name="connsiteX44" fmla="*/ 72517 w 81161"/>
                  <a:gd name="connsiteY44" fmla="*/ 494 h 99236"/>
                  <a:gd name="connsiteX45" fmla="*/ 73707 w 81161"/>
                  <a:gd name="connsiteY45" fmla="*/ 494 h 99236"/>
                  <a:gd name="connsiteX46" fmla="*/ 75453 w 81161"/>
                  <a:gd name="connsiteY46" fmla="*/ 494 h 99236"/>
                  <a:gd name="connsiteX47" fmla="*/ 81009 w 81161"/>
                  <a:gd name="connsiteY47" fmla="*/ 5891 h 99236"/>
                  <a:gd name="connsiteX48" fmla="*/ 81009 w 81161"/>
                  <a:gd name="connsiteY48" fmla="*/ 5971 h 99236"/>
                  <a:gd name="connsiteX49" fmla="*/ 80612 w 81161"/>
                  <a:gd name="connsiteY49" fmla="*/ 11844 h 99236"/>
                  <a:gd name="connsiteX50" fmla="*/ 80612 w 81161"/>
                  <a:gd name="connsiteY50" fmla="*/ 16368 h 99236"/>
                  <a:gd name="connsiteX51" fmla="*/ 79898 w 81161"/>
                  <a:gd name="connsiteY51" fmla="*/ 48115 h 99236"/>
                  <a:gd name="connsiteX52" fmla="*/ 79898 w 81161"/>
                  <a:gd name="connsiteY52" fmla="*/ 59702 h 99236"/>
                  <a:gd name="connsiteX53" fmla="*/ 79501 w 81161"/>
                  <a:gd name="connsiteY53" fmla="*/ 67639 h 99236"/>
                  <a:gd name="connsiteX54" fmla="*/ 79501 w 81161"/>
                  <a:gd name="connsiteY54" fmla="*/ 73036 h 99236"/>
                  <a:gd name="connsiteX55" fmla="*/ 80692 w 81161"/>
                  <a:gd name="connsiteY55" fmla="*/ 88909 h 99236"/>
                  <a:gd name="connsiteX56" fmla="*/ 80692 w 81161"/>
                  <a:gd name="connsiteY56" fmla="*/ 94068 h 99236"/>
                  <a:gd name="connsiteX57" fmla="*/ 76723 w 81161"/>
                  <a:gd name="connsiteY57" fmla="*/ 99068 h 99236"/>
                  <a:gd name="connsiteX58" fmla="*/ 70533 w 81161"/>
                  <a:gd name="connsiteY58" fmla="*/ 98592 h 99236"/>
                  <a:gd name="connsiteX59" fmla="*/ 64898 w 81161"/>
                  <a:gd name="connsiteY59" fmla="*/ 98592 h 99236"/>
                  <a:gd name="connsiteX60" fmla="*/ 57992 w 81161"/>
                  <a:gd name="connsiteY60" fmla="*/ 94624 h 99236"/>
                  <a:gd name="connsiteX61" fmla="*/ 48309 w 81161"/>
                  <a:gd name="connsiteY61" fmla="*/ 79464 h 99236"/>
                  <a:gd name="connsiteX62" fmla="*/ 43310 w 81161"/>
                  <a:gd name="connsiteY62" fmla="*/ 71528 h 99236"/>
                  <a:gd name="connsiteX63" fmla="*/ 39024 w 81161"/>
                  <a:gd name="connsiteY63" fmla="*/ 64940 h 99236"/>
                  <a:gd name="connsiteX64" fmla="*/ 35373 w 81161"/>
                  <a:gd name="connsiteY64" fmla="*/ 59464 h 99236"/>
                  <a:gd name="connsiteX65" fmla="*/ 30928 w 81161"/>
                  <a:gd name="connsiteY65" fmla="*/ 52241 h 99236"/>
                  <a:gd name="connsiteX66" fmla="*/ 25611 w 81161"/>
                  <a:gd name="connsiteY66" fmla="*/ 44781 h 99236"/>
                  <a:gd name="connsiteX67" fmla="*/ 23547 w 81161"/>
                  <a:gd name="connsiteY67" fmla="*/ 47083 h 99236"/>
                  <a:gd name="connsiteX68" fmla="*/ 23150 w 81161"/>
                  <a:gd name="connsiteY68" fmla="*/ 53035 h 99236"/>
                  <a:gd name="connsiteX69" fmla="*/ 23150 w 81161"/>
                  <a:gd name="connsiteY69" fmla="*/ 55496 h 99236"/>
                  <a:gd name="connsiteX70" fmla="*/ 23547 w 81161"/>
                  <a:gd name="connsiteY70" fmla="*/ 62162 h 99236"/>
                  <a:gd name="connsiteX71" fmla="*/ 23547 w 81161"/>
                  <a:gd name="connsiteY71" fmla="*/ 64940 h 99236"/>
                  <a:gd name="connsiteX72" fmla="*/ 23150 w 81161"/>
                  <a:gd name="connsiteY72" fmla="*/ 68909 h 99236"/>
                  <a:gd name="connsiteX73" fmla="*/ 23706 w 81161"/>
                  <a:gd name="connsiteY73" fmla="*/ 73433 h 99236"/>
                  <a:gd name="connsiteX74" fmla="*/ 24499 w 81161"/>
                  <a:gd name="connsiteY74" fmla="*/ 92005 h 99236"/>
                  <a:gd name="connsiteX75" fmla="*/ 24499 w 81161"/>
                  <a:gd name="connsiteY75" fmla="*/ 94068 h 99236"/>
                  <a:gd name="connsiteX76" fmla="*/ 12197 w 81161"/>
                  <a:gd name="connsiteY76" fmla="*/ 98592 h 99236"/>
                  <a:gd name="connsiteX77" fmla="*/ 9658 w 81161"/>
                  <a:gd name="connsiteY77" fmla="*/ 98592 h 99236"/>
                  <a:gd name="connsiteX78" fmla="*/ 8943 w 81161"/>
                  <a:gd name="connsiteY78" fmla="*/ 98592 h 99236"/>
                  <a:gd name="connsiteX79" fmla="*/ 8308 w 81161"/>
                  <a:gd name="connsiteY79" fmla="*/ 98592 h 99236"/>
                  <a:gd name="connsiteX80" fmla="*/ 5292 w 81161"/>
                  <a:gd name="connsiteY80" fmla="*/ 98592 h 99236"/>
                  <a:gd name="connsiteX81" fmla="*/ 372 w 81161"/>
                  <a:gd name="connsiteY81" fmla="*/ 94941 h 99236"/>
                  <a:gd name="connsiteX82" fmla="*/ 768 w 81161"/>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161"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689" y="53853"/>
                      <a:pt x="689" y="52527"/>
                      <a:pt x="768" y="51210"/>
                    </a:cubicBezTo>
                    <a:cubicBezTo>
                      <a:pt x="768" y="47162"/>
                      <a:pt x="1245" y="44543"/>
                      <a:pt x="1245" y="44543"/>
                    </a:cubicBezTo>
                    <a:cubicBezTo>
                      <a:pt x="1245" y="38670"/>
                      <a:pt x="610" y="31923"/>
                      <a:pt x="451" y="24383"/>
                    </a:cubicBezTo>
                    <a:cubicBezTo>
                      <a:pt x="451" y="13352"/>
                      <a:pt x="451" y="7637"/>
                      <a:pt x="-104" y="7161"/>
                    </a:cubicBezTo>
                    <a:cubicBezTo>
                      <a:pt x="-168" y="6344"/>
                      <a:pt x="-168" y="5518"/>
                      <a:pt x="-104" y="4700"/>
                    </a:cubicBezTo>
                    <a:cubicBezTo>
                      <a:pt x="-104" y="1764"/>
                      <a:pt x="1086" y="-61"/>
                      <a:pt x="3149" y="-141"/>
                    </a:cubicBezTo>
                    <a:lnTo>
                      <a:pt x="17277" y="-141"/>
                    </a:lnTo>
                    <a:cubicBezTo>
                      <a:pt x="19007" y="-117"/>
                      <a:pt x="20737" y="65"/>
                      <a:pt x="22436" y="415"/>
                    </a:cubicBezTo>
                    <a:cubicBezTo>
                      <a:pt x="24341" y="415"/>
                      <a:pt x="24658" y="970"/>
                      <a:pt x="27436" y="5256"/>
                    </a:cubicBezTo>
                    <a:lnTo>
                      <a:pt x="30928" y="10732"/>
                    </a:lnTo>
                    <a:cubicBezTo>
                      <a:pt x="31722" y="11923"/>
                      <a:pt x="33785" y="15018"/>
                      <a:pt x="36960" y="20018"/>
                    </a:cubicBezTo>
                    <a:lnTo>
                      <a:pt x="40214" y="25098"/>
                    </a:lnTo>
                    <a:lnTo>
                      <a:pt x="47437" y="36447"/>
                    </a:lnTo>
                    <a:cubicBezTo>
                      <a:pt x="48357" y="37693"/>
                      <a:pt x="49151" y="39019"/>
                      <a:pt x="49817" y="40416"/>
                    </a:cubicBezTo>
                    <a:cubicBezTo>
                      <a:pt x="50929" y="42956"/>
                      <a:pt x="52119" y="45575"/>
                      <a:pt x="53469" y="48352"/>
                    </a:cubicBezTo>
                    <a:lnTo>
                      <a:pt x="54659" y="50654"/>
                    </a:lnTo>
                    <a:cubicBezTo>
                      <a:pt x="55064" y="51472"/>
                      <a:pt x="55659" y="52186"/>
                      <a:pt x="56405" y="52718"/>
                    </a:cubicBezTo>
                    <a:cubicBezTo>
                      <a:pt x="57119" y="52718"/>
                      <a:pt x="57278" y="52004"/>
                      <a:pt x="57278" y="49623"/>
                    </a:cubicBezTo>
                    <a:cubicBezTo>
                      <a:pt x="57413" y="46980"/>
                      <a:pt x="57413" y="44328"/>
                      <a:pt x="57278" y="41686"/>
                    </a:cubicBezTo>
                    <a:cubicBezTo>
                      <a:pt x="57215" y="41185"/>
                      <a:pt x="57215" y="40678"/>
                      <a:pt x="57278" y="40178"/>
                    </a:cubicBezTo>
                    <a:cubicBezTo>
                      <a:pt x="57278" y="40178"/>
                      <a:pt x="57278" y="40178"/>
                      <a:pt x="57278" y="37400"/>
                    </a:cubicBezTo>
                    <a:cubicBezTo>
                      <a:pt x="57326" y="36868"/>
                      <a:pt x="57326" y="36344"/>
                      <a:pt x="57278" y="35812"/>
                    </a:cubicBezTo>
                    <a:cubicBezTo>
                      <a:pt x="57278" y="34146"/>
                      <a:pt x="57278" y="34146"/>
                      <a:pt x="57278" y="32876"/>
                    </a:cubicBezTo>
                    <a:cubicBezTo>
                      <a:pt x="57358" y="32193"/>
                      <a:pt x="57358" y="31495"/>
                      <a:pt x="57278" y="30812"/>
                    </a:cubicBezTo>
                    <a:cubicBezTo>
                      <a:pt x="57223" y="30471"/>
                      <a:pt x="57223" y="30122"/>
                      <a:pt x="57278" y="29781"/>
                    </a:cubicBezTo>
                    <a:cubicBezTo>
                      <a:pt x="57421" y="28463"/>
                      <a:pt x="57421" y="27130"/>
                      <a:pt x="57278" y="25812"/>
                    </a:cubicBezTo>
                    <a:cubicBezTo>
                      <a:pt x="56722" y="14621"/>
                      <a:pt x="56722" y="14621"/>
                      <a:pt x="56722" y="12081"/>
                    </a:cubicBezTo>
                    <a:cubicBezTo>
                      <a:pt x="56722" y="9542"/>
                      <a:pt x="56722" y="7796"/>
                      <a:pt x="56722" y="6923"/>
                    </a:cubicBezTo>
                    <a:cubicBezTo>
                      <a:pt x="56826" y="6399"/>
                      <a:pt x="56826" y="5859"/>
                      <a:pt x="56722" y="5335"/>
                    </a:cubicBezTo>
                    <a:lnTo>
                      <a:pt x="56722" y="3827"/>
                    </a:lnTo>
                    <a:cubicBezTo>
                      <a:pt x="56643" y="3407"/>
                      <a:pt x="56643" y="2978"/>
                      <a:pt x="56722" y="2557"/>
                    </a:cubicBezTo>
                    <a:cubicBezTo>
                      <a:pt x="56722" y="1367"/>
                      <a:pt x="57913" y="18"/>
                      <a:pt x="58707" y="18"/>
                    </a:cubicBezTo>
                    <a:lnTo>
                      <a:pt x="65136" y="494"/>
                    </a:lnTo>
                    <a:cubicBezTo>
                      <a:pt x="65580" y="558"/>
                      <a:pt x="66040" y="558"/>
                      <a:pt x="66485" y="494"/>
                    </a:cubicBezTo>
                    <a:cubicBezTo>
                      <a:pt x="66882" y="438"/>
                      <a:pt x="67278" y="438"/>
                      <a:pt x="67675" y="494"/>
                    </a:cubicBezTo>
                    <a:lnTo>
                      <a:pt x="70294" y="494"/>
                    </a:lnTo>
                    <a:lnTo>
                      <a:pt x="72517" y="494"/>
                    </a:lnTo>
                    <a:lnTo>
                      <a:pt x="73707" y="494"/>
                    </a:lnTo>
                    <a:cubicBezTo>
                      <a:pt x="74287" y="422"/>
                      <a:pt x="74874" y="422"/>
                      <a:pt x="75453" y="494"/>
                    </a:cubicBezTo>
                    <a:cubicBezTo>
                      <a:pt x="78477" y="454"/>
                      <a:pt x="80961" y="2867"/>
                      <a:pt x="81009" y="5891"/>
                    </a:cubicBezTo>
                    <a:cubicBezTo>
                      <a:pt x="81009" y="5915"/>
                      <a:pt x="81009" y="5946"/>
                      <a:pt x="81009" y="5971"/>
                    </a:cubicBezTo>
                    <a:cubicBezTo>
                      <a:pt x="81009" y="6685"/>
                      <a:pt x="81009" y="8748"/>
                      <a:pt x="80612" y="11844"/>
                    </a:cubicBezTo>
                    <a:cubicBezTo>
                      <a:pt x="80501" y="13352"/>
                      <a:pt x="80501" y="14860"/>
                      <a:pt x="80612" y="16368"/>
                    </a:cubicBezTo>
                    <a:lnTo>
                      <a:pt x="79898" y="48115"/>
                    </a:lnTo>
                    <a:lnTo>
                      <a:pt x="79898" y="59702"/>
                    </a:lnTo>
                    <a:cubicBezTo>
                      <a:pt x="79898" y="61448"/>
                      <a:pt x="79898" y="64147"/>
                      <a:pt x="79501" y="67639"/>
                    </a:cubicBezTo>
                    <a:cubicBezTo>
                      <a:pt x="79501" y="70099"/>
                      <a:pt x="79501" y="71925"/>
                      <a:pt x="79501" y="73036"/>
                    </a:cubicBezTo>
                    <a:cubicBezTo>
                      <a:pt x="79501" y="74147"/>
                      <a:pt x="80215" y="84862"/>
                      <a:pt x="80692" y="88909"/>
                    </a:cubicBezTo>
                    <a:cubicBezTo>
                      <a:pt x="80692" y="90814"/>
                      <a:pt x="80692" y="92719"/>
                      <a:pt x="80692" y="94068"/>
                    </a:cubicBezTo>
                    <a:cubicBezTo>
                      <a:pt x="80692" y="96846"/>
                      <a:pt x="78787" y="99386"/>
                      <a:pt x="76723" y="99068"/>
                    </a:cubicBezTo>
                    <a:cubicBezTo>
                      <a:pt x="74683" y="98679"/>
                      <a:pt x="72604" y="98513"/>
                      <a:pt x="70533" y="98592"/>
                    </a:cubicBezTo>
                    <a:lnTo>
                      <a:pt x="64898" y="98592"/>
                    </a:lnTo>
                    <a:cubicBezTo>
                      <a:pt x="61961" y="98997"/>
                      <a:pt x="59119" y="97362"/>
                      <a:pt x="57992" y="94624"/>
                    </a:cubicBezTo>
                    <a:cubicBezTo>
                      <a:pt x="52437" y="85973"/>
                      <a:pt x="49183" y="80972"/>
                      <a:pt x="48309" y="79464"/>
                    </a:cubicBezTo>
                    <a:cubicBezTo>
                      <a:pt x="46405" y="76211"/>
                      <a:pt x="44738" y="73591"/>
                      <a:pt x="43310" y="71528"/>
                    </a:cubicBezTo>
                    <a:cubicBezTo>
                      <a:pt x="41730" y="69433"/>
                      <a:pt x="40301" y="67234"/>
                      <a:pt x="39024" y="64940"/>
                    </a:cubicBezTo>
                    <a:cubicBezTo>
                      <a:pt x="38468" y="64147"/>
                      <a:pt x="37436" y="62401"/>
                      <a:pt x="35373" y="59464"/>
                    </a:cubicBezTo>
                    <a:cubicBezTo>
                      <a:pt x="33619" y="57234"/>
                      <a:pt x="32126" y="54813"/>
                      <a:pt x="30928" y="52241"/>
                    </a:cubicBezTo>
                    <a:cubicBezTo>
                      <a:pt x="28865" y="47559"/>
                      <a:pt x="26960" y="44781"/>
                      <a:pt x="25611" y="44781"/>
                    </a:cubicBezTo>
                    <a:cubicBezTo>
                      <a:pt x="24261" y="44781"/>
                      <a:pt x="23864" y="45813"/>
                      <a:pt x="23547" y="47083"/>
                    </a:cubicBezTo>
                    <a:cubicBezTo>
                      <a:pt x="23230" y="48352"/>
                      <a:pt x="23150" y="52004"/>
                      <a:pt x="23150" y="53035"/>
                    </a:cubicBezTo>
                    <a:cubicBezTo>
                      <a:pt x="23087" y="53853"/>
                      <a:pt x="23087" y="54678"/>
                      <a:pt x="23150" y="55496"/>
                    </a:cubicBezTo>
                    <a:cubicBezTo>
                      <a:pt x="23150" y="58273"/>
                      <a:pt x="23547" y="60496"/>
                      <a:pt x="23547" y="62162"/>
                    </a:cubicBezTo>
                    <a:cubicBezTo>
                      <a:pt x="23610" y="63083"/>
                      <a:pt x="23610" y="64012"/>
                      <a:pt x="23547" y="64940"/>
                    </a:cubicBezTo>
                    <a:cubicBezTo>
                      <a:pt x="23547" y="67163"/>
                      <a:pt x="23150" y="68750"/>
                      <a:pt x="23150" y="68909"/>
                    </a:cubicBezTo>
                    <a:lnTo>
                      <a:pt x="23706" y="73433"/>
                    </a:lnTo>
                    <a:cubicBezTo>
                      <a:pt x="23579" y="79631"/>
                      <a:pt x="23848" y="85838"/>
                      <a:pt x="24499" y="92005"/>
                    </a:cubicBezTo>
                    <a:cubicBezTo>
                      <a:pt x="24539" y="92695"/>
                      <a:pt x="24539" y="93378"/>
                      <a:pt x="24499" y="94068"/>
                    </a:cubicBezTo>
                    <a:cubicBezTo>
                      <a:pt x="24499" y="98037"/>
                      <a:pt x="22753" y="98592"/>
                      <a:pt x="12197" y="98592"/>
                    </a:cubicBezTo>
                    <a:lnTo>
                      <a:pt x="9658" y="98592"/>
                    </a:lnTo>
                    <a:cubicBezTo>
                      <a:pt x="9419" y="98529"/>
                      <a:pt x="9181" y="98529"/>
                      <a:pt x="8943" y="98592"/>
                    </a:cubicBezTo>
                    <a:lnTo>
                      <a:pt x="8308" y="98592"/>
                    </a:lnTo>
                    <a:cubicBezTo>
                      <a:pt x="7277" y="98592"/>
                      <a:pt x="6324" y="98592"/>
                      <a:pt x="5292" y="98592"/>
                    </a:cubicBezTo>
                    <a:cubicBezTo>
                      <a:pt x="2276" y="98592"/>
                      <a:pt x="372" y="97322"/>
                      <a:pt x="372" y="94941"/>
                    </a:cubicBezTo>
                    <a:cubicBezTo>
                      <a:pt x="451" y="95417"/>
                      <a:pt x="610" y="94386"/>
                      <a:pt x="768" y="92878"/>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204" name="Freeform: Shape 203">
                <a:extLst>
                  <a:ext uri="{FF2B5EF4-FFF2-40B4-BE49-F238E27FC236}">
                    <a16:creationId xmlns:a16="http://schemas.microsoft.com/office/drawing/2014/main" id="{22454981-7FFB-494B-BEE3-D4474C4FEAB1}"/>
                  </a:ext>
                </a:extLst>
              </p:cNvPr>
              <p:cNvSpPr/>
              <p:nvPr/>
            </p:nvSpPr>
            <p:spPr>
              <a:xfrm>
                <a:off x="4887426" y="4088879"/>
                <a:ext cx="89732" cy="108286"/>
              </a:xfrm>
              <a:custGeom>
                <a:avLst/>
                <a:gdLst>
                  <a:gd name="connsiteX0" fmla="*/ -133 w 82010"/>
                  <a:gd name="connsiteY0" fmla="*/ 42692 h 98967"/>
                  <a:gd name="connsiteX1" fmla="*/ 13121 w 82010"/>
                  <a:gd name="connsiteY1" fmla="*/ 11977 h 98967"/>
                  <a:gd name="connsiteX2" fmla="*/ 27804 w 82010"/>
                  <a:gd name="connsiteY2" fmla="*/ 2929 h 98967"/>
                  <a:gd name="connsiteX3" fmla="*/ 52090 w 82010"/>
                  <a:gd name="connsiteY3" fmla="*/ -87 h 98967"/>
                  <a:gd name="connsiteX4" fmla="*/ 75901 w 82010"/>
                  <a:gd name="connsiteY4" fmla="*/ 3723 h 98967"/>
                  <a:gd name="connsiteX5" fmla="*/ 78282 w 82010"/>
                  <a:gd name="connsiteY5" fmla="*/ 18882 h 98967"/>
                  <a:gd name="connsiteX6" fmla="*/ 73837 w 82010"/>
                  <a:gd name="connsiteY6" fmla="*/ 24120 h 98967"/>
                  <a:gd name="connsiteX7" fmla="*/ 64154 w 82010"/>
                  <a:gd name="connsiteY7" fmla="*/ 22136 h 98967"/>
                  <a:gd name="connsiteX8" fmla="*/ 48836 w 82010"/>
                  <a:gd name="connsiteY8" fmla="*/ 20469 h 98967"/>
                  <a:gd name="connsiteX9" fmla="*/ 36455 w 82010"/>
                  <a:gd name="connsiteY9" fmla="*/ 23009 h 98967"/>
                  <a:gd name="connsiteX10" fmla="*/ 22804 w 82010"/>
                  <a:gd name="connsiteY10" fmla="*/ 46819 h 98967"/>
                  <a:gd name="connsiteX11" fmla="*/ 31772 w 82010"/>
                  <a:gd name="connsiteY11" fmla="*/ 67455 h 98967"/>
                  <a:gd name="connsiteX12" fmla="*/ 39153 w 82010"/>
                  <a:gd name="connsiteY12" fmla="*/ 72455 h 98967"/>
                  <a:gd name="connsiteX13" fmla="*/ 53995 w 82010"/>
                  <a:gd name="connsiteY13" fmla="*/ 75788 h 98967"/>
                  <a:gd name="connsiteX14" fmla="*/ 61456 w 82010"/>
                  <a:gd name="connsiteY14" fmla="*/ 67852 h 98967"/>
                  <a:gd name="connsiteX15" fmla="*/ 60186 w 82010"/>
                  <a:gd name="connsiteY15" fmla="*/ 58883 h 98967"/>
                  <a:gd name="connsiteX16" fmla="*/ 55741 w 82010"/>
                  <a:gd name="connsiteY16" fmla="*/ 56661 h 98967"/>
                  <a:gd name="connsiteX17" fmla="*/ 51932 w 82010"/>
                  <a:gd name="connsiteY17" fmla="*/ 56661 h 98967"/>
                  <a:gd name="connsiteX18" fmla="*/ 49709 w 82010"/>
                  <a:gd name="connsiteY18" fmla="*/ 52534 h 98967"/>
                  <a:gd name="connsiteX19" fmla="*/ 49709 w 82010"/>
                  <a:gd name="connsiteY19" fmla="*/ 50788 h 98967"/>
                  <a:gd name="connsiteX20" fmla="*/ 49709 w 82010"/>
                  <a:gd name="connsiteY20" fmla="*/ 46105 h 98967"/>
                  <a:gd name="connsiteX21" fmla="*/ 49709 w 82010"/>
                  <a:gd name="connsiteY21" fmla="*/ 43089 h 98967"/>
                  <a:gd name="connsiteX22" fmla="*/ 55186 w 82010"/>
                  <a:gd name="connsiteY22" fmla="*/ 36184 h 98967"/>
                  <a:gd name="connsiteX23" fmla="*/ 64234 w 82010"/>
                  <a:gd name="connsiteY23" fmla="*/ 36819 h 98967"/>
                  <a:gd name="connsiteX24" fmla="*/ 67091 w 82010"/>
                  <a:gd name="connsiteY24" fmla="*/ 36819 h 98967"/>
                  <a:gd name="connsiteX25" fmla="*/ 68678 w 82010"/>
                  <a:gd name="connsiteY25" fmla="*/ 36819 h 98967"/>
                  <a:gd name="connsiteX26" fmla="*/ 76615 w 82010"/>
                  <a:gd name="connsiteY26" fmla="*/ 36184 h 98967"/>
                  <a:gd name="connsiteX27" fmla="*/ 81694 w 82010"/>
                  <a:gd name="connsiteY27" fmla="*/ 42930 h 98967"/>
                  <a:gd name="connsiteX28" fmla="*/ 81694 w 82010"/>
                  <a:gd name="connsiteY28" fmla="*/ 63407 h 98967"/>
                  <a:gd name="connsiteX29" fmla="*/ 81694 w 82010"/>
                  <a:gd name="connsiteY29" fmla="*/ 71344 h 98967"/>
                  <a:gd name="connsiteX30" fmla="*/ 81694 w 82010"/>
                  <a:gd name="connsiteY30" fmla="*/ 77852 h 98967"/>
                  <a:gd name="connsiteX31" fmla="*/ 79948 w 82010"/>
                  <a:gd name="connsiteY31" fmla="*/ 95630 h 98967"/>
                  <a:gd name="connsiteX32" fmla="*/ 63202 w 82010"/>
                  <a:gd name="connsiteY32" fmla="*/ 98567 h 98967"/>
                  <a:gd name="connsiteX33" fmla="*/ 28598 w 82010"/>
                  <a:gd name="connsiteY33" fmla="*/ 91821 h 98967"/>
                  <a:gd name="connsiteX34" fmla="*/ 16137 w 82010"/>
                  <a:gd name="connsiteY34" fmla="*/ 83884 h 98967"/>
                  <a:gd name="connsiteX35" fmla="*/ -133 w 82010"/>
                  <a:gd name="connsiteY35" fmla="*/ 42692 h 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010" h="98967">
                    <a:moveTo>
                      <a:pt x="-133" y="42692"/>
                    </a:moveTo>
                    <a:cubicBezTo>
                      <a:pt x="-237" y="31041"/>
                      <a:pt x="4573" y="19890"/>
                      <a:pt x="13121" y="11977"/>
                    </a:cubicBezTo>
                    <a:cubicBezTo>
                      <a:pt x="17296" y="7921"/>
                      <a:pt x="22304" y="4834"/>
                      <a:pt x="27804" y="2929"/>
                    </a:cubicBezTo>
                    <a:cubicBezTo>
                      <a:pt x="35685" y="628"/>
                      <a:pt x="43884" y="-397"/>
                      <a:pt x="52090" y="-87"/>
                    </a:cubicBezTo>
                    <a:cubicBezTo>
                      <a:pt x="66932" y="-87"/>
                      <a:pt x="73996" y="1024"/>
                      <a:pt x="75901" y="3723"/>
                    </a:cubicBezTo>
                    <a:cubicBezTo>
                      <a:pt x="77806" y="6421"/>
                      <a:pt x="78282" y="8723"/>
                      <a:pt x="78282" y="18882"/>
                    </a:cubicBezTo>
                    <a:cubicBezTo>
                      <a:pt x="78282" y="22691"/>
                      <a:pt x="77091" y="24120"/>
                      <a:pt x="73837" y="24120"/>
                    </a:cubicBezTo>
                    <a:cubicBezTo>
                      <a:pt x="70543" y="23834"/>
                      <a:pt x="67297" y="23168"/>
                      <a:pt x="64154" y="22136"/>
                    </a:cubicBezTo>
                    <a:cubicBezTo>
                      <a:pt x="59122" y="21033"/>
                      <a:pt x="53987" y="20477"/>
                      <a:pt x="48836" y="20469"/>
                    </a:cubicBezTo>
                    <a:cubicBezTo>
                      <a:pt x="44606" y="20684"/>
                      <a:pt x="40431" y="21540"/>
                      <a:pt x="36455" y="23009"/>
                    </a:cubicBezTo>
                    <a:cubicBezTo>
                      <a:pt x="27328" y="27263"/>
                      <a:pt x="21859" y="36795"/>
                      <a:pt x="22804" y="46819"/>
                    </a:cubicBezTo>
                    <a:cubicBezTo>
                      <a:pt x="23296" y="54534"/>
                      <a:pt x="26471" y="61828"/>
                      <a:pt x="31772" y="67455"/>
                    </a:cubicBezTo>
                    <a:cubicBezTo>
                      <a:pt x="33891" y="69582"/>
                      <a:pt x="36391" y="71280"/>
                      <a:pt x="39153" y="72455"/>
                    </a:cubicBezTo>
                    <a:cubicBezTo>
                      <a:pt x="43638" y="75074"/>
                      <a:pt x="48821" y="76233"/>
                      <a:pt x="53995" y="75788"/>
                    </a:cubicBezTo>
                    <a:cubicBezTo>
                      <a:pt x="59154" y="75788"/>
                      <a:pt x="61456" y="73328"/>
                      <a:pt x="61456" y="67852"/>
                    </a:cubicBezTo>
                    <a:cubicBezTo>
                      <a:pt x="61765" y="64804"/>
                      <a:pt x="61329" y="61725"/>
                      <a:pt x="60186" y="58883"/>
                    </a:cubicBezTo>
                    <a:cubicBezTo>
                      <a:pt x="59067" y="57565"/>
                      <a:pt x="57464" y="56764"/>
                      <a:pt x="55741" y="56661"/>
                    </a:cubicBezTo>
                    <a:lnTo>
                      <a:pt x="51932" y="56661"/>
                    </a:lnTo>
                    <a:cubicBezTo>
                      <a:pt x="50424" y="56661"/>
                      <a:pt x="49709" y="55311"/>
                      <a:pt x="49709" y="52534"/>
                    </a:cubicBezTo>
                    <a:lnTo>
                      <a:pt x="49709" y="50788"/>
                    </a:lnTo>
                    <a:cubicBezTo>
                      <a:pt x="49606" y="49232"/>
                      <a:pt x="49606" y="47660"/>
                      <a:pt x="49709" y="46105"/>
                    </a:cubicBezTo>
                    <a:lnTo>
                      <a:pt x="49709" y="43089"/>
                    </a:lnTo>
                    <a:cubicBezTo>
                      <a:pt x="49709" y="38724"/>
                      <a:pt x="51614" y="36184"/>
                      <a:pt x="55186" y="36184"/>
                    </a:cubicBezTo>
                    <a:cubicBezTo>
                      <a:pt x="56773" y="36184"/>
                      <a:pt x="60265" y="36184"/>
                      <a:pt x="64234" y="36819"/>
                    </a:cubicBezTo>
                    <a:cubicBezTo>
                      <a:pt x="65186" y="36890"/>
                      <a:pt x="66139" y="36890"/>
                      <a:pt x="67091" y="36819"/>
                    </a:cubicBezTo>
                    <a:lnTo>
                      <a:pt x="68678" y="36819"/>
                    </a:lnTo>
                    <a:cubicBezTo>
                      <a:pt x="72964" y="36343"/>
                      <a:pt x="75742" y="36184"/>
                      <a:pt x="76615" y="36184"/>
                    </a:cubicBezTo>
                    <a:cubicBezTo>
                      <a:pt x="79948" y="36184"/>
                      <a:pt x="81694" y="38565"/>
                      <a:pt x="81694" y="42930"/>
                    </a:cubicBezTo>
                    <a:lnTo>
                      <a:pt x="81694" y="63407"/>
                    </a:lnTo>
                    <a:cubicBezTo>
                      <a:pt x="81694" y="65153"/>
                      <a:pt x="81694" y="67534"/>
                      <a:pt x="81694" y="71344"/>
                    </a:cubicBezTo>
                    <a:cubicBezTo>
                      <a:pt x="81694" y="74121"/>
                      <a:pt x="81694" y="76344"/>
                      <a:pt x="81694" y="77852"/>
                    </a:cubicBezTo>
                    <a:cubicBezTo>
                      <a:pt x="82179" y="83836"/>
                      <a:pt x="81591" y="89860"/>
                      <a:pt x="79948" y="95630"/>
                    </a:cubicBezTo>
                    <a:cubicBezTo>
                      <a:pt x="78520" y="98011"/>
                      <a:pt x="75424" y="98567"/>
                      <a:pt x="63202" y="98567"/>
                    </a:cubicBezTo>
                    <a:cubicBezTo>
                      <a:pt x="51257" y="99654"/>
                      <a:pt x="39257" y="97313"/>
                      <a:pt x="28598" y="91821"/>
                    </a:cubicBezTo>
                    <a:cubicBezTo>
                      <a:pt x="24312" y="89384"/>
                      <a:pt x="20153" y="86741"/>
                      <a:pt x="16137" y="83884"/>
                    </a:cubicBezTo>
                    <a:cubicBezTo>
                      <a:pt x="5343" y="72931"/>
                      <a:pt x="-530" y="58066"/>
                      <a:pt x="-133" y="42692"/>
                    </a:cubicBezTo>
                    <a:close/>
                  </a:path>
                </a:pathLst>
              </a:custGeom>
              <a:solidFill>
                <a:srgbClr val="FFFFFF"/>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sp>
          <p:nvSpPr>
            <p:cNvPr id="195" name="Freeform: Shape 194">
              <a:extLst>
                <a:ext uri="{FF2B5EF4-FFF2-40B4-BE49-F238E27FC236}">
                  <a16:creationId xmlns:a16="http://schemas.microsoft.com/office/drawing/2014/main" id="{3BA5469E-CA35-44A3-889F-8F2414DE7CE9}"/>
                </a:ext>
              </a:extLst>
            </p:cNvPr>
            <p:cNvSpPr/>
            <p:nvPr/>
          </p:nvSpPr>
          <p:spPr>
            <a:xfrm>
              <a:off x="4176178" y="3591383"/>
              <a:ext cx="759854" cy="621932"/>
            </a:xfrm>
            <a:custGeom>
              <a:avLst/>
              <a:gdLst>
                <a:gd name="connsiteX0" fmla="*/ 540898 w 553590"/>
                <a:gd name="connsiteY0" fmla="*/ 226215 h 453108"/>
                <a:gd name="connsiteX1" fmla="*/ 553438 w 553590"/>
                <a:gd name="connsiteY1" fmla="*/ 190976 h 453108"/>
                <a:gd name="connsiteX2" fmla="*/ 407640 w 553590"/>
                <a:gd name="connsiteY2" fmla="*/ 105339 h 453108"/>
                <a:gd name="connsiteX3" fmla="*/ 289144 w 553590"/>
                <a:gd name="connsiteY3" fmla="*/ 140578 h 453108"/>
                <a:gd name="connsiteX4" fmla="*/ 279065 w 553590"/>
                <a:gd name="connsiteY4" fmla="*/ 120736 h 453108"/>
                <a:gd name="connsiteX5" fmla="*/ 291605 w 553590"/>
                <a:gd name="connsiteY5" fmla="*/ 85497 h 453108"/>
                <a:gd name="connsiteX6" fmla="*/ 145806 w 553590"/>
                <a:gd name="connsiteY6" fmla="*/ -141 h 453108"/>
                <a:gd name="connsiteX7" fmla="*/ -71 w 553590"/>
                <a:gd name="connsiteY7" fmla="*/ 85497 h 453108"/>
                <a:gd name="connsiteX8" fmla="*/ 12549 w 553590"/>
                <a:gd name="connsiteY8" fmla="*/ 120736 h 453108"/>
                <a:gd name="connsiteX9" fmla="*/ -71 w 553590"/>
                <a:gd name="connsiteY9" fmla="*/ 156292 h 453108"/>
                <a:gd name="connsiteX10" fmla="*/ 12390 w 553590"/>
                <a:gd name="connsiteY10" fmla="*/ 191293 h 453108"/>
                <a:gd name="connsiteX11" fmla="*/ 12390 w 553590"/>
                <a:gd name="connsiteY11" fmla="*/ 261613 h 453108"/>
                <a:gd name="connsiteX12" fmla="*/ 12390 w 553590"/>
                <a:gd name="connsiteY12" fmla="*/ 331933 h 453108"/>
                <a:gd name="connsiteX13" fmla="*/ -71 w 553590"/>
                <a:gd name="connsiteY13" fmla="*/ 367251 h 453108"/>
                <a:gd name="connsiteX14" fmla="*/ 145806 w 553590"/>
                <a:gd name="connsiteY14" fmla="*/ 452968 h 453108"/>
                <a:gd name="connsiteX15" fmla="*/ 289224 w 553590"/>
                <a:gd name="connsiteY15" fmla="*/ 382569 h 453108"/>
                <a:gd name="connsiteX16" fmla="*/ 407640 w 553590"/>
                <a:gd name="connsiteY16" fmla="*/ 417729 h 453108"/>
                <a:gd name="connsiteX17" fmla="*/ 553438 w 553590"/>
                <a:gd name="connsiteY17" fmla="*/ 332091 h 453108"/>
                <a:gd name="connsiteX18" fmla="*/ 541057 w 553590"/>
                <a:gd name="connsiteY18" fmla="*/ 296773 h 453108"/>
                <a:gd name="connsiteX19" fmla="*/ 553438 w 553590"/>
                <a:gd name="connsiteY19" fmla="*/ 261771 h 453108"/>
                <a:gd name="connsiteX20" fmla="*/ 540898 w 553590"/>
                <a:gd name="connsiteY20" fmla="*/ 226215 h 453108"/>
                <a:gd name="connsiteX21" fmla="*/ 29771 w 553590"/>
                <a:gd name="connsiteY21" fmla="*/ 296932 h 453108"/>
                <a:gd name="connsiteX22" fmla="*/ 34375 w 553590"/>
                <a:gd name="connsiteY22" fmla="*/ 282407 h 453108"/>
                <a:gd name="connsiteX23" fmla="*/ 145489 w 553590"/>
                <a:gd name="connsiteY23" fmla="*/ 312250 h 453108"/>
                <a:gd name="connsiteX24" fmla="*/ 256604 w 553590"/>
                <a:gd name="connsiteY24" fmla="*/ 282407 h 453108"/>
                <a:gd name="connsiteX25" fmla="*/ 261207 w 553590"/>
                <a:gd name="connsiteY25" fmla="*/ 296932 h 453108"/>
                <a:gd name="connsiteX26" fmla="*/ 145251 w 553590"/>
                <a:gd name="connsiteY26" fmla="*/ 352489 h 453108"/>
                <a:gd name="connsiteX27" fmla="*/ 29771 w 553590"/>
                <a:gd name="connsiteY27" fmla="*/ 296932 h 453108"/>
                <a:gd name="connsiteX28" fmla="*/ 34375 w 553590"/>
                <a:gd name="connsiteY28" fmla="*/ 212088 h 453108"/>
                <a:gd name="connsiteX29" fmla="*/ 145489 w 553590"/>
                <a:gd name="connsiteY29" fmla="*/ 241930 h 453108"/>
                <a:gd name="connsiteX30" fmla="*/ 256604 w 553590"/>
                <a:gd name="connsiteY30" fmla="*/ 212088 h 453108"/>
                <a:gd name="connsiteX31" fmla="*/ 261207 w 553590"/>
                <a:gd name="connsiteY31" fmla="*/ 226612 h 453108"/>
                <a:gd name="connsiteX32" fmla="*/ 145251 w 553590"/>
                <a:gd name="connsiteY32" fmla="*/ 282169 h 453108"/>
                <a:gd name="connsiteX33" fmla="*/ 29216 w 553590"/>
                <a:gd name="connsiteY33" fmla="*/ 226612 h 453108"/>
                <a:gd name="connsiteX34" fmla="*/ 34375 w 553590"/>
                <a:gd name="connsiteY34" fmla="*/ 212088 h 453108"/>
                <a:gd name="connsiteX35" fmla="*/ 34375 w 553590"/>
                <a:gd name="connsiteY35" fmla="*/ 141451 h 453108"/>
                <a:gd name="connsiteX36" fmla="*/ 145489 w 553590"/>
                <a:gd name="connsiteY36" fmla="*/ 171213 h 453108"/>
                <a:gd name="connsiteX37" fmla="*/ 256604 w 553590"/>
                <a:gd name="connsiteY37" fmla="*/ 141451 h 453108"/>
                <a:gd name="connsiteX38" fmla="*/ 261365 w 553590"/>
                <a:gd name="connsiteY38" fmla="*/ 156292 h 453108"/>
                <a:gd name="connsiteX39" fmla="*/ 145410 w 553590"/>
                <a:gd name="connsiteY39" fmla="*/ 211850 h 453108"/>
                <a:gd name="connsiteX40" fmla="*/ 29375 w 553590"/>
                <a:gd name="connsiteY40" fmla="*/ 156292 h 453108"/>
                <a:gd name="connsiteX41" fmla="*/ 34613 w 553590"/>
                <a:gd name="connsiteY41" fmla="*/ 141451 h 453108"/>
                <a:gd name="connsiteX42" fmla="*/ 291366 w 553590"/>
                <a:gd name="connsiteY42" fmla="*/ 261771 h 453108"/>
                <a:gd name="connsiteX43" fmla="*/ 296208 w 553590"/>
                <a:gd name="connsiteY43" fmla="*/ 246930 h 453108"/>
                <a:gd name="connsiteX44" fmla="*/ 407322 w 553590"/>
                <a:gd name="connsiteY44" fmla="*/ 276693 h 453108"/>
                <a:gd name="connsiteX45" fmla="*/ 518437 w 553590"/>
                <a:gd name="connsiteY45" fmla="*/ 246930 h 453108"/>
                <a:gd name="connsiteX46" fmla="*/ 523199 w 553590"/>
                <a:gd name="connsiteY46" fmla="*/ 261771 h 453108"/>
                <a:gd name="connsiteX47" fmla="*/ 407243 w 553590"/>
                <a:gd name="connsiteY47" fmla="*/ 317329 h 453108"/>
                <a:gd name="connsiteX48" fmla="*/ 291605 w 553590"/>
                <a:gd name="connsiteY48" fmla="*/ 261771 h 453108"/>
                <a:gd name="connsiteX49" fmla="*/ 407402 w 553590"/>
                <a:gd name="connsiteY49" fmla="*/ 134784 h 453108"/>
                <a:gd name="connsiteX50" fmla="*/ 523358 w 553590"/>
                <a:gd name="connsiteY50" fmla="*/ 190341 h 453108"/>
                <a:gd name="connsiteX51" fmla="*/ 407402 w 553590"/>
                <a:gd name="connsiteY51" fmla="*/ 245898 h 453108"/>
                <a:gd name="connsiteX52" fmla="*/ 291366 w 553590"/>
                <a:gd name="connsiteY52" fmla="*/ 190341 h 453108"/>
                <a:gd name="connsiteX53" fmla="*/ 407640 w 553590"/>
                <a:gd name="connsiteY53" fmla="*/ 135101 h 453108"/>
                <a:gd name="connsiteX54" fmla="*/ 145489 w 553590"/>
                <a:gd name="connsiteY54" fmla="*/ 29304 h 453108"/>
                <a:gd name="connsiteX55" fmla="*/ 261445 w 553590"/>
                <a:gd name="connsiteY55" fmla="*/ 84862 h 453108"/>
                <a:gd name="connsiteX56" fmla="*/ 145489 w 553590"/>
                <a:gd name="connsiteY56" fmla="*/ 140419 h 453108"/>
                <a:gd name="connsiteX57" fmla="*/ 29454 w 553590"/>
                <a:gd name="connsiteY57" fmla="*/ 84862 h 453108"/>
                <a:gd name="connsiteX58" fmla="*/ 145806 w 553590"/>
                <a:gd name="connsiteY58" fmla="*/ 29622 h 453108"/>
                <a:gd name="connsiteX59" fmla="*/ 145489 w 553590"/>
                <a:gd name="connsiteY59" fmla="*/ 422808 h 453108"/>
                <a:gd name="connsiteX60" fmla="*/ 29454 w 553590"/>
                <a:gd name="connsiteY60" fmla="*/ 367251 h 453108"/>
                <a:gd name="connsiteX61" fmla="*/ 34057 w 553590"/>
                <a:gd name="connsiteY61" fmla="*/ 352727 h 453108"/>
                <a:gd name="connsiteX62" fmla="*/ 145172 w 553590"/>
                <a:gd name="connsiteY62" fmla="*/ 382648 h 453108"/>
                <a:gd name="connsiteX63" fmla="*/ 256286 w 553590"/>
                <a:gd name="connsiteY63" fmla="*/ 352727 h 453108"/>
                <a:gd name="connsiteX64" fmla="*/ 260889 w 553590"/>
                <a:gd name="connsiteY64" fmla="*/ 367251 h 453108"/>
                <a:gd name="connsiteX65" fmla="*/ 145806 w 553590"/>
                <a:gd name="connsiteY65" fmla="*/ 423126 h 453108"/>
                <a:gd name="connsiteX66" fmla="*/ 407402 w 553590"/>
                <a:gd name="connsiteY66" fmla="*/ 387649 h 453108"/>
                <a:gd name="connsiteX67" fmla="*/ 291366 w 553590"/>
                <a:gd name="connsiteY67" fmla="*/ 332091 h 453108"/>
                <a:gd name="connsiteX68" fmla="*/ 295970 w 553590"/>
                <a:gd name="connsiteY68" fmla="*/ 317567 h 453108"/>
                <a:gd name="connsiteX69" fmla="*/ 407084 w 553590"/>
                <a:gd name="connsiteY69" fmla="*/ 347409 h 453108"/>
                <a:gd name="connsiteX70" fmla="*/ 518199 w 553590"/>
                <a:gd name="connsiteY70" fmla="*/ 317567 h 453108"/>
                <a:gd name="connsiteX71" fmla="*/ 522802 w 553590"/>
                <a:gd name="connsiteY71" fmla="*/ 332091 h 453108"/>
                <a:gd name="connsiteX72" fmla="*/ 407640 w 553590"/>
                <a:gd name="connsiteY72" fmla="*/ 387966 h 4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3590" h="453108">
                  <a:moveTo>
                    <a:pt x="540898" y="226215"/>
                  </a:moveTo>
                  <a:cubicBezTo>
                    <a:pt x="548819" y="216159"/>
                    <a:pt x="553224" y="203778"/>
                    <a:pt x="553438" y="190976"/>
                  </a:cubicBezTo>
                  <a:cubicBezTo>
                    <a:pt x="553438" y="143355"/>
                    <a:pt x="489388" y="105339"/>
                    <a:pt x="407640" y="105339"/>
                  </a:cubicBezTo>
                  <a:cubicBezTo>
                    <a:pt x="358194" y="105339"/>
                    <a:pt x="315415" y="119148"/>
                    <a:pt x="289144" y="140578"/>
                  </a:cubicBezTo>
                  <a:cubicBezTo>
                    <a:pt x="286978" y="133418"/>
                    <a:pt x="283565" y="126704"/>
                    <a:pt x="279065" y="120736"/>
                  </a:cubicBezTo>
                  <a:cubicBezTo>
                    <a:pt x="287001" y="110688"/>
                    <a:pt x="291414" y="98298"/>
                    <a:pt x="291605" y="85497"/>
                  </a:cubicBezTo>
                  <a:cubicBezTo>
                    <a:pt x="291605" y="37479"/>
                    <a:pt x="227555" y="-141"/>
                    <a:pt x="145806" y="-141"/>
                  </a:cubicBezTo>
                  <a:cubicBezTo>
                    <a:pt x="64058" y="-141"/>
                    <a:pt x="-71" y="37479"/>
                    <a:pt x="-71" y="85497"/>
                  </a:cubicBezTo>
                  <a:cubicBezTo>
                    <a:pt x="112" y="98314"/>
                    <a:pt x="4556" y="110712"/>
                    <a:pt x="12549" y="120736"/>
                  </a:cubicBezTo>
                  <a:cubicBezTo>
                    <a:pt x="4564" y="130887"/>
                    <a:pt x="128" y="143379"/>
                    <a:pt x="-71" y="156292"/>
                  </a:cubicBezTo>
                  <a:cubicBezTo>
                    <a:pt x="143" y="169007"/>
                    <a:pt x="4524" y="181301"/>
                    <a:pt x="12390" y="191293"/>
                  </a:cubicBezTo>
                  <a:cubicBezTo>
                    <a:pt x="-4333" y="211754"/>
                    <a:pt x="-4333" y="241152"/>
                    <a:pt x="12390" y="261613"/>
                  </a:cubicBezTo>
                  <a:cubicBezTo>
                    <a:pt x="-4333" y="282074"/>
                    <a:pt x="-4333" y="311472"/>
                    <a:pt x="12390" y="331933"/>
                  </a:cubicBezTo>
                  <a:cubicBezTo>
                    <a:pt x="4485" y="342028"/>
                    <a:pt x="112" y="354433"/>
                    <a:pt x="-71" y="367251"/>
                  </a:cubicBezTo>
                  <a:cubicBezTo>
                    <a:pt x="-71" y="415348"/>
                    <a:pt x="63979" y="452968"/>
                    <a:pt x="145806" y="452968"/>
                  </a:cubicBezTo>
                  <a:cubicBezTo>
                    <a:pt x="218666" y="452968"/>
                    <a:pt x="277239" y="423046"/>
                    <a:pt x="289224" y="382569"/>
                  </a:cubicBezTo>
                  <a:cubicBezTo>
                    <a:pt x="315494" y="403998"/>
                    <a:pt x="358273" y="417729"/>
                    <a:pt x="407640" y="417729"/>
                  </a:cubicBezTo>
                  <a:cubicBezTo>
                    <a:pt x="489388" y="417729"/>
                    <a:pt x="553438" y="380109"/>
                    <a:pt x="553438" y="332091"/>
                  </a:cubicBezTo>
                  <a:cubicBezTo>
                    <a:pt x="553247" y="319289"/>
                    <a:pt x="548906" y="306892"/>
                    <a:pt x="541057" y="296773"/>
                  </a:cubicBezTo>
                  <a:cubicBezTo>
                    <a:pt x="548898" y="286772"/>
                    <a:pt x="553247" y="274478"/>
                    <a:pt x="553438" y="261771"/>
                  </a:cubicBezTo>
                  <a:cubicBezTo>
                    <a:pt x="553279" y="248867"/>
                    <a:pt x="548874" y="236366"/>
                    <a:pt x="540898" y="226215"/>
                  </a:cubicBezTo>
                  <a:close/>
                  <a:moveTo>
                    <a:pt x="29771" y="296932"/>
                  </a:moveTo>
                  <a:cubicBezTo>
                    <a:pt x="29930" y="291757"/>
                    <a:pt x="31517" y="286725"/>
                    <a:pt x="34375" y="282407"/>
                  </a:cubicBezTo>
                  <a:cubicBezTo>
                    <a:pt x="60963" y="300741"/>
                    <a:pt x="100646" y="312250"/>
                    <a:pt x="145489" y="312250"/>
                  </a:cubicBezTo>
                  <a:cubicBezTo>
                    <a:pt x="190332" y="312250"/>
                    <a:pt x="230333" y="300741"/>
                    <a:pt x="256604" y="282407"/>
                  </a:cubicBezTo>
                  <a:cubicBezTo>
                    <a:pt x="259461" y="286725"/>
                    <a:pt x="261048" y="291757"/>
                    <a:pt x="261207" y="296932"/>
                  </a:cubicBezTo>
                  <a:cubicBezTo>
                    <a:pt x="261207" y="323361"/>
                    <a:pt x="213586" y="352489"/>
                    <a:pt x="145251" y="352489"/>
                  </a:cubicBezTo>
                  <a:cubicBezTo>
                    <a:pt x="76916" y="352489"/>
                    <a:pt x="29771" y="323361"/>
                    <a:pt x="29771" y="296932"/>
                  </a:cubicBezTo>
                  <a:close/>
                  <a:moveTo>
                    <a:pt x="34375" y="212088"/>
                  </a:moveTo>
                  <a:cubicBezTo>
                    <a:pt x="60963" y="230422"/>
                    <a:pt x="100646" y="241930"/>
                    <a:pt x="145489" y="241930"/>
                  </a:cubicBezTo>
                  <a:cubicBezTo>
                    <a:pt x="190332" y="241930"/>
                    <a:pt x="230333" y="230422"/>
                    <a:pt x="256604" y="212088"/>
                  </a:cubicBezTo>
                  <a:cubicBezTo>
                    <a:pt x="259469" y="216405"/>
                    <a:pt x="261064" y="221437"/>
                    <a:pt x="261207" y="226612"/>
                  </a:cubicBezTo>
                  <a:cubicBezTo>
                    <a:pt x="261207" y="253041"/>
                    <a:pt x="213586" y="282169"/>
                    <a:pt x="145251" y="282169"/>
                  </a:cubicBezTo>
                  <a:cubicBezTo>
                    <a:pt x="76916" y="282169"/>
                    <a:pt x="29216" y="252724"/>
                    <a:pt x="29216" y="226612"/>
                  </a:cubicBezTo>
                  <a:cubicBezTo>
                    <a:pt x="29525" y="221381"/>
                    <a:pt x="31319" y="216342"/>
                    <a:pt x="34375" y="212088"/>
                  </a:cubicBezTo>
                  <a:close/>
                  <a:moveTo>
                    <a:pt x="34375" y="141451"/>
                  </a:moveTo>
                  <a:cubicBezTo>
                    <a:pt x="60883" y="159705"/>
                    <a:pt x="100488" y="171213"/>
                    <a:pt x="145489" y="171213"/>
                  </a:cubicBezTo>
                  <a:cubicBezTo>
                    <a:pt x="190490" y="171213"/>
                    <a:pt x="230095" y="159705"/>
                    <a:pt x="256604" y="141451"/>
                  </a:cubicBezTo>
                  <a:cubicBezTo>
                    <a:pt x="259548" y="145855"/>
                    <a:pt x="261199" y="150999"/>
                    <a:pt x="261365" y="156292"/>
                  </a:cubicBezTo>
                  <a:cubicBezTo>
                    <a:pt x="261365" y="182722"/>
                    <a:pt x="213745" y="211850"/>
                    <a:pt x="145410" y="211850"/>
                  </a:cubicBezTo>
                  <a:cubicBezTo>
                    <a:pt x="77074" y="211850"/>
                    <a:pt x="29375" y="182404"/>
                    <a:pt x="29375" y="156292"/>
                  </a:cubicBezTo>
                  <a:cubicBezTo>
                    <a:pt x="29652" y="150943"/>
                    <a:pt x="31470" y="145784"/>
                    <a:pt x="34613" y="141451"/>
                  </a:cubicBezTo>
                  <a:close/>
                  <a:moveTo>
                    <a:pt x="291366" y="261771"/>
                  </a:moveTo>
                  <a:cubicBezTo>
                    <a:pt x="291525" y="256462"/>
                    <a:pt x="293208" y="251311"/>
                    <a:pt x="296208" y="246930"/>
                  </a:cubicBezTo>
                  <a:cubicBezTo>
                    <a:pt x="322717" y="265185"/>
                    <a:pt x="362321" y="276693"/>
                    <a:pt x="407322" y="276693"/>
                  </a:cubicBezTo>
                  <a:cubicBezTo>
                    <a:pt x="452324" y="276693"/>
                    <a:pt x="491928" y="265185"/>
                    <a:pt x="518437" y="246930"/>
                  </a:cubicBezTo>
                  <a:cubicBezTo>
                    <a:pt x="521381" y="251335"/>
                    <a:pt x="523032" y="256478"/>
                    <a:pt x="523199" y="261771"/>
                  </a:cubicBezTo>
                  <a:cubicBezTo>
                    <a:pt x="523199" y="288201"/>
                    <a:pt x="475578" y="317329"/>
                    <a:pt x="407243" y="317329"/>
                  </a:cubicBezTo>
                  <a:cubicBezTo>
                    <a:pt x="338908" y="317329"/>
                    <a:pt x="291605" y="288201"/>
                    <a:pt x="291605" y="261771"/>
                  </a:cubicBezTo>
                  <a:close/>
                  <a:moveTo>
                    <a:pt x="407402" y="134784"/>
                  </a:moveTo>
                  <a:cubicBezTo>
                    <a:pt x="475737" y="134784"/>
                    <a:pt x="523358" y="164229"/>
                    <a:pt x="523358" y="190341"/>
                  </a:cubicBezTo>
                  <a:cubicBezTo>
                    <a:pt x="523358" y="216453"/>
                    <a:pt x="475737" y="245898"/>
                    <a:pt x="407402" y="245898"/>
                  </a:cubicBezTo>
                  <a:cubicBezTo>
                    <a:pt x="339066" y="245898"/>
                    <a:pt x="291366" y="216453"/>
                    <a:pt x="291366" y="190341"/>
                  </a:cubicBezTo>
                  <a:cubicBezTo>
                    <a:pt x="291366" y="164229"/>
                    <a:pt x="339225" y="135101"/>
                    <a:pt x="407640" y="135101"/>
                  </a:cubicBezTo>
                  <a:close/>
                  <a:moveTo>
                    <a:pt x="145489" y="29304"/>
                  </a:moveTo>
                  <a:cubicBezTo>
                    <a:pt x="213824" y="29304"/>
                    <a:pt x="261445" y="58750"/>
                    <a:pt x="261445" y="84862"/>
                  </a:cubicBezTo>
                  <a:cubicBezTo>
                    <a:pt x="261445" y="110973"/>
                    <a:pt x="213824" y="140419"/>
                    <a:pt x="145489" y="140419"/>
                  </a:cubicBezTo>
                  <a:cubicBezTo>
                    <a:pt x="77154" y="140419"/>
                    <a:pt x="29454" y="110973"/>
                    <a:pt x="29454" y="84862"/>
                  </a:cubicBezTo>
                  <a:cubicBezTo>
                    <a:pt x="29454" y="58750"/>
                    <a:pt x="77392" y="29622"/>
                    <a:pt x="145806" y="29622"/>
                  </a:cubicBezTo>
                  <a:close/>
                  <a:moveTo>
                    <a:pt x="145489" y="422808"/>
                  </a:moveTo>
                  <a:cubicBezTo>
                    <a:pt x="77074" y="422808"/>
                    <a:pt x="29454" y="393363"/>
                    <a:pt x="29454" y="367251"/>
                  </a:cubicBezTo>
                  <a:cubicBezTo>
                    <a:pt x="29613" y="362076"/>
                    <a:pt x="31200" y="357044"/>
                    <a:pt x="34057" y="352727"/>
                  </a:cubicBezTo>
                  <a:cubicBezTo>
                    <a:pt x="60645" y="371061"/>
                    <a:pt x="100329" y="382648"/>
                    <a:pt x="145172" y="382648"/>
                  </a:cubicBezTo>
                  <a:cubicBezTo>
                    <a:pt x="190014" y="382648"/>
                    <a:pt x="230015" y="371061"/>
                    <a:pt x="256286" y="352727"/>
                  </a:cubicBezTo>
                  <a:cubicBezTo>
                    <a:pt x="259143" y="357044"/>
                    <a:pt x="260731" y="362076"/>
                    <a:pt x="260889" y="367251"/>
                  </a:cubicBezTo>
                  <a:cubicBezTo>
                    <a:pt x="261762" y="393680"/>
                    <a:pt x="214142" y="423126"/>
                    <a:pt x="145806" y="423126"/>
                  </a:cubicBezTo>
                  <a:close/>
                  <a:moveTo>
                    <a:pt x="407402" y="387649"/>
                  </a:moveTo>
                  <a:cubicBezTo>
                    <a:pt x="338987" y="387649"/>
                    <a:pt x="291366" y="358203"/>
                    <a:pt x="291366" y="332091"/>
                  </a:cubicBezTo>
                  <a:cubicBezTo>
                    <a:pt x="291509" y="326916"/>
                    <a:pt x="293105" y="321885"/>
                    <a:pt x="295970" y="317567"/>
                  </a:cubicBezTo>
                  <a:cubicBezTo>
                    <a:pt x="322558" y="335901"/>
                    <a:pt x="362242" y="347409"/>
                    <a:pt x="407084" y="347409"/>
                  </a:cubicBezTo>
                  <a:cubicBezTo>
                    <a:pt x="451927" y="347409"/>
                    <a:pt x="491928" y="335901"/>
                    <a:pt x="518199" y="317567"/>
                  </a:cubicBezTo>
                  <a:cubicBezTo>
                    <a:pt x="521064" y="321885"/>
                    <a:pt x="522659" y="326916"/>
                    <a:pt x="522802" y="332091"/>
                  </a:cubicBezTo>
                  <a:cubicBezTo>
                    <a:pt x="523596" y="358203"/>
                    <a:pt x="475975" y="387966"/>
                    <a:pt x="407640" y="387966"/>
                  </a:cubicBezTo>
                  <a:close/>
                </a:path>
              </a:pathLst>
            </a:custGeom>
            <a:solidFill>
              <a:srgbClr val="B5E3EE"/>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sp>
        <p:nvSpPr>
          <p:cNvPr id="125" name="Rectangle 124">
            <a:extLst>
              <a:ext uri="{FF2B5EF4-FFF2-40B4-BE49-F238E27FC236}">
                <a16:creationId xmlns:a16="http://schemas.microsoft.com/office/drawing/2014/main" id="{B853B80A-2570-4606-B064-A73CBEDAA0F6}"/>
              </a:ext>
            </a:extLst>
          </p:cNvPr>
          <p:cNvSpPr/>
          <p:nvPr/>
        </p:nvSpPr>
        <p:spPr>
          <a:xfrm>
            <a:off x="1524001"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AF9F5"/>
              </a:solidFill>
              <a:effectLst/>
              <a:uLnTx/>
              <a:uFillTx/>
              <a:latin typeface="Adelle SB"/>
              <a:ea typeface="+mn-ea"/>
              <a:cs typeface="+mn-cs"/>
            </a:endParaRPr>
          </a:p>
        </p:txBody>
      </p:sp>
      <p:sp>
        <p:nvSpPr>
          <p:cNvPr id="574" name="Graphic 317">
            <a:extLst>
              <a:ext uri="{FF2B5EF4-FFF2-40B4-BE49-F238E27FC236}">
                <a16:creationId xmlns:a16="http://schemas.microsoft.com/office/drawing/2014/main" id="{02C4608A-B8C6-4096-A4A7-CFBE6B82711D}"/>
              </a:ext>
            </a:extLst>
          </p:cNvPr>
          <p:cNvSpPr/>
          <p:nvPr/>
        </p:nvSpPr>
        <p:spPr>
          <a:xfrm rot="16200000" flipV="1">
            <a:off x="3699524" y="3206482"/>
            <a:ext cx="6314021" cy="630850"/>
          </a:xfrm>
          <a:custGeom>
            <a:avLst/>
            <a:gdLst>
              <a:gd name="connsiteX0" fmla="*/ 5535364 w 7368250"/>
              <a:gd name="connsiteY0" fmla="*/ 92989 h 539172"/>
              <a:gd name="connsiteX1" fmla="*/ 5538888 w 7368250"/>
              <a:gd name="connsiteY1" fmla="*/ 91942 h 539172"/>
              <a:gd name="connsiteX2" fmla="*/ 5550794 w 7368250"/>
              <a:gd name="connsiteY2" fmla="*/ 93371 h 539172"/>
              <a:gd name="connsiteX3" fmla="*/ 5535173 w 7368250"/>
              <a:gd name="connsiteY3" fmla="*/ 98705 h 539172"/>
              <a:gd name="connsiteX4" fmla="*/ 5565844 w 7368250"/>
              <a:gd name="connsiteY4" fmla="*/ 94418 h 539172"/>
              <a:gd name="connsiteX5" fmla="*/ 5611850 w 7368250"/>
              <a:gd name="connsiteY5" fmla="*/ 96609 h 539172"/>
              <a:gd name="connsiteX6" fmla="*/ 5611088 w 7368250"/>
              <a:gd name="connsiteY6" fmla="*/ 101086 h 539172"/>
              <a:gd name="connsiteX7" fmla="*/ 5601563 w 7368250"/>
              <a:gd name="connsiteY7" fmla="*/ 102038 h 539172"/>
              <a:gd name="connsiteX8" fmla="*/ 5597276 w 7368250"/>
              <a:gd name="connsiteY8" fmla="*/ 102038 h 539172"/>
              <a:gd name="connsiteX9" fmla="*/ 5553842 w 7368250"/>
              <a:gd name="connsiteY9" fmla="*/ 102514 h 539172"/>
              <a:gd name="connsiteX10" fmla="*/ 5536126 w 7368250"/>
              <a:gd name="connsiteY10" fmla="*/ 102514 h 539172"/>
              <a:gd name="connsiteX11" fmla="*/ 5528125 w 7368250"/>
              <a:gd name="connsiteY11" fmla="*/ 97942 h 539172"/>
              <a:gd name="connsiteX12" fmla="*/ 5535840 w 7368250"/>
              <a:gd name="connsiteY12" fmla="*/ 93085 h 539172"/>
              <a:gd name="connsiteX13" fmla="*/ 5640615 w 7368250"/>
              <a:gd name="connsiteY13" fmla="*/ 91275 h 539172"/>
              <a:gd name="connsiteX14" fmla="*/ 5639282 w 7368250"/>
              <a:gd name="connsiteY14" fmla="*/ 91275 h 539172"/>
              <a:gd name="connsiteX15" fmla="*/ 5640234 w 7368250"/>
              <a:gd name="connsiteY15" fmla="*/ 91275 h 539172"/>
              <a:gd name="connsiteX16" fmla="*/ 5640234 w 7368250"/>
              <a:gd name="connsiteY16" fmla="*/ 91275 h 539172"/>
              <a:gd name="connsiteX17" fmla="*/ 5737294 w 7368250"/>
              <a:gd name="connsiteY17" fmla="*/ 99085 h 539172"/>
              <a:gd name="connsiteX18" fmla="*/ 5829591 w 7368250"/>
              <a:gd name="connsiteY18" fmla="*/ 100514 h 539172"/>
              <a:gd name="connsiteX19" fmla="*/ 5880359 w 7368250"/>
              <a:gd name="connsiteY19" fmla="*/ 103943 h 539172"/>
              <a:gd name="connsiteX20" fmla="*/ 5839688 w 7368250"/>
              <a:gd name="connsiteY20" fmla="*/ 108230 h 539172"/>
              <a:gd name="connsiteX21" fmla="*/ 5767774 w 7368250"/>
              <a:gd name="connsiteY21" fmla="*/ 114992 h 539172"/>
              <a:gd name="connsiteX22" fmla="*/ 5728436 w 7368250"/>
              <a:gd name="connsiteY22" fmla="*/ 114040 h 539172"/>
              <a:gd name="connsiteX23" fmla="*/ 5728436 w 7368250"/>
              <a:gd name="connsiteY23" fmla="*/ 112421 h 539172"/>
              <a:gd name="connsiteX24" fmla="*/ 5717768 w 7368250"/>
              <a:gd name="connsiteY24" fmla="*/ 107182 h 539172"/>
              <a:gd name="connsiteX25" fmla="*/ 5701384 w 7368250"/>
              <a:gd name="connsiteY25" fmla="*/ 113373 h 539172"/>
              <a:gd name="connsiteX26" fmla="*/ 5691859 w 7368250"/>
              <a:gd name="connsiteY26" fmla="*/ 113373 h 539172"/>
              <a:gd name="connsiteX27" fmla="*/ 5691193 w 7368250"/>
              <a:gd name="connsiteY27" fmla="*/ 112516 h 539172"/>
              <a:gd name="connsiteX28" fmla="*/ 5691193 w 7368250"/>
              <a:gd name="connsiteY28" fmla="*/ 113373 h 539172"/>
              <a:gd name="connsiteX29" fmla="*/ 5685763 w 7368250"/>
              <a:gd name="connsiteY29" fmla="*/ 113373 h 539172"/>
              <a:gd name="connsiteX30" fmla="*/ 5680429 w 7368250"/>
              <a:gd name="connsiteY30" fmla="*/ 111849 h 539172"/>
              <a:gd name="connsiteX31" fmla="*/ 5676143 w 7368250"/>
              <a:gd name="connsiteY31" fmla="*/ 111849 h 539172"/>
              <a:gd name="connsiteX32" fmla="*/ 5679953 w 7368250"/>
              <a:gd name="connsiteY32" fmla="*/ 109753 h 539172"/>
              <a:gd name="connsiteX33" fmla="*/ 5681382 w 7368250"/>
              <a:gd name="connsiteY33" fmla="*/ 103752 h 539172"/>
              <a:gd name="connsiteX34" fmla="*/ 5670904 w 7368250"/>
              <a:gd name="connsiteY34" fmla="*/ 107182 h 539172"/>
              <a:gd name="connsiteX35" fmla="*/ 5669190 w 7368250"/>
              <a:gd name="connsiteY35" fmla="*/ 109086 h 539172"/>
              <a:gd name="connsiteX36" fmla="*/ 5653664 w 7368250"/>
              <a:gd name="connsiteY36" fmla="*/ 109086 h 539172"/>
              <a:gd name="connsiteX37" fmla="*/ 5644806 w 7368250"/>
              <a:gd name="connsiteY37" fmla="*/ 107658 h 539172"/>
              <a:gd name="connsiteX38" fmla="*/ 5637472 w 7368250"/>
              <a:gd name="connsiteY38" fmla="*/ 109849 h 539172"/>
              <a:gd name="connsiteX39" fmla="*/ 5630423 w 7368250"/>
              <a:gd name="connsiteY39" fmla="*/ 112230 h 539172"/>
              <a:gd name="connsiteX40" fmla="*/ 5623184 w 7368250"/>
              <a:gd name="connsiteY40" fmla="*/ 112230 h 539172"/>
              <a:gd name="connsiteX41" fmla="*/ 5620041 w 7368250"/>
              <a:gd name="connsiteY41" fmla="*/ 109944 h 539172"/>
              <a:gd name="connsiteX42" fmla="*/ 5615945 w 7368250"/>
              <a:gd name="connsiteY42" fmla="*/ 101657 h 539172"/>
              <a:gd name="connsiteX43" fmla="*/ 5615945 w 7368250"/>
              <a:gd name="connsiteY43" fmla="*/ 100895 h 539172"/>
              <a:gd name="connsiteX44" fmla="*/ 5615945 w 7368250"/>
              <a:gd name="connsiteY44" fmla="*/ 97180 h 539172"/>
              <a:gd name="connsiteX45" fmla="*/ 5627089 w 7368250"/>
              <a:gd name="connsiteY45" fmla="*/ 97180 h 539172"/>
              <a:gd name="connsiteX46" fmla="*/ 5627852 w 7368250"/>
              <a:gd name="connsiteY46" fmla="*/ 99181 h 539172"/>
              <a:gd name="connsiteX47" fmla="*/ 5629375 w 7368250"/>
              <a:gd name="connsiteY47" fmla="*/ 97276 h 539172"/>
              <a:gd name="connsiteX48" fmla="*/ 5644425 w 7368250"/>
              <a:gd name="connsiteY48" fmla="*/ 97276 h 539172"/>
              <a:gd name="connsiteX49" fmla="*/ 5648521 w 7368250"/>
              <a:gd name="connsiteY49" fmla="*/ 101371 h 539172"/>
              <a:gd name="connsiteX50" fmla="*/ 5651283 w 7368250"/>
              <a:gd name="connsiteY50" fmla="*/ 97466 h 539172"/>
              <a:gd name="connsiteX51" fmla="*/ 5735865 w 7368250"/>
              <a:gd name="connsiteY51" fmla="*/ 99657 h 539172"/>
              <a:gd name="connsiteX52" fmla="*/ 4560671 w 7368250"/>
              <a:gd name="connsiteY52" fmla="*/ 512089 h 539172"/>
              <a:gd name="connsiteX53" fmla="*/ 4552098 w 7368250"/>
              <a:gd name="connsiteY53" fmla="*/ 514280 h 539172"/>
              <a:gd name="connsiteX54" fmla="*/ 4544383 w 7368250"/>
              <a:gd name="connsiteY54" fmla="*/ 514280 h 539172"/>
              <a:gd name="connsiteX55" fmla="*/ 4530953 w 7368250"/>
              <a:gd name="connsiteY55" fmla="*/ 516852 h 539172"/>
              <a:gd name="connsiteX56" fmla="*/ 4526190 w 7368250"/>
              <a:gd name="connsiteY56" fmla="*/ 512851 h 539172"/>
              <a:gd name="connsiteX57" fmla="*/ 4531238 w 7368250"/>
              <a:gd name="connsiteY57" fmla="*/ 509423 h 539172"/>
              <a:gd name="connsiteX58" fmla="*/ 4543240 w 7368250"/>
              <a:gd name="connsiteY58" fmla="*/ 510185 h 539172"/>
              <a:gd name="connsiteX59" fmla="*/ 4556480 w 7368250"/>
              <a:gd name="connsiteY59" fmla="*/ 502469 h 539172"/>
              <a:gd name="connsiteX60" fmla="*/ 4571434 w 7368250"/>
              <a:gd name="connsiteY60" fmla="*/ 499421 h 539172"/>
              <a:gd name="connsiteX61" fmla="*/ 4560671 w 7368250"/>
              <a:gd name="connsiteY61" fmla="*/ 511899 h 539172"/>
              <a:gd name="connsiteX62" fmla="*/ 4231106 w 7368250"/>
              <a:gd name="connsiteY62" fmla="*/ 503993 h 539172"/>
              <a:gd name="connsiteX63" fmla="*/ 4225200 w 7368250"/>
              <a:gd name="connsiteY63" fmla="*/ 509994 h 539172"/>
              <a:gd name="connsiteX64" fmla="*/ 4223771 w 7368250"/>
              <a:gd name="connsiteY64" fmla="*/ 504374 h 539172"/>
              <a:gd name="connsiteX65" fmla="*/ 4215675 w 7368250"/>
              <a:gd name="connsiteY65" fmla="*/ 504374 h 539172"/>
              <a:gd name="connsiteX66" fmla="*/ 4203007 w 7368250"/>
              <a:gd name="connsiteY66" fmla="*/ 509613 h 539172"/>
              <a:gd name="connsiteX67" fmla="*/ 4197387 w 7368250"/>
              <a:gd name="connsiteY67" fmla="*/ 515042 h 539172"/>
              <a:gd name="connsiteX68" fmla="*/ 4194530 w 7368250"/>
              <a:gd name="connsiteY68" fmla="*/ 509042 h 539172"/>
              <a:gd name="connsiteX69" fmla="*/ 4181956 w 7368250"/>
              <a:gd name="connsiteY69" fmla="*/ 502279 h 539172"/>
              <a:gd name="connsiteX70" fmla="*/ 4176337 w 7368250"/>
              <a:gd name="connsiteY70" fmla="*/ 502850 h 539172"/>
              <a:gd name="connsiteX71" fmla="*/ 4157287 w 7368250"/>
              <a:gd name="connsiteY71" fmla="*/ 497421 h 539172"/>
              <a:gd name="connsiteX72" fmla="*/ 4153858 w 7368250"/>
              <a:gd name="connsiteY72" fmla="*/ 498755 h 539172"/>
              <a:gd name="connsiteX73" fmla="*/ 4157953 w 7368250"/>
              <a:gd name="connsiteY73" fmla="*/ 492563 h 539172"/>
              <a:gd name="connsiteX74" fmla="*/ 4156334 w 7368250"/>
              <a:gd name="connsiteY74" fmla="*/ 489515 h 539172"/>
              <a:gd name="connsiteX75" fmla="*/ 4145476 w 7368250"/>
              <a:gd name="connsiteY75" fmla="*/ 484372 h 539172"/>
              <a:gd name="connsiteX76" fmla="*/ 4143952 w 7368250"/>
              <a:gd name="connsiteY76" fmla="*/ 489706 h 539172"/>
              <a:gd name="connsiteX77" fmla="*/ 4129855 w 7368250"/>
              <a:gd name="connsiteY77" fmla="*/ 488087 h 539172"/>
              <a:gd name="connsiteX78" fmla="*/ 4123663 w 7368250"/>
              <a:gd name="connsiteY78" fmla="*/ 486467 h 539172"/>
              <a:gd name="connsiteX79" fmla="*/ 4123663 w 7368250"/>
              <a:gd name="connsiteY79" fmla="*/ 489896 h 539172"/>
              <a:gd name="connsiteX80" fmla="*/ 4129378 w 7368250"/>
              <a:gd name="connsiteY80" fmla="*/ 495326 h 539172"/>
              <a:gd name="connsiteX81" fmla="*/ 4137856 w 7368250"/>
              <a:gd name="connsiteY81" fmla="*/ 495897 h 539172"/>
              <a:gd name="connsiteX82" fmla="*/ 4131855 w 7368250"/>
              <a:gd name="connsiteY82" fmla="*/ 499611 h 539172"/>
              <a:gd name="connsiteX83" fmla="*/ 4111948 w 7368250"/>
              <a:gd name="connsiteY83" fmla="*/ 495611 h 539172"/>
              <a:gd name="connsiteX84" fmla="*/ 4110900 w 7368250"/>
              <a:gd name="connsiteY84" fmla="*/ 492087 h 539172"/>
              <a:gd name="connsiteX85" fmla="*/ 4110043 w 7368250"/>
              <a:gd name="connsiteY85" fmla="*/ 487229 h 539172"/>
              <a:gd name="connsiteX86" fmla="*/ 4107661 w 7368250"/>
              <a:gd name="connsiteY86" fmla="*/ 480181 h 539172"/>
              <a:gd name="connsiteX87" fmla="*/ 4119282 w 7368250"/>
              <a:gd name="connsiteY87" fmla="*/ 479419 h 539172"/>
              <a:gd name="connsiteX88" fmla="*/ 4130045 w 7368250"/>
              <a:gd name="connsiteY88" fmla="*/ 479419 h 539172"/>
              <a:gd name="connsiteX89" fmla="*/ 4137475 w 7368250"/>
              <a:gd name="connsiteY89" fmla="*/ 479419 h 539172"/>
              <a:gd name="connsiteX90" fmla="*/ 4145761 w 7368250"/>
              <a:gd name="connsiteY90" fmla="*/ 483514 h 539172"/>
              <a:gd name="connsiteX91" fmla="*/ 4161573 w 7368250"/>
              <a:gd name="connsiteY91" fmla="*/ 479990 h 539172"/>
              <a:gd name="connsiteX92" fmla="*/ 4167478 w 7368250"/>
              <a:gd name="connsiteY92" fmla="*/ 480848 h 539172"/>
              <a:gd name="connsiteX93" fmla="*/ 4175860 w 7368250"/>
              <a:gd name="connsiteY93" fmla="*/ 478942 h 539172"/>
              <a:gd name="connsiteX94" fmla="*/ 4177289 w 7368250"/>
              <a:gd name="connsiteY94" fmla="*/ 480561 h 539172"/>
              <a:gd name="connsiteX95" fmla="*/ 4180909 w 7368250"/>
              <a:gd name="connsiteY95" fmla="*/ 477990 h 539172"/>
              <a:gd name="connsiteX96" fmla="*/ 4192910 w 7368250"/>
              <a:gd name="connsiteY96" fmla="*/ 483324 h 539172"/>
              <a:gd name="connsiteX97" fmla="*/ 4196625 w 7368250"/>
              <a:gd name="connsiteY97" fmla="*/ 483324 h 539172"/>
              <a:gd name="connsiteX98" fmla="*/ 4217294 w 7368250"/>
              <a:gd name="connsiteY98" fmla="*/ 479514 h 539172"/>
              <a:gd name="connsiteX99" fmla="*/ 4237202 w 7368250"/>
              <a:gd name="connsiteY99" fmla="*/ 475132 h 539172"/>
              <a:gd name="connsiteX100" fmla="*/ 4241964 w 7368250"/>
              <a:gd name="connsiteY100" fmla="*/ 475132 h 539172"/>
              <a:gd name="connsiteX101" fmla="*/ 4240059 w 7368250"/>
              <a:gd name="connsiteY101" fmla="*/ 485515 h 539172"/>
              <a:gd name="connsiteX102" fmla="*/ 4231582 w 7368250"/>
              <a:gd name="connsiteY102" fmla="*/ 503326 h 539172"/>
              <a:gd name="connsiteX103" fmla="*/ 4097660 w 7368250"/>
              <a:gd name="connsiteY103" fmla="*/ 487896 h 539172"/>
              <a:gd name="connsiteX104" fmla="*/ 4088707 w 7368250"/>
              <a:gd name="connsiteY104" fmla="*/ 495611 h 539172"/>
              <a:gd name="connsiteX105" fmla="*/ 4086135 w 7368250"/>
              <a:gd name="connsiteY105" fmla="*/ 499231 h 539172"/>
              <a:gd name="connsiteX106" fmla="*/ 4078420 w 7368250"/>
              <a:gd name="connsiteY106" fmla="*/ 496945 h 539172"/>
              <a:gd name="connsiteX107" fmla="*/ 4080039 w 7368250"/>
              <a:gd name="connsiteY107" fmla="*/ 493325 h 539172"/>
              <a:gd name="connsiteX108" fmla="*/ 4082468 w 7368250"/>
              <a:gd name="connsiteY108" fmla="*/ 487048 h 539172"/>
              <a:gd name="connsiteX109" fmla="*/ 4081753 w 7368250"/>
              <a:gd name="connsiteY109" fmla="*/ 485895 h 539172"/>
              <a:gd name="connsiteX110" fmla="*/ 4078039 w 7368250"/>
              <a:gd name="connsiteY110" fmla="*/ 488182 h 539172"/>
              <a:gd name="connsiteX111" fmla="*/ 4072038 w 7368250"/>
              <a:gd name="connsiteY111" fmla="*/ 487324 h 539172"/>
              <a:gd name="connsiteX112" fmla="*/ 4060132 w 7368250"/>
              <a:gd name="connsiteY112" fmla="*/ 492754 h 539172"/>
              <a:gd name="connsiteX113" fmla="*/ 4058227 w 7368250"/>
              <a:gd name="connsiteY113" fmla="*/ 493421 h 539172"/>
              <a:gd name="connsiteX114" fmla="*/ 4053274 w 7368250"/>
              <a:gd name="connsiteY114" fmla="*/ 494754 h 539172"/>
              <a:gd name="connsiteX115" fmla="*/ 4047178 w 7368250"/>
              <a:gd name="connsiteY115" fmla="*/ 498183 h 539172"/>
              <a:gd name="connsiteX116" fmla="*/ 4046415 w 7368250"/>
              <a:gd name="connsiteY116" fmla="*/ 492754 h 539172"/>
              <a:gd name="connsiteX117" fmla="*/ 4045844 w 7368250"/>
              <a:gd name="connsiteY117" fmla="*/ 483229 h 539172"/>
              <a:gd name="connsiteX118" fmla="*/ 4053178 w 7368250"/>
              <a:gd name="connsiteY118" fmla="*/ 477133 h 539172"/>
              <a:gd name="connsiteX119" fmla="*/ 4080134 w 7368250"/>
              <a:gd name="connsiteY119" fmla="*/ 477133 h 539172"/>
              <a:gd name="connsiteX120" fmla="*/ 4084135 w 7368250"/>
              <a:gd name="connsiteY120" fmla="*/ 477133 h 539172"/>
              <a:gd name="connsiteX121" fmla="*/ 4096803 w 7368250"/>
              <a:gd name="connsiteY121" fmla="*/ 481133 h 539172"/>
              <a:gd name="connsiteX122" fmla="*/ 4101641 w 7368250"/>
              <a:gd name="connsiteY122" fmla="*/ 483496 h 539172"/>
              <a:gd name="connsiteX123" fmla="*/ 4101851 w 7368250"/>
              <a:gd name="connsiteY123" fmla="*/ 484657 h 539172"/>
              <a:gd name="connsiteX124" fmla="*/ 4097660 w 7368250"/>
              <a:gd name="connsiteY124" fmla="*/ 487610 h 539172"/>
              <a:gd name="connsiteX125" fmla="*/ 3576643 w 7368250"/>
              <a:gd name="connsiteY125" fmla="*/ 497992 h 539172"/>
              <a:gd name="connsiteX126" fmla="*/ 3559117 w 7368250"/>
              <a:gd name="connsiteY126" fmla="*/ 504374 h 539172"/>
              <a:gd name="connsiteX127" fmla="*/ 3552735 w 7368250"/>
              <a:gd name="connsiteY127" fmla="*/ 492278 h 539172"/>
              <a:gd name="connsiteX128" fmla="*/ 3554545 w 7368250"/>
              <a:gd name="connsiteY128" fmla="*/ 486753 h 539172"/>
              <a:gd name="connsiteX129" fmla="*/ 3554069 w 7368250"/>
              <a:gd name="connsiteY129" fmla="*/ 480371 h 539172"/>
              <a:gd name="connsiteX130" fmla="*/ 3547877 w 7368250"/>
              <a:gd name="connsiteY130" fmla="*/ 482562 h 539172"/>
              <a:gd name="connsiteX131" fmla="*/ 3544448 w 7368250"/>
              <a:gd name="connsiteY131" fmla="*/ 487038 h 539172"/>
              <a:gd name="connsiteX132" fmla="*/ 3537876 w 7368250"/>
              <a:gd name="connsiteY132" fmla="*/ 485801 h 539172"/>
              <a:gd name="connsiteX133" fmla="*/ 3527208 w 7368250"/>
              <a:gd name="connsiteY133" fmla="*/ 483896 h 539172"/>
              <a:gd name="connsiteX134" fmla="*/ 3523779 w 7368250"/>
              <a:gd name="connsiteY134" fmla="*/ 488372 h 539172"/>
              <a:gd name="connsiteX135" fmla="*/ 3505967 w 7368250"/>
              <a:gd name="connsiteY135" fmla="*/ 497897 h 539172"/>
              <a:gd name="connsiteX136" fmla="*/ 3512063 w 7368250"/>
              <a:gd name="connsiteY136" fmla="*/ 493897 h 539172"/>
              <a:gd name="connsiteX137" fmla="*/ 3517397 w 7368250"/>
              <a:gd name="connsiteY137" fmla="*/ 489039 h 539172"/>
              <a:gd name="connsiteX138" fmla="*/ 3513302 w 7368250"/>
              <a:gd name="connsiteY138" fmla="*/ 480085 h 539172"/>
              <a:gd name="connsiteX139" fmla="*/ 3506729 w 7368250"/>
              <a:gd name="connsiteY139" fmla="*/ 484276 h 539172"/>
              <a:gd name="connsiteX140" fmla="*/ 3503490 w 7368250"/>
              <a:gd name="connsiteY140" fmla="*/ 486848 h 539172"/>
              <a:gd name="connsiteX141" fmla="*/ 3501681 w 7368250"/>
              <a:gd name="connsiteY141" fmla="*/ 482753 h 539172"/>
              <a:gd name="connsiteX142" fmla="*/ 3501109 w 7368250"/>
              <a:gd name="connsiteY142" fmla="*/ 475894 h 539172"/>
              <a:gd name="connsiteX143" fmla="*/ 3502919 w 7368250"/>
              <a:gd name="connsiteY143" fmla="*/ 450939 h 539172"/>
              <a:gd name="connsiteX144" fmla="*/ 3505015 w 7368250"/>
              <a:gd name="connsiteY144" fmla="*/ 445129 h 539172"/>
              <a:gd name="connsiteX145" fmla="*/ 3508063 w 7368250"/>
              <a:gd name="connsiteY145" fmla="*/ 449987 h 539172"/>
              <a:gd name="connsiteX146" fmla="*/ 3509682 w 7368250"/>
              <a:gd name="connsiteY146" fmla="*/ 469037 h 539172"/>
              <a:gd name="connsiteX147" fmla="*/ 3511968 w 7368250"/>
              <a:gd name="connsiteY147" fmla="*/ 475990 h 539172"/>
              <a:gd name="connsiteX148" fmla="*/ 3517207 w 7368250"/>
              <a:gd name="connsiteY148" fmla="*/ 473323 h 539172"/>
              <a:gd name="connsiteX149" fmla="*/ 3525589 w 7368250"/>
              <a:gd name="connsiteY149" fmla="*/ 471513 h 539172"/>
              <a:gd name="connsiteX150" fmla="*/ 3548068 w 7368250"/>
              <a:gd name="connsiteY150" fmla="*/ 468560 h 539172"/>
              <a:gd name="connsiteX151" fmla="*/ 3554640 w 7368250"/>
              <a:gd name="connsiteY151" fmla="*/ 471513 h 539172"/>
              <a:gd name="connsiteX152" fmla="*/ 3557021 w 7368250"/>
              <a:gd name="connsiteY152" fmla="*/ 478847 h 539172"/>
              <a:gd name="connsiteX153" fmla="*/ 3559212 w 7368250"/>
              <a:gd name="connsiteY153" fmla="*/ 491706 h 539172"/>
              <a:gd name="connsiteX154" fmla="*/ 3574071 w 7368250"/>
              <a:gd name="connsiteY154" fmla="*/ 492278 h 539172"/>
              <a:gd name="connsiteX155" fmla="*/ 3578929 w 7368250"/>
              <a:gd name="connsiteY155" fmla="*/ 492278 h 539172"/>
              <a:gd name="connsiteX156" fmla="*/ 3576643 w 7368250"/>
              <a:gd name="connsiteY156" fmla="*/ 499135 h 539172"/>
              <a:gd name="connsiteX157" fmla="*/ 3491489 w 7368250"/>
              <a:gd name="connsiteY157" fmla="*/ 491706 h 539172"/>
              <a:gd name="connsiteX158" fmla="*/ 3490822 w 7368250"/>
              <a:gd name="connsiteY158" fmla="*/ 486086 h 539172"/>
              <a:gd name="connsiteX159" fmla="*/ 3490822 w 7368250"/>
              <a:gd name="connsiteY159" fmla="*/ 481990 h 539172"/>
              <a:gd name="connsiteX160" fmla="*/ 3475392 w 7368250"/>
              <a:gd name="connsiteY160" fmla="*/ 488372 h 539172"/>
              <a:gd name="connsiteX161" fmla="*/ 3472915 w 7368250"/>
              <a:gd name="connsiteY161" fmla="*/ 489230 h 539172"/>
              <a:gd name="connsiteX162" fmla="*/ 3443483 w 7368250"/>
              <a:gd name="connsiteY162" fmla="*/ 495897 h 539172"/>
              <a:gd name="connsiteX163" fmla="*/ 3437387 w 7368250"/>
              <a:gd name="connsiteY163" fmla="*/ 493897 h 539172"/>
              <a:gd name="connsiteX164" fmla="*/ 3427290 w 7368250"/>
              <a:gd name="connsiteY164" fmla="*/ 497516 h 539172"/>
              <a:gd name="connsiteX165" fmla="*/ 3424052 w 7368250"/>
              <a:gd name="connsiteY165" fmla="*/ 517233 h 539172"/>
              <a:gd name="connsiteX166" fmla="*/ 3416051 w 7368250"/>
              <a:gd name="connsiteY166" fmla="*/ 493706 h 539172"/>
              <a:gd name="connsiteX167" fmla="*/ 3422214 w 7368250"/>
              <a:gd name="connsiteY167" fmla="*/ 481734 h 539172"/>
              <a:gd name="connsiteX168" fmla="*/ 3423481 w 7368250"/>
              <a:gd name="connsiteY168" fmla="*/ 481419 h 539172"/>
              <a:gd name="connsiteX169" fmla="*/ 3439864 w 7368250"/>
              <a:gd name="connsiteY169" fmla="*/ 487420 h 539172"/>
              <a:gd name="connsiteX170" fmla="*/ 3446245 w 7368250"/>
              <a:gd name="connsiteY170" fmla="*/ 478847 h 539172"/>
              <a:gd name="connsiteX171" fmla="*/ 3458723 w 7368250"/>
              <a:gd name="connsiteY171" fmla="*/ 471799 h 539172"/>
              <a:gd name="connsiteX172" fmla="*/ 3463200 w 7368250"/>
              <a:gd name="connsiteY172" fmla="*/ 468560 h 539172"/>
              <a:gd name="connsiteX173" fmla="*/ 3465677 w 7368250"/>
              <a:gd name="connsiteY173" fmla="*/ 453129 h 539172"/>
              <a:gd name="connsiteX174" fmla="*/ 3467962 w 7368250"/>
              <a:gd name="connsiteY174" fmla="*/ 445129 h 539172"/>
              <a:gd name="connsiteX175" fmla="*/ 3475868 w 7368250"/>
              <a:gd name="connsiteY175" fmla="*/ 440080 h 539172"/>
              <a:gd name="connsiteX176" fmla="*/ 3475202 w 7368250"/>
              <a:gd name="connsiteY176" fmla="*/ 448558 h 539172"/>
              <a:gd name="connsiteX177" fmla="*/ 3474535 w 7368250"/>
              <a:gd name="connsiteY177" fmla="*/ 470180 h 539172"/>
              <a:gd name="connsiteX178" fmla="*/ 3482536 w 7368250"/>
              <a:gd name="connsiteY178" fmla="*/ 475037 h 539172"/>
              <a:gd name="connsiteX179" fmla="*/ 3495490 w 7368250"/>
              <a:gd name="connsiteY179" fmla="*/ 486277 h 539172"/>
              <a:gd name="connsiteX180" fmla="*/ 3491870 w 7368250"/>
              <a:gd name="connsiteY180" fmla="*/ 491706 h 539172"/>
              <a:gd name="connsiteX181" fmla="*/ 3374617 w 7368250"/>
              <a:gd name="connsiteY181" fmla="*/ 494373 h 539172"/>
              <a:gd name="connsiteX182" fmla="*/ 3363854 w 7368250"/>
              <a:gd name="connsiteY182" fmla="*/ 498564 h 539172"/>
              <a:gd name="connsiteX183" fmla="*/ 3363854 w 7368250"/>
              <a:gd name="connsiteY183" fmla="*/ 479514 h 539172"/>
              <a:gd name="connsiteX184" fmla="*/ 3363283 w 7368250"/>
              <a:gd name="connsiteY184" fmla="*/ 475704 h 539172"/>
              <a:gd name="connsiteX185" fmla="*/ 3363283 w 7368250"/>
              <a:gd name="connsiteY185" fmla="*/ 451225 h 539172"/>
              <a:gd name="connsiteX186" fmla="*/ 3369950 w 7368250"/>
              <a:gd name="connsiteY186" fmla="*/ 444843 h 539172"/>
              <a:gd name="connsiteX187" fmla="*/ 3373570 w 7368250"/>
              <a:gd name="connsiteY187" fmla="*/ 450558 h 539172"/>
              <a:gd name="connsiteX188" fmla="*/ 3376618 w 7368250"/>
              <a:gd name="connsiteY188" fmla="*/ 468560 h 539172"/>
              <a:gd name="connsiteX189" fmla="*/ 3374236 w 7368250"/>
              <a:gd name="connsiteY189" fmla="*/ 493992 h 539172"/>
              <a:gd name="connsiteX190" fmla="*/ 3351853 w 7368250"/>
              <a:gd name="connsiteY190" fmla="*/ 461321 h 539172"/>
              <a:gd name="connsiteX191" fmla="*/ 3350995 w 7368250"/>
              <a:gd name="connsiteY191" fmla="*/ 475132 h 539172"/>
              <a:gd name="connsiteX192" fmla="*/ 3346614 w 7368250"/>
              <a:gd name="connsiteY192" fmla="*/ 485324 h 539172"/>
              <a:gd name="connsiteX193" fmla="*/ 3343852 w 7368250"/>
              <a:gd name="connsiteY193" fmla="*/ 462654 h 539172"/>
              <a:gd name="connsiteX194" fmla="*/ 3354615 w 7368250"/>
              <a:gd name="connsiteY194" fmla="*/ 441985 h 539172"/>
              <a:gd name="connsiteX195" fmla="*/ 3351853 w 7368250"/>
              <a:gd name="connsiteY195" fmla="*/ 461035 h 539172"/>
              <a:gd name="connsiteX196" fmla="*/ 3335755 w 7368250"/>
              <a:gd name="connsiteY196" fmla="*/ 445510 h 539172"/>
              <a:gd name="connsiteX197" fmla="*/ 3335755 w 7368250"/>
              <a:gd name="connsiteY197" fmla="*/ 453225 h 539172"/>
              <a:gd name="connsiteX198" fmla="*/ 3332327 w 7368250"/>
              <a:gd name="connsiteY198" fmla="*/ 459035 h 539172"/>
              <a:gd name="connsiteX199" fmla="*/ 3315753 w 7368250"/>
              <a:gd name="connsiteY199" fmla="*/ 469989 h 539172"/>
              <a:gd name="connsiteX200" fmla="*/ 3315753 w 7368250"/>
              <a:gd name="connsiteY200" fmla="*/ 475894 h 539172"/>
              <a:gd name="connsiteX201" fmla="*/ 3321944 w 7368250"/>
              <a:gd name="connsiteY201" fmla="*/ 477704 h 539172"/>
              <a:gd name="connsiteX202" fmla="*/ 3331945 w 7368250"/>
              <a:gd name="connsiteY202" fmla="*/ 472656 h 539172"/>
              <a:gd name="connsiteX203" fmla="*/ 3331945 w 7368250"/>
              <a:gd name="connsiteY203" fmla="*/ 485039 h 539172"/>
              <a:gd name="connsiteX204" fmla="*/ 3331374 w 7368250"/>
              <a:gd name="connsiteY204" fmla="*/ 495516 h 539172"/>
              <a:gd name="connsiteX205" fmla="*/ 3316886 w 7368250"/>
              <a:gd name="connsiteY205" fmla="*/ 489315 h 539172"/>
              <a:gd name="connsiteX206" fmla="*/ 3313848 w 7368250"/>
              <a:gd name="connsiteY206" fmla="*/ 491135 h 539172"/>
              <a:gd name="connsiteX207" fmla="*/ 3304323 w 7368250"/>
              <a:gd name="connsiteY207" fmla="*/ 498278 h 539172"/>
              <a:gd name="connsiteX208" fmla="*/ 3303180 w 7368250"/>
              <a:gd name="connsiteY208" fmla="*/ 496563 h 539172"/>
              <a:gd name="connsiteX209" fmla="*/ 3304132 w 7368250"/>
              <a:gd name="connsiteY209" fmla="*/ 487991 h 539172"/>
              <a:gd name="connsiteX210" fmla="*/ 3296512 w 7368250"/>
              <a:gd name="connsiteY210" fmla="*/ 493706 h 539172"/>
              <a:gd name="connsiteX211" fmla="*/ 3294512 w 7368250"/>
              <a:gd name="connsiteY211" fmla="*/ 498088 h 539172"/>
              <a:gd name="connsiteX212" fmla="*/ 3284130 w 7368250"/>
              <a:gd name="connsiteY212" fmla="*/ 500564 h 539172"/>
              <a:gd name="connsiteX213" fmla="*/ 3284130 w 7368250"/>
              <a:gd name="connsiteY213" fmla="*/ 491611 h 539172"/>
              <a:gd name="connsiteX214" fmla="*/ 3284130 w 7368250"/>
              <a:gd name="connsiteY214" fmla="*/ 475228 h 539172"/>
              <a:gd name="connsiteX215" fmla="*/ 3290226 w 7368250"/>
              <a:gd name="connsiteY215" fmla="*/ 463417 h 539172"/>
              <a:gd name="connsiteX216" fmla="*/ 3296894 w 7368250"/>
              <a:gd name="connsiteY216" fmla="*/ 458083 h 539172"/>
              <a:gd name="connsiteX217" fmla="*/ 3306419 w 7368250"/>
              <a:gd name="connsiteY217" fmla="*/ 457511 h 539172"/>
              <a:gd name="connsiteX218" fmla="*/ 3307371 w 7368250"/>
              <a:gd name="connsiteY218" fmla="*/ 459130 h 539172"/>
              <a:gd name="connsiteX219" fmla="*/ 3325183 w 7368250"/>
              <a:gd name="connsiteY219" fmla="*/ 450082 h 539172"/>
              <a:gd name="connsiteX220" fmla="*/ 3322897 w 7368250"/>
              <a:gd name="connsiteY220" fmla="*/ 431698 h 539172"/>
              <a:gd name="connsiteX221" fmla="*/ 3322897 w 7368250"/>
              <a:gd name="connsiteY221" fmla="*/ 430365 h 539172"/>
              <a:gd name="connsiteX222" fmla="*/ 3327945 w 7368250"/>
              <a:gd name="connsiteY222" fmla="*/ 420269 h 539172"/>
              <a:gd name="connsiteX223" fmla="*/ 3330421 w 7368250"/>
              <a:gd name="connsiteY223" fmla="*/ 413030 h 539172"/>
              <a:gd name="connsiteX224" fmla="*/ 3335089 w 7368250"/>
              <a:gd name="connsiteY224" fmla="*/ 412553 h 539172"/>
              <a:gd name="connsiteX225" fmla="*/ 3335089 w 7368250"/>
              <a:gd name="connsiteY225" fmla="*/ 417601 h 539172"/>
              <a:gd name="connsiteX226" fmla="*/ 3333850 w 7368250"/>
              <a:gd name="connsiteY226" fmla="*/ 423793 h 539172"/>
              <a:gd name="connsiteX227" fmla="*/ 3335565 w 7368250"/>
              <a:gd name="connsiteY227" fmla="*/ 445510 h 539172"/>
              <a:gd name="connsiteX228" fmla="*/ 3276319 w 7368250"/>
              <a:gd name="connsiteY228" fmla="*/ 458559 h 539172"/>
              <a:gd name="connsiteX229" fmla="*/ 3273176 w 7368250"/>
              <a:gd name="connsiteY229" fmla="*/ 478847 h 539172"/>
              <a:gd name="connsiteX230" fmla="*/ 3270985 w 7368250"/>
              <a:gd name="connsiteY230" fmla="*/ 463512 h 539172"/>
              <a:gd name="connsiteX231" fmla="*/ 3268319 w 7368250"/>
              <a:gd name="connsiteY231" fmla="*/ 456464 h 539172"/>
              <a:gd name="connsiteX232" fmla="*/ 3264127 w 7368250"/>
              <a:gd name="connsiteY232" fmla="*/ 462845 h 539172"/>
              <a:gd name="connsiteX233" fmla="*/ 3256603 w 7368250"/>
              <a:gd name="connsiteY233" fmla="*/ 478276 h 539172"/>
              <a:gd name="connsiteX234" fmla="*/ 3252031 w 7368250"/>
              <a:gd name="connsiteY234" fmla="*/ 480181 h 539172"/>
              <a:gd name="connsiteX235" fmla="*/ 3250792 w 7368250"/>
              <a:gd name="connsiteY235" fmla="*/ 473894 h 539172"/>
              <a:gd name="connsiteX236" fmla="*/ 3260317 w 7368250"/>
              <a:gd name="connsiteY236" fmla="*/ 457130 h 539172"/>
              <a:gd name="connsiteX237" fmla="*/ 3257936 w 7368250"/>
              <a:gd name="connsiteY237" fmla="*/ 451986 h 539172"/>
              <a:gd name="connsiteX238" fmla="*/ 3254602 w 7368250"/>
              <a:gd name="connsiteY238" fmla="*/ 449701 h 539172"/>
              <a:gd name="connsiteX239" fmla="*/ 3256412 w 7368250"/>
              <a:gd name="connsiteY239" fmla="*/ 445605 h 539172"/>
              <a:gd name="connsiteX240" fmla="*/ 3262603 w 7368250"/>
              <a:gd name="connsiteY240" fmla="*/ 444557 h 539172"/>
              <a:gd name="connsiteX241" fmla="*/ 3268604 w 7368250"/>
              <a:gd name="connsiteY241" fmla="*/ 436747 h 539172"/>
              <a:gd name="connsiteX242" fmla="*/ 3276700 w 7368250"/>
              <a:gd name="connsiteY242" fmla="*/ 414268 h 539172"/>
              <a:gd name="connsiteX243" fmla="*/ 3283082 w 7368250"/>
              <a:gd name="connsiteY243" fmla="*/ 412744 h 539172"/>
              <a:gd name="connsiteX244" fmla="*/ 3285082 w 7368250"/>
              <a:gd name="connsiteY244" fmla="*/ 419792 h 539172"/>
              <a:gd name="connsiteX245" fmla="*/ 3276510 w 7368250"/>
              <a:gd name="connsiteY245" fmla="*/ 458559 h 539172"/>
              <a:gd name="connsiteX246" fmla="*/ 1849855 w 7368250"/>
              <a:gd name="connsiteY246" fmla="*/ 445891 h 539172"/>
              <a:gd name="connsiteX247" fmla="*/ 1851189 w 7368250"/>
              <a:gd name="connsiteY247" fmla="*/ 443224 h 539172"/>
              <a:gd name="connsiteX248" fmla="*/ 1853665 w 7368250"/>
              <a:gd name="connsiteY248" fmla="*/ 441985 h 539172"/>
              <a:gd name="connsiteX249" fmla="*/ 1854332 w 7368250"/>
              <a:gd name="connsiteY249" fmla="*/ 443700 h 539172"/>
              <a:gd name="connsiteX250" fmla="*/ 1849855 w 7368250"/>
              <a:gd name="connsiteY250" fmla="*/ 445891 h 539172"/>
              <a:gd name="connsiteX251" fmla="*/ 1353603 w 7368250"/>
              <a:gd name="connsiteY251" fmla="*/ 42317 h 539172"/>
              <a:gd name="connsiteX252" fmla="*/ 1347221 w 7368250"/>
              <a:gd name="connsiteY252" fmla="*/ 50984 h 539172"/>
              <a:gd name="connsiteX253" fmla="*/ 1334743 w 7368250"/>
              <a:gd name="connsiteY253" fmla="*/ 57937 h 539172"/>
              <a:gd name="connsiteX254" fmla="*/ 1330267 w 7368250"/>
              <a:gd name="connsiteY254" fmla="*/ 61271 h 539172"/>
              <a:gd name="connsiteX255" fmla="*/ 1327790 w 7368250"/>
              <a:gd name="connsiteY255" fmla="*/ 76702 h 539172"/>
              <a:gd name="connsiteX256" fmla="*/ 1325504 w 7368250"/>
              <a:gd name="connsiteY256" fmla="*/ 84607 h 539172"/>
              <a:gd name="connsiteX257" fmla="*/ 1317598 w 7368250"/>
              <a:gd name="connsiteY257" fmla="*/ 89656 h 539172"/>
              <a:gd name="connsiteX258" fmla="*/ 1318265 w 7368250"/>
              <a:gd name="connsiteY258" fmla="*/ 81274 h 539172"/>
              <a:gd name="connsiteX259" fmla="*/ 1318932 w 7368250"/>
              <a:gd name="connsiteY259" fmla="*/ 59652 h 539172"/>
              <a:gd name="connsiteX260" fmla="*/ 1310931 w 7368250"/>
              <a:gd name="connsiteY260" fmla="*/ 54794 h 539172"/>
              <a:gd name="connsiteX261" fmla="*/ 1297977 w 7368250"/>
              <a:gd name="connsiteY261" fmla="*/ 43460 h 539172"/>
              <a:gd name="connsiteX262" fmla="*/ 1301692 w 7368250"/>
              <a:gd name="connsiteY262" fmla="*/ 38126 h 539172"/>
              <a:gd name="connsiteX263" fmla="*/ 1302263 w 7368250"/>
              <a:gd name="connsiteY263" fmla="*/ 43745 h 539172"/>
              <a:gd name="connsiteX264" fmla="*/ 1302263 w 7368250"/>
              <a:gd name="connsiteY264" fmla="*/ 47841 h 539172"/>
              <a:gd name="connsiteX265" fmla="*/ 1317694 w 7368250"/>
              <a:gd name="connsiteY265" fmla="*/ 41459 h 539172"/>
              <a:gd name="connsiteX266" fmla="*/ 1320170 w 7368250"/>
              <a:gd name="connsiteY266" fmla="*/ 40602 h 539172"/>
              <a:gd name="connsiteX267" fmla="*/ 1349602 w 7368250"/>
              <a:gd name="connsiteY267" fmla="*/ 33935 h 539172"/>
              <a:gd name="connsiteX268" fmla="*/ 1355698 w 7368250"/>
              <a:gd name="connsiteY268" fmla="*/ 35935 h 539172"/>
              <a:gd name="connsiteX269" fmla="*/ 1365795 w 7368250"/>
              <a:gd name="connsiteY269" fmla="*/ 32315 h 539172"/>
              <a:gd name="connsiteX270" fmla="*/ 1369033 w 7368250"/>
              <a:gd name="connsiteY270" fmla="*/ 12503 h 539172"/>
              <a:gd name="connsiteX271" fmla="*/ 1377034 w 7368250"/>
              <a:gd name="connsiteY271" fmla="*/ 36125 h 539172"/>
              <a:gd name="connsiteX272" fmla="*/ 1370872 w 7368250"/>
              <a:gd name="connsiteY272" fmla="*/ 48098 h 539172"/>
              <a:gd name="connsiteX273" fmla="*/ 1369605 w 7368250"/>
              <a:gd name="connsiteY273" fmla="*/ 48412 h 539172"/>
              <a:gd name="connsiteX274" fmla="*/ 1353222 w 7368250"/>
              <a:gd name="connsiteY274" fmla="*/ 42317 h 539172"/>
              <a:gd name="connsiteX275" fmla="*/ 1418468 w 7368250"/>
              <a:gd name="connsiteY275" fmla="*/ 35458 h 539172"/>
              <a:gd name="connsiteX276" fmla="*/ 1429231 w 7368250"/>
              <a:gd name="connsiteY276" fmla="*/ 31172 h 539172"/>
              <a:gd name="connsiteX277" fmla="*/ 1429231 w 7368250"/>
              <a:gd name="connsiteY277" fmla="*/ 50222 h 539172"/>
              <a:gd name="connsiteX278" fmla="*/ 1429803 w 7368250"/>
              <a:gd name="connsiteY278" fmla="*/ 54032 h 539172"/>
              <a:gd name="connsiteX279" fmla="*/ 1429231 w 7368250"/>
              <a:gd name="connsiteY279" fmla="*/ 60223 h 539172"/>
              <a:gd name="connsiteX280" fmla="*/ 1417992 w 7368250"/>
              <a:gd name="connsiteY280" fmla="*/ 58033 h 539172"/>
              <a:gd name="connsiteX281" fmla="*/ 1418659 w 7368250"/>
              <a:gd name="connsiteY281" fmla="*/ 35744 h 539172"/>
              <a:gd name="connsiteX282" fmla="*/ 1446281 w 7368250"/>
              <a:gd name="connsiteY282" fmla="*/ 44317 h 539172"/>
              <a:gd name="connsiteX283" fmla="*/ 1448377 w 7368250"/>
              <a:gd name="connsiteY283" fmla="*/ 61557 h 539172"/>
              <a:gd name="connsiteX284" fmla="*/ 1443424 w 7368250"/>
              <a:gd name="connsiteY284" fmla="*/ 61557 h 539172"/>
              <a:gd name="connsiteX285" fmla="*/ 1441900 w 7368250"/>
              <a:gd name="connsiteY285" fmla="*/ 54223 h 539172"/>
              <a:gd name="connsiteX286" fmla="*/ 1446281 w 7368250"/>
              <a:gd name="connsiteY286" fmla="*/ 43936 h 539172"/>
              <a:gd name="connsiteX287" fmla="*/ 1469046 w 7368250"/>
              <a:gd name="connsiteY287" fmla="*/ 40221 h 539172"/>
              <a:gd name="connsiteX288" fmla="*/ 1459521 w 7368250"/>
              <a:gd name="connsiteY288" fmla="*/ 38030 h 539172"/>
              <a:gd name="connsiteX289" fmla="*/ 1460664 w 7368250"/>
              <a:gd name="connsiteY289" fmla="*/ 33553 h 539172"/>
              <a:gd name="connsiteX290" fmla="*/ 1468665 w 7368250"/>
              <a:gd name="connsiteY290" fmla="*/ 40221 h 539172"/>
              <a:gd name="connsiteX291" fmla="*/ 1478190 w 7368250"/>
              <a:gd name="connsiteY291" fmla="*/ 38030 h 539172"/>
              <a:gd name="connsiteX292" fmla="*/ 1487715 w 7368250"/>
              <a:gd name="connsiteY292" fmla="*/ 30887 h 539172"/>
              <a:gd name="connsiteX293" fmla="*/ 1488858 w 7368250"/>
              <a:gd name="connsiteY293" fmla="*/ 32506 h 539172"/>
              <a:gd name="connsiteX294" fmla="*/ 1487905 w 7368250"/>
              <a:gd name="connsiteY294" fmla="*/ 41173 h 539172"/>
              <a:gd name="connsiteX295" fmla="*/ 1495525 w 7368250"/>
              <a:gd name="connsiteY295" fmla="*/ 35458 h 539172"/>
              <a:gd name="connsiteX296" fmla="*/ 1497526 w 7368250"/>
              <a:gd name="connsiteY296" fmla="*/ 30982 h 539172"/>
              <a:gd name="connsiteX297" fmla="*/ 1507908 w 7368250"/>
              <a:gd name="connsiteY297" fmla="*/ 28505 h 539172"/>
              <a:gd name="connsiteX298" fmla="*/ 1507908 w 7368250"/>
              <a:gd name="connsiteY298" fmla="*/ 37554 h 539172"/>
              <a:gd name="connsiteX299" fmla="*/ 1506193 w 7368250"/>
              <a:gd name="connsiteY299" fmla="*/ 49651 h 539172"/>
              <a:gd name="connsiteX300" fmla="*/ 1497240 w 7368250"/>
              <a:gd name="connsiteY300" fmla="*/ 47174 h 539172"/>
              <a:gd name="connsiteX301" fmla="*/ 1469617 w 7368250"/>
              <a:gd name="connsiteY301" fmla="*/ 40316 h 539172"/>
              <a:gd name="connsiteX302" fmla="*/ 1479142 w 7368250"/>
              <a:gd name="connsiteY302" fmla="*/ 38030 h 539172"/>
              <a:gd name="connsiteX303" fmla="*/ 1520290 w 7368250"/>
              <a:gd name="connsiteY303" fmla="*/ 53556 h 539172"/>
              <a:gd name="connsiteX304" fmla="*/ 1518100 w 7368250"/>
              <a:gd name="connsiteY304" fmla="*/ 52985 h 539172"/>
              <a:gd name="connsiteX305" fmla="*/ 1519338 w 7368250"/>
              <a:gd name="connsiteY305" fmla="*/ 50317 h 539172"/>
              <a:gd name="connsiteX306" fmla="*/ 1520290 w 7368250"/>
              <a:gd name="connsiteY306" fmla="*/ 53556 h 539172"/>
              <a:gd name="connsiteX307" fmla="*/ 1540483 w 7368250"/>
              <a:gd name="connsiteY307" fmla="*/ 48984 h 539172"/>
              <a:gd name="connsiteX308" fmla="*/ 1541722 w 7368250"/>
              <a:gd name="connsiteY308" fmla="*/ 55271 h 539172"/>
              <a:gd name="connsiteX309" fmla="*/ 1539626 w 7368250"/>
              <a:gd name="connsiteY309" fmla="*/ 58985 h 539172"/>
              <a:gd name="connsiteX310" fmla="*/ 1530101 w 7368250"/>
              <a:gd name="connsiteY310" fmla="*/ 56318 h 539172"/>
              <a:gd name="connsiteX311" fmla="*/ 1536102 w 7368250"/>
              <a:gd name="connsiteY311" fmla="*/ 50889 h 539172"/>
              <a:gd name="connsiteX312" fmla="*/ 1540674 w 7368250"/>
              <a:gd name="connsiteY312" fmla="*/ 48984 h 539172"/>
              <a:gd name="connsiteX313" fmla="*/ 1476952 w 7368250"/>
              <a:gd name="connsiteY313" fmla="*/ 53175 h 539172"/>
              <a:gd name="connsiteX314" fmla="*/ 1471046 w 7368250"/>
              <a:gd name="connsiteY314" fmla="*/ 51365 h 539172"/>
              <a:gd name="connsiteX315" fmla="*/ 1468855 w 7368250"/>
              <a:gd name="connsiteY315" fmla="*/ 53461 h 539172"/>
              <a:gd name="connsiteX316" fmla="*/ 1466474 w 7368250"/>
              <a:gd name="connsiteY316" fmla="*/ 52603 h 539172"/>
              <a:gd name="connsiteX317" fmla="*/ 1462474 w 7368250"/>
              <a:gd name="connsiteY317" fmla="*/ 50984 h 539172"/>
              <a:gd name="connsiteX318" fmla="*/ 1460473 w 7368250"/>
              <a:gd name="connsiteY318" fmla="*/ 51842 h 539172"/>
              <a:gd name="connsiteX319" fmla="*/ 1461235 w 7368250"/>
              <a:gd name="connsiteY319" fmla="*/ 44126 h 539172"/>
              <a:gd name="connsiteX320" fmla="*/ 1461235 w 7368250"/>
              <a:gd name="connsiteY320" fmla="*/ 40697 h 539172"/>
              <a:gd name="connsiteX321" fmla="*/ 1469903 w 7368250"/>
              <a:gd name="connsiteY321" fmla="*/ 45364 h 539172"/>
              <a:gd name="connsiteX322" fmla="*/ 1478380 w 7368250"/>
              <a:gd name="connsiteY322" fmla="*/ 52699 h 539172"/>
              <a:gd name="connsiteX323" fmla="*/ 1477428 w 7368250"/>
              <a:gd name="connsiteY323" fmla="*/ 52699 h 539172"/>
              <a:gd name="connsiteX324" fmla="*/ 1470189 w 7368250"/>
              <a:gd name="connsiteY324" fmla="*/ 96990 h 539172"/>
              <a:gd name="connsiteX325" fmla="*/ 1470189 w 7368250"/>
              <a:gd name="connsiteY325" fmla="*/ 98228 h 539172"/>
              <a:gd name="connsiteX326" fmla="*/ 1465141 w 7368250"/>
              <a:gd name="connsiteY326" fmla="*/ 108420 h 539172"/>
              <a:gd name="connsiteX327" fmla="*/ 1462664 w 7368250"/>
              <a:gd name="connsiteY327" fmla="*/ 115659 h 539172"/>
              <a:gd name="connsiteX328" fmla="*/ 1457997 w 7368250"/>
              <a:gd name="connsiteY328" fmla="*/ 116135 h 539172"/>
              <a:gd name="connsiteX329" fmla="*/ 1457997 w 7368250"/>
              <a:gd name="connsiteY329" fmla="*/ 111087 h 539172"/>
              <a:gd name="connsiteX330" fmla="*/ 1459235 w 7368250"/>
              <a:gd name="connsiteY330" fmla="*/ 104895 h 539172"/>
              <a:gd name="connsiteX331" fmla="*/ 1457521 w 7368250"/>
              <a:gd name="connsiteY331" fmla="*/ 83083 h 539172"/>
              <a:gd name="connsiteX332" fmla="*/ 1457521 w 7368250"/>
              <a:gd name="connsiteY332" fmla="*/ 75464 h 539172"/>
              <a:gd name="connsiteX333" fmla="*/ 1457521 w 7368250"/>
              <a:gd name="connsiteY333" fmla="*/ 74035 h 539172"/>
              <a:gd name="connsiteX334" fmla="*/ 1470379 w 7368250"/>
              <a:gd name="connsiteY334" fmla="*/ 77083 h 539172"/>
              <a:gd name="connsiteX335" fmla="*/ 1467427 w 7368250"/>
              <a:gd name="connsiteY335" fmla="*/ 78512 h 539172"/>
              <a:gd name="connsiteX336" fmla="*/ 1469713 w 7368250"/>
              <a:gd name="connsiteY336" fmla="*/ 96990 h 539172"/>
              <a:gd name="connsiteX337" fmla="*/ 1524386 w 7368250"/>
              <a:gd name="connsiteY337" fmla="*/ 90989 h 539172"/>
              <a:gd name="connsiteX338" fmla="*/ 1524386 w 7368250"/>
              <a:gd name="connsiteY338" fmla="*/ 91942 h 539172"/>
              <a:gd name="connsiteX339" fmla="*/ 1524386 w 7368250"/>
              <a:gd name="connsiteY339" fmla="*/ 96799 h 539172"/>
              <a:gd name="connsiteX340" fmla="*/ 1511337 w 7368250"/>
              <a:gd name="connsiteY340" fmla="*/ 93656 h 539172"/>
              <a:gd name="connsiteX341" fmla="*/ 1512766 w 7368250"/>
              <a:gd name="connsiteY341" fmla="*/ 87370 h 539172"/>
              <a:gd name="connsiteX342" fmla="*/ 1524672 w 7368250"/>
              <a:gd name="connsiteY342" fmla="*/ 90989 h 539172"/>
              <a:gd name="connsiteX343" fmla="*/ 1554485 w 7368250"/>
              <a:gd name="connsiteY343" fmla="*/ 121183 h 539172"/>
              <a:gd name="connsiteX344" fmla="*/ 1551913 w 7368250"/>
              <a:gd name="connsiteY344" fmla="*/ 123469 h 539172"/>
              <a:gd name="connsiteX345" fmla="*/ 1549599 w 7368250"/>
              <a:gd name="connsiteY345" fmla="*/ 122383 h 539172"/>
              <a:gd name="connsiteX346" fmla="*/ 1549532 w 7368250"/>
              <a:gd name="connsiteY346" fmla="*/ 121374 h 539172"/>
              <a:gd name="connsiteX347" fmla="*/ 1544484 w 7368250"/>
              <a:gd name="connsiteY347" fmla="*/ 110325 h 539172"/>
              <a:gd name="connsiteX348" fmla="*/ 1557533 w 7368250"/>
              <a:gd name="connsiteY348" fmla="*/ 114706 h 539172"/>
              <a:gd name="connsiteX349" fmla="*/ 1554485 w 7368250"/>
              <a:gd name="connsiteY349" fmla="*/ 121183 h 539172"/>
              <a:gd name="connsiteX350" fmla="*/ 1584584 w 7368250"/>
              <a:gd name="connsiteY350" fmla="*/ 128136 h 539172"/>
              <a:gd name="connsiteX351" fmla="*/ 1583155 w 7368250"/>
              <a:gd name="connsiteY351" fmla="*/ 123660 h 539172"/>
              <a:gd name="connsiteX352" fmla="*/ 1585251 w 7368250"/>
              <a:gd name="connsiteY352" fmla="*/ 124327 h 539172"/>
              <a:gd name="connsiteX353" fmla="*/ 1584584 w 7368250"/>
              <a:gd name="connsiteY353" fmla="*/ 128136 h 539172"/>
              <a:gd name="connsiteX354" fmla="*/ 1510575 w 7368250"/>
              <a:gd name="connsiteY354" fmla="*/ 97657 h 539172"/>
              <a:gd name="connsiteX355" fmla="*/ 1514385 w 7368250"/>
              <a:gd name="connsiteY355" fmla="*/ 100133 h 539172"/>
              <a:gd name="connsiteX356" fmla="*/ 1523910 w 7368250"/>
              <a:gd name="connsiteY356" fmla="*/ 103467 h 539172"/>
              <a:gd name="connsiteX357" fmla="*/ 1516385 w 7368250"/>
              <a:gd name="connsiteY357" fmla="*/ 114420 h 539172"/>
              <a:gd name="connsiteX358" fmla="*/ 1510003 w 7368250"/>
              <a:gd name="connsiteY358" fmla="*/ 115945 h 539172"/>
              <a:gd name="connsiteX359" fmla="*/ 1508003 w 7368250"/>
              <a:gd name="connsiteY359" fmla="*/ 108896 h 539172"/>
              <a:gd name="connsiteX360" fmla="*/ 1510480 w 7368250"/>
              <a:gd name="connsiteY360" fmla="*/ 97657 h 539172"/>
              <a:gd name="connsiteX361" fmla="*/ 1539531 w 7368250"/>
              <a:gd name="connsiteY361" fmla="*/ 108610 h 539172"/>
              <a:gd name="connsiteX362" fmla="*/ 1536292 w 7368250"/>
              <a:gd name="connsiteY362" fmla="*/ 122898 h 539172"/>
              <a:gd name="connsiteX363" fmla="*/ 1533530 w 7368250"/>
              <a:gd name="connsiteY363" fmla="*/ 128613 h 539172"/>
              <a:gd name="connsiteX364" fmla="*/ 1531149 w 7368250"/>
              <a:gd name="connsiteY364" fmla="*/ 128613 h 539172"/>
              <a:gd name="connsiteX365" fmla="*/ 1531149 w 7368250"/>
              <a:gd name="connsiteY365" fmla="*/ 123089 h 539172"/>
              <a:gd name="connsiteX366" fmla="*/ 1531720 w 7368250"/>
              <a:gd name="connsiteY366" fmla="*/ 110515 h 539172"/>
              <a:gd name="connsiteX367" fmla="*/ 1531720 w 7368250"/>
              <a:gd name="connsiteY367" fmla="*/ 106134 h 539172"/>
              <a:gd name="connsiteX368" fmla="*/ 1539531 w 7368250"/>
              <a:gd name="connsiteY368" fmla="*/ 108706 h 539172"/>
              <a:gd name="connsiteX369" fmla="*/ 1549723 w 7368250"/>
              <a:gd name="connsiteY369" fmla="*/ 99181 h 539172"/>
              <a:gd name="connsiteX370" fmla="*/ 1542198 w 7368250"/>
              <a:gd name="connsiteY370" fmla="*/ 99181 h 539172"/>
              <a:gd name="connsiteX371" fmla="*/ 1544008 w 7368250"/>
              <a:gd name="connsiteY371" fmla="*/ 96990 h 539172"/>
              <a:gd name="connsiteX372" fmla="*/ 1549723 w 7368250"/>
              <a:gd name="connsiteY372" fmla="*/ 98895 h 539172"/>
              <a:gd name="connsiteX373" fmla="*/ 1449043 w 7368250"/>
              <a:gd name="connsiteY373" fmla="*/ 71653 h 539172"/>
              <a:gd name="connsiteX374" fmla="*/ 1439518 w 7368250"/>
              <a:gd name="connsiteY374" fmla="*/ 86512 h 539172"/>
              <a:gd name="connsiteX375" fmla="*/ 1441233 w 7368250"/>
              <a:gd name="connsiteY375" fmla="*/ 69463 h 539172"/>
              <a:gd name="connsiteX376" fmla="*/ 1449329 w 7368250"/>
              <a:gd name="connsiteY376" fmla="*/ 71653 h 539172"/>
              <a:gd name="connsiteX377" fmla="*/ 1419992 w 7368250"/>
              <a:gd name="connsiteY377" fmla="*/ 62986 h 539172"/>
              <a:gd name="connsiteX378" fmla="*/ 1430089 w 7368250"/>
              <a:gd name="connsiteY378" fmla="*/ 66034 h 539172"/>
              <a:gd name="connsiteX379" fmla="*/ 1430851 w 7368250"/>
              <a:gd name="connsiteY379" fmla="*/ 77369 h 539172"/>
              <a:gd name="connsiteX380" fmla="*/ 1424278 w 7368250"/>
              <a:gd name="connsiteY380" fmla="*/ 83655 h 539172"/>
              <a:gd name="connsiteX381" fmla="*/ 1420659 w 7368250"/>
              <a:gd name="connsiteY381" fmla="*/ 78035 h 539172"/>
              <a:gd name="connsiteX382" fmla="*/ 1419992 w 7368250"/>
              <a:gd name="connsiteY382" fmla="*/ 62986 h 539172"/>
              <a:gd name="connsiteX383" fmla="*/ 1291214 w 7368250"/>
              <a:gd name="connsiteY383" fmla="*/ 77273 h 539172"/>
              <a:gd name="connsiteX384" fmla="*/ 1289119 w 7368250"/>
              <a:gd name="connsiteY384" fmla="*/ 82988 h 539172"/>
              <a:gd name="connsiteX385" fmla="*/ 1286071 w 7368250"/>
              <a:gd name="connsiteY385" fmla="*/ 78226 h 539172"/>
              <a:gd name="connsiteX386" fmla="*/ 1284547 w 7368250"/>
              <a:gd name="connsiteY386" fmla="*/ 59176 h 539172"/>
              <a:gd name="connsiteX387" fmla="*/ 1282165 w 7368250"/>
              <a:gd name="connsiteY387" fmla="*/ 52222 h 539172"/>
              <a:gd name="connsiteX388" fmla="*/ 1276927 w 7368250"/>
              <a:gd name="connsiteY388" fmla="*/ 54794 h 539172"/>
              <a:gd name="connsiteX389" fmla="*/ 1268545 w 7368250"/>
              <a:gd name="connsiteY389" fmla="*/ 56699 h 539172"/>
              <a:gd name="connsiteX390" fmla="*/ 1246161 w 7368250"/>
              <a:gd name="connsiteY390" fmla="*/ 59652 h 539172"/>
              <a:gd name="connsiteX391" fmla="*/ 1239493 w 7368250"/>
              <a:gd name="connsiteY391" fmla="*/ 56699 h 539172"/>
              <a:gd name="connsiteX392" fmla="*/ 1237112 w 7368250"/>
              <a:gd name="connsiteY392" fmla="*/ 49365 h 539172"/>
              <a:gd name="connsiteX393" fmla="*/ 1234921 w 7368250"/>
              <a:gd name="connsiteY393" fmla="*/ 36506 h 539172"/>
              <a:gd name="connsiteX394" fmla="*/ 1220062 w 7368250"/>
              <a:gd name="connsiteY394" fmla="*/ 35935 h 539172"/>
              <a:gd name="connsiteX395" fmla="*/ 1215205 w 7368250"/>
              <a:gd name="connsiteY395" fmla="*/ 35935 h 539172"/>
              <a:gd name="connsiteX396" fmla="*/ 1217491 w 7368250"/>
              <a:gd name="connsiteY396" fmla="*/ 29172 h 539172"/>
              <a:gd name="connsiteX397" fmla="*/ 1235017 w 7368250"/>
              <a:gd name="connsiteY397" fmla="*/ 22790 h 539172"/>
              <a:gd name="connsiteX398" fmla="*/ 1241398 w 7368250"/>
              <a:gd name="connsiteY398" fmla="*/ 34887 h 539172"/>
              <a:gd name="connsiteX399" fmla="*/ 1239589 w 7368250"/>
              <a:gd name="connsiteY399" fmla="*/ 40412 h 539172"/>
              <a:gd name="connsiteX400" fmla="*/ 1240065 w 7368250"/>
              <a:gd name="connsiteY400" fmla="*/ 46793 h 539172"/>
              <a:gd name="connsiteX401" fmla="*/ 1246256 w 7368250"/>
              <a:gd name="connsiteY401" fmla="*/ 44603 h 539172"/>
              <a:gd name="connsiteX402" fmla="*/ 1249685 w 7368250"/>
              <a:gd name="connsiteY402" fmla="*/ 40030 h 539172"/>
              <a:gd name="connsiteX403" fmla="*/ 1256257 w 7368250"/>
              <a:gd name="connsiteY403" fmla="*/ 41269 h 539172"/>
              <a:gd name="connsiteX404" fmla="*/ 1266925 w 7368250"/>
              <a:gd name="connsiteY404" fmla="*/ 43174 h 539172"/>
              <a:gd name="connsiteX405" fmla="*/ 1270354 w 7368250"/>
              <a:gd name="connsiteY405" fmla="*/ 38792 h 539172"/>
              <a:gd name="connsiteX406" fmla="*/ 1288261 w 7368250"/>
              <a:gd name="connsiteY406" fmla="*/ 29267 h 539172"/>
              <a:gd name="connsiteX407" fmla="*/ 1282070 w 7368250"/>
              <a:gd name="connsiteY407" fmla="*/ 33363 h 539172"/>
              <a:gd name="connsiteX408" fmla="*/ 1276736 w 7368250"/>
              <a:gd name="connsiteY408" fmla="*/ 38126 h 539172"/>
              <a:gd name="connsiteX409" fmla="*/ 1280832 w 7368250"/>
              <a:gd name="connsiteY409" fmla="*/ 47651 h 539172"/>
              <a:gd name="connsiteX410" fmla="*/ 1287404 w 7368250"/>
              <a:gd name="connsiteY410" fmla="*/ 43460 h 539172"/>
              <a:gd name="connsiteX411" fmla="*/ 1290643 w 7368250"/>
              <a:gd name="connsiteY411" fmla="*/ 40888 h 539172"/>
              <a:gd name="connsiteX412" fmla="*/ 1292452 w 7368250"/>
              <a:gd name="connsiteY412" fmla="*/ 44983 h 539172"/>
              <a:gd name="connsiteX413" fmla="*/ 1293024 w 7368250"/>
              <a:gd name="connsiteY413" fmla="*/ 51842 h 539172"/>
              <a:gd name="connsiteX414" fmla="*/ 1291214 w 7368250"/>
              <a:gd name="connsiteY414" fmla="*/ 76797 h 539172"/>
              <a:gd name="connsiteX415" fmla="*/ 748289 w 7368250"/>
              <a:gd name="connsiteY415" fmla="*/ 44317 h 539172"/>
              <a:gd name="connsiteX416" fmla="*/ 740860 w 7368250"/>
              <a:gd name="connsiteY416" fmla="*/ 50413 h 539172"/>
              <a:gd name="connsiteX417" fmla="*/ 713904 w 7368250"/>
              <a:gd name="connsiteY417" fmla="*/ 50413 h 539172"/>
              <a:gd name="connsiteX418" fmla="*/ 709903 w 7368250"/>
              <a:gd name="connsiteY418" fmla="*/ 50413 h 539172"/>
              <a:gd name="connsiteX419" fmla="*/ 697235 w 7368250"/>
              <a:gd name="connsiteY419" fmla="*/ 46412 h 539172"/>
              <a:gd name="connsiteX420" fmla="*/ 692393 w 7368250"/>
              <a:gd name="connsiteY420" fmla="*/ 44050 h 539172"/>
              <a:gd name="connsiteX421" fmla="*/ 692187 w 7368250"/>
              <a:gd name="connsiteY421" fmla="*/ 42888 h 539172"/>
              <a:gd name="connsiteX422" fmla="*/ 696378 w 7368250"/>
              <a:gd name="connsiteY422" fmla="*/ 39840 h 539172"/>
              <a:gd name="connsiteX423" fmla="*/ 705331 w 7368250"/>
              <a:gd name="connsiteY423" fmla="*/ 32220 h 539172"/>
              <a:gd name="connsiteX424" fmla="*/ 707903 w 7368250"/>
              <a:gd name="connsiteY424" fmla="*/ 28601 h 539172"/>
              <a:gd name="connsiteX425" fmla="*/ 715618 w 7368250"/>
              <a:gd name="connsiteY425" fmla="*/ 30887 h 539172"/>
              <a:gd name="connsiteX426" fmla="*/ 713999 w 7368250"/>
              <a:gd name="connsiteY426" fmla="*/ 34506 h 539172"/>
              <a:gd name="connsiteX427" fmla="*/ 711566 w 7368250"/>
              <a:gd name="connsiteY427" fmla="*/ 40783 h 539172"/>
              <a:gd name="connsiteX428" fmla="*/ 712285 w 7368250"/>
              <a:gd name="connsiteY428" fmla="*/ 41935 h 539172"/>
              <a:gd name="connsiteX429" fmla="*/ 715999 w 7368250"/>
              <a:gd name="connsiteY429" fmla="*/ 39554 h 539172"/>
              <a:gd name="connsiteX430" fmla="*/ 722000 w 7368250"/>
              <a:gd name="connsiteY430" fmla="*/ 40412 h 539172"/>
              <a:gd name="connsiteX431" fmla="*/ 733906 w 7368250"/>
              <a:gd name="connsiteY431" fmla="*/ 35078 h 539172"/>
              <a:gd name="connsiteX432" fmla="*/ 735811 w 7368250"/>
              <a:gd name="connsiteY432" fmla="*/ 34315 h 539172"/>
              <a:gd name="connsiteX433" fmla="*/ 740764 w 7368250"/>
              <a:gd name="connsiteY433" fmla="*/ 32982 h 539172"/>
              <a:gd name="connsiteX434" fmla="*/ 746860 w 7368250"/>
              <a:gd name="connsiteY434" fmla="*/ 29553 h 539172"/>
              <a:gd name="connsiteX435" fmla="*/ 747622 w 7368250"/>
              <a:gd name="connsiteY435" fmla="*/ 35078 h 539172"/>
              <a:gd name="connsiteX436" fmla="*/ 748289 w 7368250"/>
              <a:gd name="connsiteY436" fmla="*/ 44603 h 539172"/>
              <a:gd name="connsiteX437" fmla="*/ 7241006 w 7368250"/>
              <a:gd name="connsiteY437" fmla="*/ 313493 h 539172"/>
              <a:gd name="connsiteX438" fmla="*/ 7146708 w 7368250"/>
              <a:gd name="connsiteY438" fmla="*/ 297015 h 539172"/>
              <a:gd name="connsiteX439" fmla="*/ 7140231 w 7368250"/>
              <a:gd name="connsiteY439" fmla="*/ 296158 h 539172"/>
              <a:gd name="connsiteX440" fmla="*/ 7054506 w 7368250"/>
              <a:gd name="connsiteY440" fmla="*/ 279108 h 539172"/>
              <a:gd name="connsiteX441" fmla="*/ 7047077 w 7368250"/>
              <a:gd name="connsiteY441" fmla="*/ 273488 h 539172"/>
              <a:gd name="connsiteX442" fmla="*/ 7054506 w 7368250"/>
              <a:gd name="connsiteY442" fmla="*/ 266154 h 539172"/>
              <a:gd name="connsiteX443" fmla="*/ 7078318 w 7368250"/>
              <a:gd name="connsiteY443" fmla="*/ 263296 h 539172"/>
              <a:gd name="connsiteX444" fmla="*/ 7064793 w 7368250"/>
              <a:gd name="connsiteY444" fmla="*/ 251105 h 539172"/>
              <a:gd name="connsiteX445" fmla="*/ 7025645 w 7368250"/>
              <a:gd name="connsiteY445" fmla="*/ 251105 h 539172"/>
              <a:gd name="connsiteX446" fmla="*/ 7016977 w 7368250"/>
              <a:gd name="connsiteY446" fmla="*/ 251105 h 539172"/>
              <a:gd name="connsiteX447" fmla="*/ 7010120 w 7368250"/>
              <a:gd name="connsiteY447" fmla="*/ 247485 h 539172"/>
              <a:gd name="connsiteX448" fmla="*/ 7013263 w 7368250"/>
              <a:gd name="connsiteY448" fmla="*/ 241580 h 539172"/>
              <a:gd name="connsiteX449" fmla="*/ 7031456 w 7368250"/>
              <a:gd name="connsiteY449" fmla="*/ 232911 h 539172"/>
              <a:gd name="connsiteX450" fmla="*/ 7053173 w 7368250"/>
              <a:gd name="connsiteY450" fmla="*/ 226054 h 539172"/>
              <a:gd name="connsiteX451" fmla="*/ 7121467 w 7368250"/>
              <a:gd name="connsiteY451" fmla="*/ 229197 h 539172"/>
              <a:gd name="connsiteX452" fmla="*/ 7213669 w 7368250"/>
              <a:gd name="connsiteY452" fmla="*/ 231864 h 539172"/>
              <a:gd name="connsiteX453" fmla="*/ 7324825 w 7368250"/>
              <a:gd name="connsiteY453" fmla="*/ 228435 h 539172"/>
              <a:gd name="connsiteX454" fmla="*/ 7348543 w 7368250"/>
              <a:gd name="connsiteY454" fmla="*/ 227673 h 539172"/>
              <a:gd name="connsiteX455" fmla="*/ 7368259 w 7368250"/>
              <a:gd name="connsiteY455" fmla="*/ 226339 h 539172"/>
              <a:gd name="connsiteX456" fmla="*/ 7363973 w 7368250"/>
              <a:gd name="connsiteY456" fmla="*/ 222434 h 539172"/>
              <a:gd name="connsiteX457" fmla="*/ 7296441 w 7368250"/>
              <a:gd name="connsiteY457" fmla="*/ 215862 h 539172"/>
              <a:gd name="connsiteX458" fmla="*/ 7250435 w 7368250"/>
              <a:gd name="connsiteY458" fmla="*/ 202146 h 539172"/>
              <a:gd name="connsiteX459" fmla="*/ 7229385 w 7368250"/>
              <a:gd name="connsiteY459" fmla="*/ 189477 h 539172"/>
              <a:gd name="connsiteX460" fmla="*/ 7190618 w 7368250"/>
              <a:gd name="connsiteY460" fmla="*/ 181667 h 539172"/>
              <a:gd name="connsiteX461" fmla="*/ 7175664 w 7368250"/>
              <a:gd name="connsiteY461" fmla="*/ 180429 h 539172"/>
              <a:gd name="connsiteX462" fmla="*/ 7151566 w 7368250"/>
              <a:gd name="connsiteY462" fmla="*/ 179286 h 539172"/>
              <a:gd name="connsiteX463" fmla="*/ 7084891 w 7368250"/>
              <a:gd name="connsiteY463" fmla="*/ 170332 h 539172"/>
              <a:gd name="connsiteX464" fmla="*/ 7072794 w 7368250"/>
              <a:gd name="connsiteY464" fmla="*/ 166903 h 539172"/>
              <a:gd name="connsiteX465" fmla="*/ 7049458 w 7368250"/>
              <a:gd name="connsiteY465" fmla="*/ 159569 h 539172"/>
              <a:gd name="connsiteX466" fmla="*/ 6996784 w 7368250"/>
              <a:gd name="connsiteY466" fmla="*/ 157378 h 539172"/>
              <a:gd name="connsiteX467" fmla="*/ 6968972 w 7368250"/>
              <a:gd name="connsiteY467" fmla="*/ 153759 h 539172"/>
              <a:gd name="connsiteX468" fmla="*/ 6933253 w 7368250"/>
              <a:gd name="connsiteY468" fmla="*/ 148425 h 539172"/>
              <a:gd name="connsiteX469" fmla="*/ 6872293 w 7368250"/>
              <a:gd name="connsiteY469" fmla="*/ 143567 h 539172"/>
              <a:gd name="connsiteX470" fmla="*/ 6832383 w 7368250"/>
              <a:gd name="connsiteY470" fmla="*/ 137090 h 539172"/>
              <a:gd name="connsiteX471" fmla="*/ 6742277 w 7368250"/>
              <a:gd name="connsiteY471" fmla="*/ 133947 h 539172"/>
              <a:gd name="connsiteX472" fmla="*/ 6709034 w 7368250"/>
              <a:gd name="connsiteY472" fmla="*/ 126327 h 539172"/>
              <a:gd name="connsiteX473" fmla="*/ 6672173 w 7368250"/>
              <a:gd name="connsiteY473" fmla="*/ 116135 h 539172"/>
              <a:gd name="connsiteX474" fmla="*/ 6574732 w 7368250"/>
              <a:gd name="connsiteY474" fmla="*/ 107944 h 539172"/>
              <a:gd name="connsiteX475" fmla="*/ 6563778 w 7368250"/>
              <a:gd name="connsiteY475" fmla="*/ 107372 h 539172"/>
              <a:gd name="connsiteX476" fmla="*/ 6407759 w 7368250"/>
              <a:gd name="connsiteY476" fmla="*/ 102991 h 539172"/>
              <a:gd name="connsiteX477" fmla="*/ 6278409 w 7368250"/>
              <a:gd name="connsiteY477" fmla="*/ 98895 h 539172"/>
              <a:gd name="connsiteX478" fmla="*/ 6254597 w 7368250"/>
              <a:gd name="connsiteY478" fmla="*/ 98895 h 539172"/>
              <a:gd name="connsiteX479" fmla="*/ 6157823 w 7368250"/>
              <a:gd name="connsiteY479" fmla="*/ 95942 h 539172"/>
              <a:gd name="connsiteX480" fmla="*/ 6069907 w 7368250"/>
              <a:gd name="connsiteY480" fmla="*/ 95942 h 539172"/>
              <a:gd name="connsiteX481" fmla="*/ 5894170 w 7368250"/>
              <a:gd name="connsiteY481" fmla="*/ 93275 h 539172"/>
              <a:gd name="connsiteX482" fmla="*/ 5722720 w 7368250"/>
              <a:gd name="connsiteY482" fmla="*/ 90989 h 539172"/>
              <a:gd name="connsiteX483" fmla="*/ 5722720 w 7368250"/>
              <a:gd name="connsiteY483" fmla="*/ 90989 h 539172"/>
              <a:gd name="connsiteX484" fmla="*/ 5734722 w 7368250"/>
              <a:gd name="connsiteY484" fmla="*/ 88132 h 539172"/>
              <a:gd name="connsiteX485" fmla="*/ 5738246 w 7368250"/>
              <a:gd name="connsiteY485" fmla="*/ 88703 h 539172"/>
              <a:gd name="connsiteX486" fmla="*/ 5750152 w 7368250"/>
              <a:gd name="connsiteY486" fmla="*/ 88703 h 539172"/>
              <a:gd name="connsiteX487" fmla="*/ 5773965 w 7368250"/>
              <a:gd name="connsiteY487" fmla="*/ 87465 h 539172"/>
              <a:gd name="connsiteX488" fmla="*/ 5775965 w 7368250"/>
              <a:gd name="connsiteY488" fmla="*/ 88989 h 539172"/>
              <a:gd name="connsiteX489" fmla="*/ 5783204 w 7368250"/>
              <a:gd name="connsiteY489" fmla="*/ 88417 h 539172"/>
              <a:gd name="connsiteX490" fmla="*/ 5785966 w 7368250"/>
              <a:gd name="connsiteY490" fmla="*/ 83560 h 539172"/>
              <a:gd name="connsiteX491" fmla="*/ 5779870 w 7368250"/>
              <a:gd name="connsiteY491" fmla="*/ 81274 h 539172"/>
              <a:gd name="connsiteX492" fmla="*/ 5750248 w 7368250"/>
              <a:gd name="connsiteY492" fmla="*/ 80131 h 539172"/>
              <a:gd name="connsiteX493" fmla="*/ 5719768 w 7368250"/>
              <a:gd name="connsiteY493" fmla="*/ 77749 h 539172"/>
              <a:gd name="connsiteX494" fmla="*/ 5660522 w 7368250"/>
              <a:gd name="connsiteY494" fmla="*/ 77178 h 539172"/>
              <a:gd name="connsiteX495" fmla="*/ 5556986 w 7368250"/>
              <a:gd name="connsiteY495" fmla="*/ 74511 h 539172"/>
              <a:gd name="connsiteX496" fmla="*/ 5529934 w 7368250"/>
              <a:gd name="connsiteY496" fmla="*/ 71653 h 539172"/>
              <a:gd name="connsiteX497" fmla="*/ 5542317 w 7368250"/>
              <a:gd name="connsiteY497" fmla="*/ 68987 h 539172"/>
              <a:gd name="connsiteX498" fmla="*/ 5562510 w 7368250"/>
              <a:gd name="connsiteY498" fmla="*/ 70892 h 539172"/>
              <a:gd name="connsiteX499" fmla="*/ 5592038 w 7368250"/>
              <a:gd name="connsiteY499" fmla="*/ 69082 h 539172"/>
              <a:gd name="connsiteX500" fmla="*/ 5597276 w 7368250"/>
              <a:gd name="connsiteY500" fmla="*/ 69082 h 539172"/>
              <a:gd name="connsiteX501" fmla="*/ 5610802 w 7368250"/>
              <a:gd name="connsiteY501" fmla="*/ 65748 h 539172"/>
              <a:gd name="connsiteX502" fmla="*/ 5674810 w 7368250"/>
              <a:gd name="connsiteY502" fmla="*/ 66319 h 539172"/>
              <a:gd name="connsiteX503" fmla="*/ 5745009 w 7368250"/>
              <a:gd name="connsiteY503" fmla="*/ 64700 h 539172"/>
              <a:gd name="connsiteX504" fmla="*/ 5766154 w 7368250"/>
              <a:gd name="connsiteY504" fmla="*/ 63462 h 539172"/>
              <a:gd name="connsiteX505" fmla="*/ 5780347 w 7368250"/>
              <a:gd name="connsiteY505" fmla="*/ 63462 h 539172"/>
              <a:gd name="connsiteX506" fmla="*/ 5786643 w 7368250"/>
              <a:gd name="connsiteY506" fmla="*/ 61995 h 539172"/>
              <a:gd name="connsiteX507" fmla="*/ 5787109 w 7368250"/>
              <a:gd name="connsiteY507" fmla="*/ 60985 h 539172"/>
              <a:gd name="connsiteX508" fmla="*/ 5781204 w 7368250"/>
              <a:gd name="connsiteY508" fmla="*/ 57747 h 539172"/>
              <a:gd name="connsiteX509" fmla="*/ 5736722 w 7368250"/>
              <a:gd name="connsiteY509" fmla="*/ 55366 h 539172"/>
              <a:gd name="connsiteX510" fmla="*/ 5621851 w 7368250"/>
              <a:gd name="connsiteY510" fmla="*/ 49746 h 539172"/>
              <a:gd name="connsiteX511" fmla="*/ 5565272 w 7368250"/>
              <a:gd name="connsiteY511" fmla="*/ 48412 h 539172"/>
              <a:gd name="connsiteX512" fmla="*/ 5536697 w 7368250"/>
              <a:gd name="connsiteY512" fmla="*/ 47841 h 539172"/>
              <a:gd name="connsiteX513" fmla="*/ 5455259 w 7368250"/>
              <a:gd name="connsiteY513" fmla="*/ 47841 h 539172"/>
              <a:gd name="connsiteX514" fmla="*/ 5355056 w 7368250"/>
              <a:gd name="connsiteY514" fmla="*/ 46031 h 539172"/>
              <a:gd name="connsiteX515" fmla="*/ 5332957 w 7368250"/>
              <a:gd name="connsiteY515" fmla="*/ 47174 h 539172"/>
              <a:gd name="connsiteX516" fmla="*/ 5293714 w 7368250"/>
              <a:gd name="connsiteY516" fmla="*/ 47174 h 539172"/>
              <a:gd name="connsiteX517" fmla="*/ 5281237 w 7368250"/>
              <a:gd name="connsiteY517" fmla="*/ 44412 h 539172"/>
              <a:gd name="connsiteX518" fmla="*/ 5272283 w 7368250"/>
              <a:gd name="connsiteY518" fmla="*/ 42697 h 539172"/>
              <a:gd name="connsiteX519" fmla="*/ 5213990 w 7368250"/>
              <a:gd name="connsiteY519" fmla="*/ 40316 h 539172"/>
              <a:gd name="connsiteX520" fmla="*/ 5162079 w 7368250"/>
              <a:gd name="connsiteY520" fmla="*/ 38220 h 539172"/>
              <a:gd name="connsiteX521" fmla="*/ 5104929 w 7368250"/>
              <a:gd name="connsiteY521" fmla="*/ 34887 h 539172"/>
              <a:gd name="connsiteX522" fmla="*/ 5031872 w 7368250"/>
              <a:gd name="connsiteY522" fmla="*/ 33172 h 539172"/>
              <a:gd name="connsiteX523" fmla="*/ 5011013 w 7368250"/>
              <a:gd name="connsiteY523" fmla="*/ 33839 h 539172"/>
              <a:gd name="connsiteX524" fmla="*/ 4958244 w 7368250"/>
              <a:gd name="connsiteY524" fmla="*/ 31934 h 539172"/>
              <a:gd name="connsiteX525" fmla="*/ 4757552 w 7368250"/>
              <a:gd name="connsiteY525" fmla="*/ 30410 h 539172"/>
              <a:gd name="connsiteX526" fmla="*/ 4687924 w 7368250"/>
              <a:gd name="connsiteY526" fmla="*/ 31172 h 539172"/>
              <a:gd name="connsiteX527" fmla="*/ 4645729 w 7368250"/>
              <a:gd name="connsiteY527" fmla="*/ 31172 h 539172"/>
              <a:gd name="connsiteX528" fmla="*/ 4562195 w 7368250"/>
              <a:gd name="connsiteY528" fmla="*/ 32601 h 539172"/>
              <a:gd name="connsiteX529" fmla="*/ 4538001 w 7368250"/>
              <a:gd name="connsiteY529" fmla="*/ 32601 h 539172"/>
              <a:gd name="connsiteX530" fmla="*/ 4531143 w 7368250"/>
              <a:gd name="connsiteY530" fmla="*/ 37173 h 539172"/>
              <a:gd name="connsiteX531" fmla="*/ 4544002 w 7368250"/>
              <a:gd name="connsiteY531" fmla="*/ 47936 h 539172"/>
              <a:gd name="connsiteX532" fmla="*/ 4555146 w 7368250"/>
              <a:gd name="connsiteY532" fmla="*/ 48508 h 539172"/>
              <a:gd name="connsiteX533" fmla="*/ 4612296 w 7368250"/>
              <a:gd name="connsiteY533" fmla="*/ 52603 h 539172"/>
              <a:gd name="connsiteX534" fmla="*/ 4673542 w 7368250"/>
              <a:gd name="connsiteY534" fmla="*/ 53842 h 539172"/>
              <a:gd name="connsiteX535" fmla="*/ 4715547 w 7368250"/>
              <a:gd name="connsiteY535" fmla="*/ 53842 h 539172"/>
              <a:gd name="connsiteX536" fmla="*/ 4722786 w 7368250"/>
              <a:gd name="connsiteY536" fmla="*/ 54794 h 539172"/>
              <a:gd name="connsiteX537" fmla="*/ 4759553 w 7368250"/>
              <a:gd name="connsiteY537" fmla="*/ 55842 h 539172"/>
              <a:gd name="connsiteX538" fmla="*/ 4796795 w 7368250"/>
              <a:gd name="connsiteY538" fmla="*/ 53365 h 539172"/>
              <a:gd name="connsiteX539" fmla="*/ 4825370 w 7368250"/>
              <a:gd name="connsiteY539" fmla="*/ 54128 h 539172"/>
              <a:gd name="connsiteX540" fmla="*/ 4882520 w 7368250"/>
              <a:gd name="connsiteY540" fmla="*/ 54985 h 539172"/>
              <a:gd name="connsiteX541" fmla="*/ 4888045 w 7368250"/>
              <a:gd name="connsiteY541" fmla="*/ 54985 h 539172"/>
              <a:gd name="connsiteX542" fmla="*/ 4921668 w 7368250"/>
              <a:gd name="connsiteY542" fmla="*/ 54223 h 539172"/>
              <a:gd name="connsiteX543" fmla="*/ 4968626 w 7368250"/>
              <a:gd name="connsiteY543" fmla="*/ 55651 h 539172"/>
              <a:gd name="connsiteX544" fmla="*/ 4969579 w 7368250"/>
              <a:gd name="connsiteY544" fmla="*/ 55651 h 539172"/>
              <a:gd name="connsiteX545" fmla="*/ 5018442 w 7368250"/>
              <a:gd name="connsiteY545" fmla="*/ 55651 h 539172"/>
              <a:gd name="connsiteX546" fmla="*/ 5029396 w 7368250"/>
              <a:gd name="connsiteY546" fmla="*/ 54604 h 539172"/>
              <a:gd name="connsiteX547" fmla="*/ 5041969 w 7368250"/>
              <a:gd name="connsiteY547" fmla="*/ 52413 h 539172"/>
              <a:gd name="connsiteX548" fmla="*/ 5091213 w 7368250"/>
              <a:gd name="connsiteY548" fmla="*/ 51936 h 539172"/>
              <a:gd name="connsiteX549" fmla="*/ 5113692 w 7368250"/>
              <a:gd name="connsiteY549" fmla="*/ 53556 h 539172"/>
              <a:gd name="connsiteX550" fmla="*/ 5057685 w 7368250"/>
              <a:gd name="connsiteY550" fmla="*/ 57556 h 539172"/>
              <a:gd name="connsiteX551" fmla="*/ 4964244 w 7368250"/>
              <a:gd name="connsiteY551" fmla="*/ 62986 h 539172"/>
              <a:gd name="connsiteX552" fmla="*/ 4873281 w 7368250"/>
              <a:gd name="connsiteY552" fmla="*/ 66415 h 539172"/>
              <a:gd name="connsiteX553" fmla="*/ 4804225 w 7368250"/>
              <a:gd name="connsiteY553" fmla="*/ 69082 h 539172"/>
              <a:gd name="connsiteX554" fmla="*/ 4777840 w 7368250"/>
              <a:gd name="connsiteY554" fmla="*/ 70796 h 539172"/>
              <a:gd name="connsiteX555" fmla="*/ 4759267 w 7368250"/>
              <a:gd name="connsiteY555" fmla="*/ 72225 h 539172"/>
              <a:gd name="connsiteX556" fmla="*/ 4749170 w 7368250"/>
              <a:gd name="connsiteY556" fmla="*/ 71368 h 539172"/>
              <a:gd name="connsiteX557" fmla="*/ 4718119 w 7368250"/>
              <a:gd name="connsiteY557" fmla="*/ 73368 h 539172"/>
              <a:gd name="connsiteX558" fmla="*/ 4688782 w 7368250"/>
              <a:gd name="connsiteY558" fmla="*/ 75177 h 539172"/>
              <a:gd name="connsiteX559" fmla="*/ 4680114 w 7368250"/>
              <a:gd name="connsiteY559" fmla="*/ 76226 h 539172"/>
              <a:gd name="connsiteX560" fmla="*/ 4631060 w 7368250"/>
              <a:gd name="connsiteY560" fmla="*/ 66701 h 539172"/>
              <a:gd name="connsiteX561" fmla="*/ 4549336 w 7368250"/>
              <a:gd name="connsiteY561" fmla="*/ 58033 h 539172"/>
              <a:gd name="connsiteX562" fmla="*/ 4524761 w 7368250"/>
              <a:gd name="connsiteY562" fmla="*/ 60128 h 539172"/>
              <a:gd name="connsiteX563" fmla="*/ 4509407 w 7368250"/>
              <a:gd name="connsiteY563" fmla="*/ 60205 h 539172"/>
              <a:gd name="connsiteX564" fmla="*/ 4509331 w 7368250"/>
              <a:gd name="connsiteY564" fmla="*/ 60128 h 539172"/>
              <a:gd name="connsiteX565" fmla="*/ 4487233 w 7368250"/>
              <a:gd name="connsiteY565" fmla="*/ 58509 h 539172"/>
              <a:gd name="connsiteX566" fmla="*/ 4482470 w 7368250"/>
              <a:gd name="connsiteY566" fmla="*/ 60890 h 539172"/>
              <a:gd name="connsiteX567" fmla="*/ 4450466 w 7368250"/>
              <a:gd name="connsiteY567" fmla="*/ 60890 h 539172"/>
              <a:gd name="connsiteX568" fmla="*/ 4403603 w 7368250"/>
              <a:gd name="connsiteY568" fmla="*/ 57176 h 539172"/>
              <a:gd name="connsiteX569" fmla="*/ 4364932 w 7368250"/>
              <a:gd name="connsiteY569" fmla="*/ 58413 h 539172"/>
              <a:gd name="connsiteX570" fmla="*/ 4326165 w 7368250"/>
              <a:gd name="connsiteY570" fmla="*/ 63081 h 539172"/>
              <a:gd name="connsiteX571" fmla="*/ 4322736 w 7368250"/>
              <a:gd name="connsiteY571" fmla="*/ 63081 h 539172"/>
              <a:gd name="connsiteX572" fmla="*/ 4300924 w 7368250"/>
              <a:gd name="connsiteY572" fmla="*/ 58699 h 539172"/>
              <a:gd name="connsiteX573" fmla="*/ 4289208 w 7368250"/>
              <a:gd name="connsiteY573" fmla="*/ 63176 h 539172"/>
              <a:gd name="connsiteX574" fmla="*/ 4273492 w 7368250"/>
              <a:gd name="connsiteY574" fmla="*/ 64700 h 539172"/>
              <a:gd name="connsiteX575" fmla="*/ 4260538 w 7368250"/>
              <a:gd name="connsiteY575" fmla="*/ 58795 h 539172"/>
              <a:gd name="connsiteX576" fmla="*/ 4230153 w 7368250"/>
              <a:gd name="connsiteY576" fmla="*/ 58795 h 539172"/>
              <a:gd name="connsiteX577" fmla="*/ 4224629 w 7368250"/>
              <a:gd name="connsiteY577" fmla="*/ 62510 h 539172"/>
              <a:gd name="connsiteX578" fmla="*/ 4218532 w 7368250"/>
              <a:gd name="connsiteY578" fmla="*/ 67558 h 539172"/>
              <a:gd name="connsiteX579" fmla="*/ 4193863 w 7368250"/>
              <a:gd name="connsiteY579" fmla="*/ 67558 h 539172"/>
              <a:gd name="connsiteX580" fmla="*/ 4184338 w 7368250"/>
              <a:gd name="connsiteY580" fmla="*/ 64224 h 539172"/>
              <a:gd name="connsiteX581" fmla="*/ 4173479 w 7368250"/>
              <a:gd name="connsiteY581" fmla="*/ 66605 h 539172"/>
              <a:gd name="connsiteX582" fmla="*/ 4169479 w 7368250"/>
              <a:gd name="connsiteY582" fmla="*/ 71273 h 539172"/>
              <a:gd name="connsiteX583" fmla="*/ 4131950 w 7368250"/>
              <a:gd name="connsiteY583" fmla="*/ 64796 h 539172"/>
              <a:gd name="connsiteX584" fmla="*/ 4118710 w 7368250"/>
              <a:gd name="connsiteY584" fmla="*/ 63938 h 539172"/>
              <a:gd name="connsiteX585" fmla="*/ 4106995 w 7368250"/>
              <a:gd name="connsiteY585" fmla="*/ 64510 h 539172"/>
              <a:gd name="connsiteX586" fmla="*/ 4087945 w 7368250"/>
              <a:gd name="connsiteY586" fmla="*/ 64510 h 539172"/>
              <a:gd name="connsiteX587" fmla="*/ 4068895 w 7368250"/>
              <a:gd name="connsiteY587" fmla="*/ 69939 h 539172"/>
              <a:gd name="connsiteX588" fmla="*/ 4038129 w 7368250"/>
              <a:gd name="connsiteY588" fmla="*/ 68034 h 539172"/>
              <a:gd name="connsiteX589" fmla="*/ 4005649 w 7368250"/>
              <a:gd name="connsiteY589" fmla="*/ 69844 h 539172"/>
              <a:gd name="connsiteX590" fmla="*/ 3976407 w 7368250"/>
              <a:gd name="connsiteY590" fmla="*/ 67748 h 539172"/>
              <a:gd name="connsiteX591" fmla="*/ 3952594 w 7368250"/>
              <a:gd name="connsiteY591" fmla="*/ 70510 h 539172"/>
              <a:gd name="connsiteX592" fmla="*/ 3914494 w 7368250"/>
              <a:gd name="connsiteY592" fmla="*/ 70510 h 539172"/>
              <a:gd name="connsiteX593" fmla="*/ 3888586 w 7368250"/>
              <a:gd name="connsiteY593" fmla="*/ 71273 h 539172"/>
              <a:gd name="connsiteX594" fmla="*/ 3871156 w 7368250"/>
              <a:gd name="connsiteY594" fmla="*/ 78130 h 539172"/>
              <a:gd name="connsiteX595" fmla="*/ 3864679 w 7368250"/>
              <a:gd name="connsiteY595" fmla="*/ 89656 h 539172"/>
              <a:gd name="connsiteX596" fmla="*/ 3843533 w 7368250"/>
              <a:gd name="connsiteY596" fmla="*/ 73273 h 539172"/>
              <a:gd name="connsiteX597" fmla="*/ 3778287 w 7368250"/>
              <a:gd name="connsiteY597" fmla="*/ 75559 h 539172"/>
              <a:gd name="connsiteX598" fmla="*/ 3711612 w 7368250"/>
              <a:gd name="connsiteY598" fmla="*/ 74511 h 539172"/>
              <a:gd name="connsiteX599" fmla="*/ 3691038 w 7368250"/>
              <a:gd name="connsiteY599" fmla="*/ 74987 h 539172"/>
              <a:gd name="connsiteX600" fmla="*/ 3647699 w 7368250"/>
              <a:gd name="connsiteY600" fmla="*/ 72892 h 539172"/>
              <a:gd name="connsiteX601" fmla="*/ 3611028 w 7368250"/>
              <a:gd name="connsiteY601" fmla="*/ 72892 h 539172"/>
              <a:gd name="connsiteX602" fmla="*/ 3595883 w 7368250"/>
              <a:gd name="connsiteY602" fmla="*/ 73368 h 539172"/>
              <a:gd name="connsiteX603" fmla="*/ 3553783 w 7368250"/>
              <a:gd name="connsiteY603" fmla="*/ 69748 h 539172"/>
              <a:gd name="connsiteX604" fmla="*/ 3532352 w 7368250"/>
              <a:gd name="connsiteY604" fmla="*/ 71273 h 539172"/>
              <a:gd name="connsiteX605" fmla="*/ 3509396 w 7368250"/>
              <a:gd name="connsiteY605" fmla="*/ 79750 h 539172"/>
              <a:gd name="connsiteX606" fmla="*/ 3505681 w 7368250"/>
              <a:gd name="connsiteY606" fmla="*/ 75177 h 539172"/>
              <a:gd name="connsiteX607" fmla="*/ 3499681 w 7368250"/>
              <a:gd name="connsiteY607" fmla="*/ 67844 h 539172"/>
              <a:gd name="connsiteX608" fmla="*/ 3497204 w 7368250"/>
              <a:gd name="connsiteY608" fmla="*/ 74987 h 539172"/>
              <a:gd name="connsiteX609" fmla="*/ 3495871 w 7368250"/>
              <a:gd name="connsiteY609" fmla="*/ 78035 h 539172"/>
              <a:gd name="connsiteX610" fmla="*/ 3492442 w 7368250"/>
              <a:gd name="connsiteY610" fmla="*/ 74130 h 539172"/>
              <a:gd name="connsiteX611" fmla="*/ 3484345 w 7368250"/>
              <a:gd name="connsiteY611" fmla="*/ 65462 h 539172"/>
              <a:gd name="connsiteX612" fmla="*/ 3474249 w 7368250"/>
              <a:gd name="connsiteY612" fmla="*/ 74987 h 539172"/>
              <a:gd name="connsiteX613" fmla="*/ 3470248 w 7368250"/>
              <a:gd name="connsiteY613" fmla="*/ 82226 h 539172"/>
              <a:gd name="connsiteX614" fmla="*/ 3462152 w 7368250"/>
              <a:gd name="connsiteY614" fmla="*/ 90132 h 539172"/>
              <a:gd name="connsiteX615" fmla="*/ 3460914 w 7368250"/>
              <a:gd name="connsiteY615" fmla="*/ 77749 h 539172"/>
              <a:gd name="connsiteX616" fmla="*/ 3458247 w 7368250"/>
              <a:gd name="connsiteY616" fmla="*/ 66034 h 539172"/>
              <a:gd name="connsiteX617" fmla="*/ 3448722 w 7368250"/>
              <a:gd name="connsiteY617" fmla="*/ 68987 h 539172"/>
              <a:gd name="connsiteX618" fmla="*/ 3428815 w 7368250"/>
              <a:gd name="connsiteY618" fmla="*/ 68034 h 539172"/>
              <a:gd name="connsiteX619" fmla="*/ 3422528 w 7368250"/>
              <a:gd name="connsiteY619" fmla="*/ 69177 h 539172"/>
              <a:gd name="connsiteX620" fmla="*/ 3413003 w 7368250"/>
              <a:gd name="connsiteY620" fmla="*/ 82798 h 539172"/>
              <a:gd name="connsiteX621" fmla="*/ 3400240 w 7368250"/>
              <a:gd name="connsiteY621" fmla="*/ 76511 h 539172"/>
              <a:gd name="connsiteX622" fmla="*/ 3400240 w 7368250"/>
              <a:gd name="connsiteY622" fmla="*/ 71558 h 539172"/>
              <a:gd name="connsiteX623" fmla="*/ 3388048 w 7368250"/>
              <a:gd name="connsiteY623" fmla="*/ 59938 h 539172"/>
              <a:gd name="connsiteX624" fmla="*/ 3372712 w 7368250"/>
              <a:gd name="connsiteY624" fmla="*/ 71939 h 539172"/>
              <a:gd name="connsiteX625" fmla="*/ 3370617 w 7368250"/>
              <a:gd name="connsiteY625" fmla="*/ 76702 h 539172"/>
              <a:gd name="connsiteX626" fmla="*/ 3360330 w 7368250"/>
              <a:gd name="connsiteY626" fmla="*/ 68987 h 539172"/>
              <a:gd name="connsiteX627" fmla="*/ 3360330 w 7368250"/>
              <a:gd name="connsiteY627" fmla="*/ 68415 h 539172"/>
              <a:gd name="connsiteX628" fmla="*/ 3353567 w 7368250"/>
              <a:gd name="connsiteY628" fmla="*/ 59747 h 539172"/>
              <a:gd name="connsiteX629" fmla="*/ 3345566 w 7368250"/>
              <a:gd name="connsiteY629" fmla="*/ 59747 h 539172"/>
              <a:gd name="connsiteX630" fmla="*/ 3337279 w 7368250"/>
              <a:gd name="connsiteY630" fmla="*/ 61271 h 539172"/>
              <a:gd name="connsiteX631" fmla="*/ 3313277 w 7368250"/>
              <a:gd name="connsiteY631" fmla="*/ 59842 h 539172"/>
              <a:gd name="connsiteX632" fmla="*/ 3306037 w 7368250"/>
              <a:gd name="connsiteY632" fmla="*/ 57652 h 539172"/>
              <a:gd name="connsiteX633" fmla="*/ 3286416 w 7368250"/>
              <a:gd name="connsiteY633" fmla="*/ 56985 h 539172"/>
              <a:gd name="connsiteX634" fmla="*/ 3279939 w 7368250"/>
              <a:gd name="connsiteY634" fmla="*/ 59080 h 539172"/>
              <a:gd name="connsiteX635" fmla="*/ 3249840 w 7368250"/>
              <a:gd name="connsiteY635" fmla="*/ 58319 h 539172"/>
              <a:gd name="connsiteX636" fmla="*/ 3243239 w 7368250"/>
              <a:gd name="connsiteY636" fmla="*/ 58252 h 539172"/>
              <a:gd name="connsiteX637" fmla="*/ 3243172 w 7368250"/>
              <a:gd name="connsiteY637" fmla="*/ 58319 h 539172"/>
              <a:gd name="connsiteX638" fmla="*/ 3233647 w 7368250"/>
              <a:gd name="connsiteY638" fmla="*/ 58319 h 539172"/>
              <a:gd name="connsiteX639" fmla="*/ 3208215 w 7368250"/>
              <a:gd name="connsiteY639" fmla="*/ 57366 h 539172"/>
              <a:gd name="connsiteX640" fmla="*/ 3194500 w 7368250"/>
              <a:gd name="connsiteY640" fmla="*/ 54032 h 539172"/>
              <a:gd name="connsiteX641" fmla="*/ 3191833 w 7368250"/>
              <a:gd name="connsiteY641" fmla="*/ 56794 h 539172"/>
              <a:gd name="connsiteX642" fmla="*/ 3158209 w 7368250"/>
              <a:gd name="connsiteY642" fmla="*/ 55556 h 539172"/>
              <a:gd name="connsiteX643" fmla="*/ 3154114 w 7368250"/>
              <a:gd name="connsiteY643" fmla="*/ 54985 h 539172"/>
              <a:gd name="connsiteX644" fmla="*/ 3154114 w 7368250"/>
              <a:gd name="connsiteY644" fmla="*/ 53651 h 539172"/>
              <a:gd name="connsiteX645" fmla="*/ 3136969 w 7368250"/>
              <a:gd name="connsiteY645" fmla="*/ 53651 h 539172"/>
              <a:gd name="connsiteX646" fmla="*/ 3121252 w 7368250"/>
              <a:gd name="connsiteY646" fmla="*/ 54794 h 539172"/>
              <a:gd name="connsiteX647" fmla="*/ 3121252 w 7368250"/>
              <a:gd name="connsiteY647" fmla="*/ 54223 h 539172"/>
              <a:gd name="connsiteX648" fmla="*/ 3116299 w 7368250"/>
              <a:gd name="connsiteY648" fmla="*/ 55175 h 539172"/>
              <a:gd name="connsiteX649" fmla="*/ 3078199 w 7368250"/>
              <a:gd name="connsiteY649" fmla="*/ 53175 h 539172"/>
              <a:gd name="connsiteX650" fmla="*/ 3065531 w 7368250"/>
              <a:gd name="connsiteY650" fmla="*/ 51556 h 539172"/>
              <a:gd name="connsiteX651" fmla="*/ 3060007 w 7368250"/>
              <a:gd name="connsiteY651" fmla="*/ 50794 h 539172"/>
              <a:gd name="connsiteX652" fmla="*/ 3060007 w 7368250"/>
              <a:gd name="connsiteY652" fmla="*/ 50794 h 539172"/>
              <a:gd name="connsiteX653" fmla="*/ 3030289 w 7368250"/>
              <a:gd name="connsiteY653" fmla="*/ 53937 h 539172"/>
              <a:gd name="connsiteX654" fmla="*/ 3026955 w 7368250"/>
              <a:gd name="connsiteY654" fmla="*/ 53079 h 539172"/>
              <a:gd name="connsiteX655" fmla="*/ 3023335 w 7368250"/>
              <a:gd name="connsiteY655" fmla="*/ 48222 h 539172"/>
              <a:gd name="connsiteX656" fmla="*/ 3023335 w 7368250"/>
              <a:gd name="connsiteY656" fmla="*/ 48222 h 539172"/>
              <a:gd name="connsiteX657" fmla="*/ 2995332 w 7368250"/>
              <a:gd name="connsiteY657" fmla="*/ 31553 h 539172"/>
              <a:gd name="connsiteX658" fmla="*/ 2969329 w 7368250"/>
              <a:gd name="connsiteY658" fmla="*/ 45746 h 539172"/>
              <a:gd name="connsiteX659" fmla="*/ 2967424 w 7368250"/>
              <a:gd name="connsiteY659" fmla="*/ 45746 h 539172"/>
              <a:gd name="connsiteX660" fmla="*/ 2940468 w 7368250"/>
              <a:gd name="connsiteY660" fmla="*/ 47460 h 539172"/>
              <a:gd name="connsiteX661" fmla="*/ 2861601 w 7368250"/>
              <a:gd name="connsiteY661" fmla="*/ 47460 h 539172"/>
              <a:gd name="connsiteX662" fmla="*/ 2841027 w 7368250"/>
              <a:gd name="connsiteY662" fmla="*/ 48984 h 539172"/>
              <a:gd name="connsiteX663" fmla="*/ 2828644 w 7368250"/>
              <a:gd name="connsiteY663" fmla="*/ 47460 h 539172"/>
              <a:gd name="connsiteX664" fmla="*/ 2809594 w 7368250"/>
              <a:gd name="connsiteY664" fmla="*/ 39935 h 539172"/>
              <a:gd name="connsiteX665" fmla="*/ 2802451 w 7368250"/>
              <a:gd name="connsiteY665" fmla="*/ 38506 h 539172"/>
              <a:gd name="connsiteX666" fmla="*/ 2804737 w 7368250"/>
              <a:gd name="connsiteY666" fmla="*/ 46602 h 539172"/>
              <a:gd name="connsiteX667" fmla="*/ 2778448 w 7368250"/>
              <a:gd name="connsiteY667" fmla="*/ 34792 h 539172"/>
              <a:gd name="connsiteX668" fmla="*/ 2770542 w 7368250"/>
              <a:gd name="connsiteY668" fmla="*/ 34792 h 539172"/>
              <a:gd name="connsiteX669" fmla="*/ 2769875 w 7368250"/>
              <a:gd name="connsiteY669" fmla="*/ 42602 h 539172"/>
              <a:gd name="connsiteX670" fmla="*/ 2768351 w 7368250"/>
              <a:gd name="connsiteY670" fmla="*/ 46222 h 539172"/>
              <a:gd name="connsiteX671" fmla="*/ 2757778 w 7368250"/>
              <a:gd name="connsiteY671" fmla="*/ 49079 h 539172"/>
              <a:gd name="connsiteX672" fmla="*/ 2708820 w 7368250"/>
              <a:gd name="connsiteY672" fmla="*/ 51270 h 539172"/>
              <a:gd name="connsiteX673" fmla="*/ 2699295 w 7368250"/>
              <a:gd name="connsiteY673" fmla="*/ 53270 h 539172"/>
              <a:gd name="connsiteX674" fmla="*/ 2697295 w 7368250"/>
              <a:gd name="connsiteY674" fmla="*/ 53270 h 539172"/>
              <a:gd name="connsiteX675" fmla="*/ 2687770 w 7368250"/>
              <a:gd name="connsiteY675" fmla="*/ 49365 h 539172"/>
              <a:gd name="connsiteX676" fmla="*/ 2683864 w 7368250"/>
              <a:gd name="connsiteY676" fmla="*/ 41840 h 539172"/>
              <a:gd name="connsiteX677" fmla="*/ 2687960 w 7368250"/>
              <a:gd name="connsiteY677" fmla="*/ 36411 h 539172"/>
              <a:gd name="connsiteX678" fmla="*/ 2691961 w 7368250"/>
              <a:gd name="connsiteY678" fmla="*/ 29458 h 539172"/>
              <a:gd name="connsiteX679" fmla="*/ 2687389 w 7368250"/>
              <a:gd name="connsiteY679" fmla="*/ 23361 h 539172"/>
              <a:gd name="connsiteX680" fmla="*/ 2669672 w 7368250"/>
              <a:gd name="connsiteY680" fmla="*/ 26029 h 539172"/>
              <a:gd name="connsiteX681" fmla="*/ 2679673 w 7368250"/>
              <a:gd name="connsiteY681" fmla="*/ 42411 h 539172"/>
              <a:gd name="connsiteX682" fmla="*/ 2680626 w 7368250"/>
              <a:gd name="connsiteY682" fmla="*/ 47745 h 539172"/>
              <a:gd name="connsiteX683" fmla="*/ 2677864 w 7368250"/>
              <a:gd name="connsiteY683" fmla="*/ 51365 h 539172"/>
              <a:gd name="connsiteX684" fmla="*/ 2658337 w 7368250"/>
              <a:gd name="connsiteY684" fmla="*/ 49174 h 539172"/>
              <a:gd name="connsiteX685" fmla="*/ 2655575 w 7368250"/>
              <a:gd name="connsiteY685" fmla="*/ 26505 h 539172"/>
              <a:gd name="connsiteX686" fmla="*/ 2655575 w 7368250"/>
              <a:gd name="connsiteY686" fmla="*/ 24886 h 539172"/>
              <a:gd name="connsiteX687" fmla="*/ 2651556 w 7368250"/>
              <a:gd name="connsiteY687" fmla="*/ 16808 h 539172"/>
              <a:gd name="connsiteX688" fmla="*/ 2651194 w 7368250"/>
              <a:gd name="connsiteY688" fmla="*/ 16694 h 539172"/>
              <a:gd name="connsiteX689" fmla="*/ 2648050 w 7368250"/>
              <a:gd name="connsiteY689" fmla="*/ 24219 h 539172"/>
              <a:gd name="connsiteX690" fmla="*/ 2649194 w 7368250"/>
              <a:gd name="connsiteY690" fmla="*/ 43269 h 539172"/>
              <a:gd name="connsiteX691" fmla="*/ 2643955 w 7368250"/>
              <a:gd name="connsiteY691" fmla="*/ 52794 h 539172"/>
              <a:gd name="connsiteX692" fmla="*/ 2632239 w 7368250"/>
              <a:gd name="connsiteY692" fmla="*/ 52794 h 539172"/>
              <a:gd name="connsiteX693" fmla="*/ 2631286 w 7368250"/>
              <a:gd name="connsiteY693" fmla="*/ 52794 h 539172"/>
              <a:gd name="connsiteX694" fmla="*/ 2623095 w 7368250"/>
              <a:gd name="connsiteY694" fmla="*/ 52794 h 539172"/>
              <a:gd name="connsiteX695" fmla="*/ 2598425 w 7368250"/>
              <a:gd name="connsiteY695" fmla="*/ 52794 h 539172"/>
              <a:gd name="connsiteX696" fmla="*/ 2590329 w 7368250"/>
              <a:gd name="connsiteY696" fmla="*/ 38030 h 539172"/>
              <a:gd name="connsiteX697" fmla="*/ 2592805 w 7368250"/>
              <a:gd name="connsiteY697" fmla="*/ 34220 h 539172"/>
              <a:gd name="connsiteX698" fmla="*/ 2588614 w 7368250"/>
              <a:gd name="connsiteY698" fmla="*/ 28124 h 539172"/>
              <a:gd name="connsiteX699" fmla="*/ 2585947 w 7368250"/>
              <a:gd name="connsiteY699" fmla="*/ 38983 h 539172"/>
              <a:gd name="connsiteX700" fmla="*/ 2578804 w 7368250"/>
              <a:gd name="connsiteY700" fmla="*/ 52413 h 539172"/>
              <a:gd name="connsiteX701" fmla="*/ 2569850 w 7368250"/>
              <a:gd name="connsiteY701" fmla="*/ 51080 h 539172"/>
              <a:gd name="connsiteX702" fmla="*/ 2565850 w 7368250"/>
              <a:gd name="connsiteY702" fmla="*/ 48127 h 539172"/>
              <a:gd name="connsiteX703" fmla="*/ 2529750 w 7368250"/>
              <a:gd name="connsiteY703" fmla="*/ 53270 h 539172"/>
              <a:gd name="connsiteX704" fmla="*/ 2522415 w 7368250"/>
              <a:gd name="connsiteY704" fmla="*/ 49003 h 539172"/>
              <a:gd name="connsiteX705" fmla="*/ 2522320 w 7368250"/>
              <a:gd name="connsiteY705" fmla="*/ 48603 h 539172"/>
              <a:gd name="connsiteX706" fmla="*/ 2510986 w 7368250"/>
              <a:gd name="connsiteY706" fmla="*/ 23933 h 539172"/>
              <a:gd name="connsiteX707" fmla="*/ 2504985 w 7368250"/>
              <a:gd name="connsiteY707" fmla="*/ 23933 h 539172"/>
              <a:gd name="connsiteX708" fmla="*/ 2498127 w 7368250"/>
              <a:gd name="connsiteY708" fmla="*/ 12217 h 539172"/>
              <a:gd name="connsiteX709" fmla="*/ 2492507 w 7368250"/>
              <a:gd name="connsiteY709" fmla="*/ 17266 h 539172"/>
              <a:gd name="connsiteX710" fmla="*/ 2495841 w 7368250"/>
              <a:gd name="connsiteY710" fmla="*/ 44507 h 539172"/>
              <a:gd name="connsiteX711" fmla="*/ 2499270 w 7368250"/>
              <a:gd name="connsiteY711" fmla="*/ 50413 h 539172"/>
              <a:gd name="connsiteX712" fmla="*/ 2494031 w 7368250"/>
              <a:gd name="connsiteY712" fmla="*/ 55842 h 539172"/>
              <a:gd name="connsiteX713" fmla="*/ 2462789 w 7368250"/>
              <a:gd name="connsiteY713" fmla="*/ 55175 h 539172"/>
              <a:gd name="connsiteX714" fmla="*/ 2458217 w 7368250"/>
              <a:gd name="connsiteY714" fmla="*/ 42411 h 539172"/>
              <a:gd name="connsiteX715" fmla="*/ 2461265 w 7368250"/>
              <a:gd name="connsiteY715" fmla="*/ 26981 h 539172"/>
              <a:gd name="connsiteX716" fmla="*/ 2467742 w 7368250"/>
              <a:gd name="connsiteY716" fmla="*/ 8598 h 539172"/>
              <a:gd name="connsiteX717" fmla="*/ 2458217 w 7368250"/>
              <a:gd name="connsiteY717" fmla="*/ 14885 h 539172"/>
              <a:gd name="connsiteX718" fmla="*/ 2447263 w 7368250"/>
              <a:gd name="connsiteY718" fmla="*/ 52985 h 539172"/>
              <a:gd name="connsiteX719" fmla="*/ 2436310 w 7368250"/>
              <a:gd name="connsiteY719" fmla="*/ 46698 h 539172"/>
              <a:gd name="connsiteX720" fmla="*/ 2414688 w 7368250"/>
              <a:gd name="connsiteY720" fmla="*/ 56890 h 539172"/>
              <a:gd name="connsiteX721" fmla="*/ 2404210 w 7368250"/>
              <a:gd name="connsiteY721" fmla="*/ 49746 h 539172"/>
              <a:gd name="connsiteX722" fmla="*/ 2411164 w 7368250"/>
              <a:gd name="connsiteY722" fmla="*/ 31553 h 539172"/>
              <a:gd name="connsiteX723" fmla="*/ 2416783 w 7368250"/>
              <a:gd name="connsiteY723" fmla="*/ 25076 h 539172"/>
              <a:gd name="connsiteX724" fmla="*/ 2404496 w 7368250"/>
              <a:gd name="connsiteY724" fmla="*/ 30505 h 539172"/>
              <a:gd name="connsiteX725" fmla="*/ 2397924 w 7368250"/>
              <a:gd name="connsiteY725" fmla="*/ 25267 h 539172"/>
              <a:gd name="connsiteX726" fmla="*/ 2392876 w 7368250"/>
              <a:gd name="connsiteY726" fmla="*/ 7455 h 539172"/>
              <a:gd name="connsiteX727" fmla="*/ 2392304 w 7368250"/>
              <a:gd name="connsiteY727" fmla="*/ 32792 h 539172"/>
              <a:gd name="connsiteX728" fmla="*/ 2384875 w 7368250"/>
              <a:gd name="connsiteY728" fmla="*/ 54413 h 539172"/>
              <a:gd name="connsiteX729" fmla="*/ 2383922 w 7368250"/>
              <a:gd name="connsiteY729" fmla="*/ 54413 h 539172"/>
              <a:gd name="connsiteX730" fmla="*/ 2365634 w 7368250"/>
              <a:gd name="connsiteY730" fmla="*/ 51460 h 539172"/>
              <a:gd name="connsiteX731" fmla="*/ 2356109 w 7368250"/>
              <a:gd name="connsiteY731" fmla="*/ 51460 h 539172"/>
              <a:gd name="connsiteX732" fmla="*/ 2353347 w 7368250"/>
              <a:gd name="connsiteY732" fmla="*/ 50127 h 539172"/>
              <a:gd name="connsiteX733" fmla="*/ 2347251 w 7368250"/>
              <a:gd name="connsiteY733" fmla="*/ 29077 h 539172"/>
              <a:gd name="connsiteX734" fmla="*/ 2349346 w 7368250"/>
              <a:gd name="connsiteY734" fmla="*/ 10027 h 539172"/>
              <a:gd name="connsiteX735" fmla="*/ 2346584 w 7368250"/>
              <a:gd name="connsiteY735" fmla="*/ 38602 h 539172"/>
              <a:gd name="connsiteX736" fmla="*/ 2343727 w 7368250"/>
              <a:gd name="connsiteY736" fmla="*/ 54318 h 539172"/>
              <a:gd name="connsiteX737" fmla="*/ 2325534 w 7368250"/>
              <a:gd name="connsiteY737" fmla="*/ 54318 h 539172"/>
              <a:gd name="connsiteX738" fmla="*/ 2318676 w 7368250"/>
              <a:gd name="connsiteY738" fmla="*/ 44793 h 539172"/>
              <a:gd name="connsiteX739" fmla="*/ 2316295 w 7368250"/>
              <a:gd name="connsiteY739" fmla="*/ 37935 h 539172"/>
              <a:gd name="connsiteX740" fmla="*/ 2311723 w 7368250"/>
              <a:gd name="connsiteY740" fmla="*/ 43650 h 539172"/>
              <a:gd name="connsiteX741" fmla="*/ 2305722 w 7368250"/>
              <a:gd name="connsiteY741" fmla="*/ 53746 h 539172"/>
              <a:gd name="connsiteX742" fmla="*/ 2303055 w 7368250"/>
              <a:gd name="connsiteY742" fmla="*/ 40697 h 539172"/>
              <a:gd name="connsiteX743" fmla="*/ 2301817 w 7368250"/>
              <a:gd name="connsiteY743" fmla="*/ 31172 h 539172"/>
              <a:gd name="connsiteX744" fmla="*/ 2300483 w 7368250"/>
              <a:gd name="connsiteY744" fmla="*/ 33744 h 539172"/>
              <a:gd name="connsiteX745" fmla="*/ 2291625 w 7368250"/>
              <a:gd name="connsiteY745" fmla="*/ 53461 h 539172"/>
              <a:gd name="connsiteX746" fmla="*/ 2274670 w 7368250"/>
              <a:gd name="connsiteY746" fmla="*/ 44793 h 539172"/>
              <a:gd name="connsiteX747" fmla="*/ 2269432 w 7368250"/>
              <a:gd name="connsiteY747" fmla="*/ 46317 h 539172"/>
              <a:gd name="connsiteX748" fmla="*/ 2263717 w 7368250"/>
              <a:gd name="connsiteY748" fmla="*/ 52318 h 539172"/>
              <a:gd name="connsiteX749" fmla="*/ 2259907 w 7368250"/>
              <a:gd name="connsiteY749" fmla="*/ 48412 h 539172"/>
              <a:gd name="connsiteX750" fmla="*/ 2264193 w 7368250"/>
              <a:gd name="connsiteY750" fmla="*/ 41555 h 539172"/>
              <a:gd name="connsiteX751" fmla="*/ 2267146 w 7368250"/>
              <a:gd name="connsiteY751" fmla="*/ 34029 h 539172"/>
              <a:gd name="connsiteX752" fmla="*/ 2268765 w 7368250"/>
              <a:gd name="connsiteY752" fmla="*/ 8693 h 539172"/>
              <a:gd name="connsiteX753" fmla="*/ 2262859 w 7368250"/>
              <a:gd name="connsiteY753" fmla="*/ 26981 h 539172"/>
              <a:gd name="connsiteX754" fmla="*/ 2258478 w 7368250"/>
              <a:gd name="connsiteY754" fmla="*/ 33935 h 539172"/>
              <a:gd name="connsiteX755" fmla="*/ 2252668 w 7368250"/>
              <a:gd name="connsiteY755" fmla="*/ 39269 h 539172"/>
              <a:gd name="connsiteX756" fmla="*/ 2240952 w 7368250"/>
              <a:gd name="connsiteY756" fmla="*/ 51460 h 539172"/>
              <a:gd name="connsiteX757" fmla="*/ 2230760 w 7368250"/>
              <a:gd name="connsiteY757" fmla="*/ 36697 h 539172"/>
              <a:gd name="connsiteX758" fmla="*/ 2212377 w 7368250"/>
              <a:gd name="connsiteY758" fmla="*/ 49174 h 539172"/>
              <a:gd name="connsiteX759" fmla="*/ 2207424 w 7368250"/>
              <a:gd name="connsiteY759" fmla="*/ 34887 h 539172"/>
              <a:gd name="connsiteX760" fmla="*/ 2206281 w 7368250"/>
              <a:gd name="connsiteY760" fmla="*/ 36697 h 539172"/>
              <a:gd name="connsiteX761" fmla="*/ 2195518 w 7368250"/>
              <a:gd name="connsiteY761" fmla="*/ 46222 h 539172"/>
              <a:gd name="connsiteX762" fmla="*/ 2189326 w 7368250"/>
              <a:gd name="connsiteY762" fmla="*/ 39935 h 539172"/>
              <a:gd name="connsiteX763" fmla="*/ 2197232 w 7368250"/>
              <a:gd name="connsiteY763" fmla="*/ 31648 h 539172"/>
              <a:gd name="connsiteX764" fmla="*/ 2203328 w 7368250"/>
              <a:gd name="connsiteY764" fmla="*/ 22123 h 539172"/>
              <a:gd name="connsiteX765" fmla="*/ 2199709 w 7368250"/>
              <a:gd name="connsiteY765" fmla="*/ 18885 h 539172"/>
              <a:gd name="connsiteX766" fmla="*/ 2181897 w 7368250"/>
              <a:gd name="connsiteY766" fmla="*/ 34411 h 539172"/>
              <a:gd name="connsiteX767" fmla="*/ 2160561 w 7368250"/>
              <a:gd name="connsiteY767" fmla="*/ 40316 h 539172"/>
              <a:gd name="connsiteX768" fmla="*/ 2152274 w 7368250"/>
              <a:gd name="connsiteY768" fmla="*/ 21266 h 539172"/>
              <a:gd name="connsiteX769" fmla="*/ 2148369 w 7368250"/>
              <a:gd name="connsiteY769" fmla="*/ 16123 h 539172"/>
              <a:gd name="connsiteX770" fmla="*/ 2145321 w 7368250"/>
              <a:gd name="connsiteY770" fmla="*/ 21457 h 539172"/>
              <a:gd name="connsiteX771" fmla="*/ 2140463 w 7368250"/>
              <a:gd name="connsiteY771" fmla="*/ 32410 h 539172"/>
              <a:gd name="connsiteX772" fmla="*/ 2136653 w 7368250"/>
              <a:gd name="connsiteY772" fmla="*/ 36506 h 539172"/>
              <a:gd name="connsiteX773" fmla="*/ 2126652 w 7368250"/>
              <a:gd name="connsiteY773" fmla="*/ 41745 h 539172"/>
              <a:gd name="connsiteX774" fmla="*/ 2115222 w 7368250"/>
              <a:gd name="connsiteY774" fmla="*/ 40602 h 539172"/>
              <a:gd name="connsiteX775" fmla="*/ 2109221 w 7368250"/>
              <a:gd name="connsiteY775" fmla="*/ 38506 h 539172"/>
              <a:gd name="connsiteX776" fmla="*/ 2101125 w 7368250"/>
              <a:gd name="connsiteY776" fmla="*/ 40888 h 539172"/>
              <a:gd name="connsiteX777" fmla="*/ 2097039 w 7368250"/>
              <a:gd name="connsiteY777" fmla="*/ 44403 h 539172"/>
              <a:gd name="connsiteX778" fmla="*/ 2095886 w 7368250"/>
              <a:gd name="connsiteY778" fmla="*/ 44126 h 539172"/>
              <a:gd name="connsiteX779" fmla="*/ 2095124 w 7368250"/>
              <a:gd name="connsiteY779" fmla="*/ 37077 h 539172"/>
              <a:gd name="connsiteX780" fmla="*/ 2094362 w 7368250"/>
              <a:gd name="connsiteY780" fmla="*/ 32315 h 539172"/>
              <a:gd name="connsiteX781" fmla="*/ 2090552 w 7368250"/>
              <a:gd name="connsiteY781" fmla="*/ 35268 h 539172"/>
              <a:gd name="connsiteX782" fmla="*/ 2079027 w 7368250"/>
              <a:gd name="connsiteY782" fmla="*/ 41078 h 539172"/>
              <a:gd name="connsiteX783" fmla="*/ 2064835 w 7368250"/>
              <a:gd name="connsiteY783" fmla="*/ 36982 h 539172"/>
              <a:gd name="connsiteX784" fmla="*/ 2032735 w 7368250"/>
              <a:gd name="connsiteY784" fmla="*/ 40983 h 539172"/>
              <a:gd name="connsiteX785" fmla="*/ 2029306 w 7368250"/>
              <a:gd name="connsiteY785" fmla="*/ 39078 h 539172"/>
              <a:gd name="connsiteX786" fmla="*/ 2018638 w 7368250"/>
              <a:gd name="connsiteY786" fmla="*/ 31077 h 539172"/>
              <a:gd name="connsiteX787" fmla="*/ 1996540 w 7368250"/>
              <a:gd name="connsiteY787" fmla="*/ 36221 h 539172"/>
              <a:gd name="connsiteX788" fmla="*/ 1926055 w 7368250"/>
              <a:gd name="connsiteY788" fmla="*/ 33268 h 539172"/>
              <a:gd name="connsiteX789" fmla="*/ 1883288 w 7368250"/>
              <a:gd name="connsiteY789" fmla="*/ 31267 h 539172"/>
              <a:gd name="connsiteX790" fmla="*/ 1866715 w 7368250"/>
              <a:gd name="connsiteY790" fmla="*/ 33553 h 539172"/>
              <a:gd name="connsiteX791" fmla="*/ 1847665 w 7368250"/>
              <a:gd name="connsiteY791" fmla="*/ 33553 h 539172"/>
              <a:gd name="connsiteX792" fmla="*/ 1846045 w 7368250"/>
              <a:gd name="connsiteY792" fmla="*/ 35078 h 539172"/>
              <a:gd name="connsiteX793" fmla="*/ 1834330 w 7368250"/>
              <a:gd name="connsiteY793" fmla="*/ 42602 h 539172"/>
              <a:gd name="connsiteX794" fmla="*/ 1812327 w 7368250"/>
              <a:gd name="connsiteY794" fmla="*/ 56032 h 539172"/>
              <a:gd name="connsiteX795" fmla="*/ 1809469 w 7368250"/>
              <a:gd name="connsiteY795" fmla="*/ 62128 h 539172"/>
              <a:gd name="connsiteX796" fmla="*/ 1808136 w 7368250"/>
              <a:gd name="connsiteY796" fmla="*/ 64605 h 539172"/>
              <a:gd name="connsiteX797" fmla="*/ 1802992 w 7368250"/>
              <a:gd name="connsiteY797" fmla="*/ 63462 h 539172"/>
              <a:gd name="connsiteX798" fmla="*/ 1803564 w 7368250"/>
              <a:gd name="connsiteY798" fmla="*/ 60890 h 539172"/>
              <a:gd name="connsiteX799" fmla="*/ 1795849 w 7368250"/>
              <a:gd name="connsiteY799" fmla="*/ 62319 h 539172"/>
              <a:gd name="connsiteX800" fmla="*/ 1791562 w 7368250"/>
              <a:gd name="connsiteY800" fmla="*/ 63081 h 539172"/>
              <a:gd name="connsiteX801" fmla="*/ 1791562 w 7368250"/>
              <a:gd name="connsiteY801" fmla="*/ 63081 h 539172"/>
              <a:gd name="connsiteX802" fmla="*/ 1785181 w 7368250"/>
              <a:gd name="connsiteY802" fmla="*/ 60700 h 539172"/>
              <a:gd name="connsiteX803" fmla="*/ 1776513 w 7368250"/>
              <a:gd name="connsiteY803" fmla="*/ 59938 h 539172"/>
              <a:gd name="connsiteX804" fmla="*/ 1764988 w 7368250"/>
              <a:gd name="connsiteY804" fmla="*/ 53651 h 539172"/>
              <a:gd name="connsiteX805" fmla="*/ 1753453 w 7368250"/>
              <a:gd name="connsiteY805" fmla="*/ 60614 h 539172"/>
              <a:gd name="connsiteX806" fmla="*/ 1753272 w 7368250"/>
              <a:gd name="connsiteY806" fmla="*/ 61557 h 539172"/>
              <a:gd name="connsiteX807" fmla="*/ 1751843 w 7368250"/>
              <a:gd name="connsiteY807" fmla="*/ 64033 h 539172"/>
              <a:gd name="connsiteX808" fmla="*/ 1744671 w 7368250"/>
              <a:gd name="connsiteY808" fmla="*/ 68053 h 539172"/>
              <a:gd name="connsiteX809" fmla="*/ 1743652 w 7368250"/>
              <a:gd name="connsiteY809" fmla="*/ 67653 h 539172"/>
              <a:gd name="connsiteX810" fmla="*/ 1742699 w 7368250"/>
              <a:gd name="connsiteY810" fmla="*/ 60605 h 539172"/>
              <a:gd name="connsiteX811" fmla="*/ 1742328 w 7368250"/>
              <a:gd name="connsiteY811" fmla="*/ 56985 h 539172"/>
              <a:gd name="connsiteX812" fmla="*/ 1740794 w 7368250"/>
              <a:gd name="connsiteY812" fmla="*/ 56414 h 539172"/>
              <a:gd name="connsiteX813" fmla="*/ 1710409 w 7368250"/>
              <a:gd name="connsiteY813" fmla="*/ 57652 h 539172"/>
              <a:gd name="connsiteX814" fmla="*/ 1705075 w 7368250"/>
              <a:gd name="connsiteY814" fmla="*/ 58985 h 539172"/>
              <a:gd name="connsiteX815" fmla="*/ 1685359 w 7368250"/>
              <a:gd name="connsiteY815" fmla="*/ 66795 h 539172"/>
              <a:gd name="connsiteX816" fmla="*/ 1672119 w 7368250"/>
              <a:gd name="connsiteY816" fmla="*/ 72035 h 539172"/>
              <a:gd name="connsiteX817" fmla="*/ 1663451 w 7368250"/>
              <a:gd name="connsiteY817" fmla="*/ 66415 h 539172"/>
              <a:gd name="connsiteX818" fmla="*/ 1656498 w 7368250"/>
              <a:gd name="connsiteY818" fmla="*/ 69844 h 539172"/>
              <a:gd name="connsiteX819" fmla="*/ 1646973 w 7368250"/>
              <a:gd name="connsiteY819" fmla="*/ 72796 h 539172"/>
              <a:gd name="connsiteX820" fmla="*/ 1634876 w 7368250"/>
              <a:gd name="connsiteY820" fmla="*/ 71368 h 539172"/>
              <a:gd name="connsiteX821" fmla="*/ 1630876 w 7368250"/>
              <a:gd name="connsiteY821" fmla="*/ 72987 h 539172"/>
              <a:gd name="connsiteX822" fmla="*/ 1630018 w 7368250"/>
              <a:gd name="connsiteY822" fmla="*/ 72987 h 539172"/>
              <a:gd name="connsiteX823" fmla="*/ 1627637 w 7368250"/>
              <a:gd name="connsiteY823" fmla="*/ 72987 h 539172"/>
              <a:gd name="connsiteX824" fmla="*/ 1624494 w 7368250"/>
              <a:gd name="connsiteY824" fmla="*/ 71273 h 539172"/>
              <a:gd name="connsiteX825" fmla="*/ 1613064 w 7368250"/>
              <a:gd name="connsiteY825" fmla="*/ 65939 h 539172"/>
              <a:gd name="connsiteX826" fmla="*/ 1589632 w 7368250"/>
              <a:gd name="connsiteY826" fmla="*/ 65939 h 539172"/>
              <a:gd name="connsiteX827" fmla="*/ 1590109 w 7368250"/>
              <a:gd name="connsiteY827" fmla="*/ 59176 h 539172"/>
              <a:gd name="connsiteX828" fmla="*/ 1591918 w 7368250"/>
              <a:gd name="connsiteY828" fmla="*/ 49651 h 539172"/>
              <a:gd name="connsiteX829" fmla="*/ 1583060 w 7368250"/>
              <a:gd name="connsiteY829" fmla="*/ 52794 h 539172"/>
              <a:gd name="connsiteX830" fmla="*/ 1580584 w 7368250"/>
              <a:gd name="connsiteY830" fmla="*/ 58319 h 539172"/>
              <a:gd name="connsiteX831" fmla="*/ 1579441 w 7368250"/>
              <a:gd name="connsiteY831" fmla="*/ 65367 h 539172"/>
              <a:gd name="connsiteX832" fmla="*/ 1566868 w 7368250"/>
              <a:gd name="connsiteY832" fmla="*/ 63367 h 539172"/>
              <a:gd name="connsiteX833" fmla="*/ 1573345 w 7368250"/>
              <a:gd name="connsiteY833" fmla="*/ 45746 h 539172"/>
              <a:gd name="connsiteX834" fmla="*/ 1577345 w 7368250"/>
              <a:gd name="connsiteY834" fmla="*/ 36221 h 539172"/>
              <a:gd name="connsiteX835" fmla="*/ 1574297 w 7368250"/>
              <a:gd name="connsiteY835" fmla="*/ 33268 h 539172"/>
              <a:gd name="connsiteX836" fmla="*/ 1565915 w 7368250"/>
              <a:gd name="connsiteY836" fmla="*/ 37649 h 539172"/>
              <a:gd name="connsiteX837" fmla="*/ 1562677 w 7368250"/>
              <a:gd name="connsiteY837" fmla="*/ 47174 h 539172"/>
              <a:gd name="connsiteX838" fmla="*/ 1561248 w 7368250"/>
              <a:gd name="connsiteY838" fmla="*/ 62510 h 539172"/>
              <a:gd name="connsiteX839" fmla="*/ 1551723 w 7368250"/>
              <a:gd name="connsiteY839" fmla="*/ 60890 h 539172"/>
              <a:gd name="connsiteX840" fmla="*/ 1548770 w 7368250"/>
              <a:gd name="connsiteY840" fmla="*/ 35554 h 539172"/>
              <a:gd name="connsiteX841" fmla="*/ 1542388 w 7368250"/>
              <a:gd name="connsiteY841" fmla="*/ 30410 h 539172"/>
              <a:gd name="connsiteX842" fmla="*/ 1524386 w 7368250"/>
              <a:gd name="connsiteY842" fmla="*/ 36887 h 539172"/>
              <a:gd name="connsiteX843" fmla="*/ 1519528 w 7368250"/>
              <a:gd name="connsiteY843" fmla="*/ 40507 h 539172"/>
              <a:gd name="connsiteX844" fmla="*/ 1519528 w 7368250"/>
              <a:gd name="connsiteY844" fmla="*/ 32315 h 539172"/>
              <a:gd name="connsiteX845" fmla="*/ 1527339 w 7368250"/>
              <a:gd name="connsiteY845" fmla="*/ 28695 h 539172"/>
              <a:gd name="connsiteX846" fmla="*/ 1531435 w 7368250"/>
              <a:gd name="connsiteY846" fmla="*/ 28695 h 539172"/>
              <a:gd name="connsiteX847" fmla="*/ 1540198 w 7368250"/>
              <a:gd name="connsiteY847" fmla="*/ 25076 h 539172"/>
              <a:gd name="connsiteX848" fmla="*/ 1549723 w 7368250"/>
              <a:gd name="connsiteY848" fmla="*/ 25648 h 539172"/>
              <a:gd name="connsiteX849" fmla="*/ 1554295 w 7368250"/>
              <a:gd name="connsiteY849" fmla="*/ 19076 h 539172"/>
              <a:gd name="connsiteX850" fmla="*/ 1548294 w 7368250"/>
              <a:gd name="connsiteY850" fmla="*/ 17551 h 539172"/>
              <a:gd name="connsiteX851" fmla="*/ 1533149 w 7368250"/>
              <a:gd name="connsiteY851" fmla="*/ 12027 h 539172"/>
              <a:gd name="connsiteX852" fmla="*/ 1526482 w 7368250"/>
              <a:gd name="connsiteY852" fmla="*/ 13742 h 539172"/>
              <a:gd name="connsiteX853" fmla="*/ 1516195 w 7368250"/>
              <a:gd name="connsiteY853" fmla="*/ 15265 h 539172"/>
              <a:gd name="connsiteX854" fmla="*/ 1515337 w 7368250"/>
              <a:gd name="connsiteY854" fmla="*/ 11455 h 539172"/>
              <a:gd name="connsiteX855" fmla="*/ 1508003 w 7368250"/>
              <a:gd name="connsiteY855" fmla="*/ 3550 h 539172"/>
              <a:gd name="connsiteX856" fmla="*/ 1493811 w 7368250"/>
              <a:gd name="connsiteY856" fmla="*/ 2597 h 539172"/>
              <a:gd name="connsiteX857" fmla="*/ 1490858 w 7368250"/>
              <a:gd name="connsiteY857" fmla="*/ 2312 h 539172"/>
              <a:gd name="connsiteX858" fmla="*/ 1490572 w 7368250"/>
              <a:gd name="connsiteY858" fmla="*/ 2597 h 539172"/>
              <a:gd name="connsiteX859" fmla="*/ 1490001 w 7368250"/>
              <a:gd name="connsiteY859" fmla="*/ 7169 h 539172"/>
              <a:gd name="connsiteX860" fmla="*/ 1495430 w 7368250"/>
              <a:gd name="connsiteY860" fmla="*/ 11932 h 539172"/>
              <a:gd name="connsiteX861" fmla="*/ 1485905 w 7368250"/>
              <a:gd name="connsiteY861" fmla="*/ 15456 h 539172"/>
              <a:gd name="connsiteX862" fmla="*/ 1472284 w 7368250"/>
              <a:gd name="connsiteY862" fmla="*/ 24028 h 539172"/>
              <a:gd name="connsiteX863" fmla="*/ 1464855 w 7368250"/>
              <a:gd name="connsiteY863" fmla="*/ 33553 h 539172"/>
              <a:gd name="connsiteX864" fmla="*/ 1461045 w 7368250"/>
              <a:gd name="connsiteY864" fmla="*/ 25267 h 539172"/>
              <a:gd name="connsiteX865" fmla="*/ 1455330 w 7368250"/>
              <a:gd name="connsiteY865" fmla="*/ 31839 h 539172"/>
              <a:gd name="connsiteX866" fmla="*/ 1448758 w 7368250"/>
              <a:gd name="connsiteY866" fmla="*/ 37364 h 539172"/>
              <a:gd name="connsiteX867" fmla="*/ 1445519 w 7368250"/>
              <a:gd name="connsiteY867" fmla="*/ 33839 h 539172"/>
              <a:gd name="connsiteX868" fmla="*/ 1449901 w 7368250"/>
              <a:gd name="connsiteY868" fmla="*/ 25362 h 539172"/>
              <a:gd name="connsiteX869" fmla="*/ 1460473 w 7368250"/>
              <a:gd name="connsiteY869" fmla="*/ 23743 h 539172"/>
              <a:gd name="connsiteX870" fmla="*/ 1464188 w 7368250"/>
              <a:gd name="connsiteY870" fmla="*/ 19170 h 539172"/>
              <a:gd name="connsiteX871" fmla="*/ 1451329 w 7368250"/>
              <a:gd name="connsiteY871" fmla="*/ 2692 h 539172"/>
              <a:gd name="connsiteX872" fmla="*/ 1447329 w 7368250"/>
              <a:gd name="connsiteY872" fmla="*/ 1645 h 539172"/>
              <a:gd name="connsiteX873" fmla="*/ 1430374 w 7368250"/>
              <a:gd name="connsiteY873" fmla="*/ 12313 h 539172"/>
              <a:gd name="connsiteX874" fmla="*/ 1427060 w 7368250"/>
              <a:gd name="connsiteY874" fmla="*/ 14618 h 539172"/>
              <a:gd name="connsiteX875" fmla="*/ 1426945 w 7368250"/>
              <a:gd name="connsiteY875" fmla="*/ 14599 h 539172"/>
              <a:gd name="connsiteX876" fmla="*/ 1425326 w 7368250"/>
              <a:gd name="connsiteY876" fmla="*/ 10694 h 539172"/>
              <a:gd name="connsiteX877" fmla="*/ 1423897 w 7368250"/>
              <a:gd name="connsiteY877" fmla="*/ 4311 h 539172"/>
              <a:gd name="connsiteX878" fmla="*/ 1419421 w 7368250"/>
              <a:gd name="connsiteY878" fmla="*/ 10694 h 539172"/>
              <a:gd name="connsiteX879" fmla="*/ 1418563 w 7368250"/>
              <a:gd name="connsiteY879" fmla="*/ 17361 h 539172"/>
              <a:gd name="connsiteX880" fmla="*/ 1393798 w 7368250"/>
              <a:gd name="connsiteY880" fmla="*/ 4502 h 539172"/>
              <a:gd name="connsiteX881" fmla="*/ 1371224 w 7368250"/>
              <a:gd name="connsiteY881" fmla="*/ 4502 h 539172"/>
              <a:gd name="connsiteX882" fmla="*/ 1346745 w 7368250"/>
              <a:gd name="connsiteY882" fmla="*/ 4502 h 539172"/>
              <a:gd name="connsiteX883" fmla="*/ 1340744 w 7368250"/>
              <a:gd name="connsiteY883" fmla="*/ 4502 h 539172"/>
              <a:gd name="connsiteX884" fmla="*/ 1306073 w 7368250"/>
              <a:gd name="connsiteY884" fmla="*/ 4502 h 539172"/>
              <a:gd name="connsiteX885" fmla="*/ 1298263 w 7368250"/>
              <a:gd name="connsiteY885" fmla="*/ 3455 h 539172"/>
              <a:gd name="connsiteX886" fmla="*/ 1293691 w 7368250"/>
              <a:gd name="connsiteY886" fmla="*/ 2407 h 539172"/>
              <a:gd name="connsiteX887" fmla="*/ 1274069 w 7368250"/>
              <a:gd name="connsiteY887" fmla="*/ 3931 h 539172"/>
              <a:gd name="connsiteX888" fmla="*/ 1270259 w 7368250"/>
              <a:gd name="connsiteY888" fmla="*/ 3359 h 539172"/>
              <a:gd name="connsiteX889" fmla="*/ 1255972 w 7368250"/>
              <a:gd name="connsiteY889" fmla="*/ 5740 h 539172"/>
              <a:gd name="connsiteX890" fmla="*/ 1239303 w 7368250"/>
              <a:gd name="connsiteY890" fmla="*/ 4597 h 539172"/>
              <a:gd name="connsiteX891" fmla="*/ 1222253 w 7368250"/>
              <a:gd name="connsiteY891" fmla="*/ 5169 h 539172"/>
              <a:gd name="connsiteX892" fmla="*/ 1198155 w 7368250"/>
              <a:gd name="connsiteY892" fmla="*/ 6788 h 539172"/>
              <a:gd name="connsiteX893" fmla="*/ 1190440 w 7368250"/>
              <a:gd name="connsiteY893" fmla="*/ 16313 h 539172"/>
              <a:gd name="connsiteX894" fmla="*/ 1189201 w 7368250"/>
              <a:gd name="connsiteY894" fmla="*/ 54413 h 539172"/>
              <a:gd name="connsiteX895" fmla="*/ 1185868 w 7368250"/>
              <a:gd name="connsiteY895" fmla="*/ 60985 h 539172"/>
              <a:gd name="connsiteX896" fmla="*/ 1181962 w 7368250"/>
              <a:gd name="connsiteY896" fmla="*/ 59080 h 539172"/>
              <a:gd name="connsiteX897" fmla="*/ 1181962 w 7368250"/>
              <a:gd name="connsiteY897" fmla="*/ 52985 h 539172"/>
              <a:gd name="connsiteX898" fmla="*/ 1183105 w 7368250"/>
              <a:gd name="connsiteY898" fmla="*/ 50413 h 539172"/>
              <a:gd name="connsiteX899" fmla="*/ 1181105 w 7368250"/>
              <a:gd name="connsiteY899" fmla="*/ 37268 h 539172"/>
              <a:gd name="connsiteX900" fmla="*/ 1171580 w 7368250"/>
              <a:gd name="connsiteY900" fmla="*/ 38316 h 539172"/>
              <a:gd name="connsiteX901" fmla="*/ 1168723 w 7368250"/>
              <a:gd name="connsiteY901" fmla="*/ 50698 h 539172"/>
              <a:gd name="connsiteX902" fmla="*/ 1168723 w 7368250"/>
              <a:gd name="connsiteY902" fmla="*/ 60795 h 539172"/>
              <a:gd name="connsiteX903" fmla="*/ 1167770 w 7368250"/>
              <a:gd name="connsiteY903" fmla="*/ 31363 h 539172"/>
              <a:gd name="connsiteX904" fmla="*/ 1172342 w 7368250"/>
              <a:gd name="connsiteY904" fmla="*/ 29838 h 539172"/>
              <a:gd name="connsiteX905" fmla="*/ 1180819 w 7368250"/>
              <a:gd name="connsiteY905" fmla="*/ 29838 h 539172"/>
              <a:gd name="connsiteX906" fmla="*/ 1184058 w 7368250"/>
              <a:gd name="connsiteY906" fmla="*/ 21171 h 539172"/>
              <a:gd name="connsiteX907" fmla="*/ 1174533 w 7368250"/>
              <a:gd name="connsiteY907" fmla="*/ 18409 h 539172"/>
              <a:gd name="connsiteX908" fmla="*/ 1170342 w 7368250"/>
              <a:gd name="connsiteY908" fmla="*/ 18409 h 539172"/>
              <a:gd name="connsiteX909" fmla="*/ 1179867 w 7368250"/>
              <a:gd name="connsiteY909" fmla="*/ 16504 h 539172"/>
              <a:gd name="connsiteX910" fmla="*/ 1187296 w 7368250"/>
              <a:gd name="connsiteY910" fmla="*/ 9645 h 539172"/>
              <a:gd name="connsiteX911" fmla="*/ 1181581 w 7368250"/>
              <a:gd name="connsiteY911" fmla="*/ 6026 h 539172"/>
              <a:gd name="connsiteX912" fmla="*/ 1166532 w 7368250"/>
              <a:gd name="connsiteY912" fmla="*/ 5074 h 539172"/>
              <a:gd name="connsiteX913" fmla="*/ 1126051 w 7368250"/>
              <a:gd name="connsiteY913" fmla="*/ 3264 h 539172"/>
              <a:gd name="connsiteX914" fmla="*/ 1119574 w 7368250"/>
              <a:gd name="connsiteY914" fmla="*/ 4883 h 539172"/>
              <a:gd name="connsiteX915" fmla="*/ 1101762 w 7368250"/>
              <a:gd name="connsiteY915" fmla="*/ 8312 h 539172"/>
              <a:gd name="connsiteX916" fmla="*/ 1099095 w 7368250"/>
              <a:gd name="connsiteY916" fmla="*/ 8312 h 539172"/>
              <a:gd name="connsiteX917" fmla="*/ 1057185 w 7368250"/>
              <a:gd name="connsiteY917" fmla="*/ 8312 h 539172"/>
              <a:gd name="connsiteX918" fmla="*/ 1016608 w 7368250"/>
              <a:gd name="connsiteY918" fmla="*/ 11551 h 539172"/>
              <a:gd name="connsiteX919" fmla="*/ 950695 w 7368250"/>
              <a:gd name="connsiteY919" fmla="*/ 13551 h 539172"/>
              <a:gd name="connsiteX920" fmla="*/ 866494 w 7368250"/>
              <a:gd name="connsiteY920" fmla="*/ 15456 h 539172"/>
              <a:gd name="connsiteX921" fmla="*/ 844492 w 7368250"/>
              <a:gd name="connsiteY921" fmla="*/ 17171 h 539172"/>
              <a:gd name="connsiteX922" fmla="*/ 819727 w 7368250"/>
              <a:gd name="connsiteY922" fmla="*/ 17171 h 539172"/>
              <a:gd name="connsiteX923" fmla="*/ 809440 w 7368250"/>
              <a:gd name="connsiteY923" fmla="*/ 23647 h 539172"/>
              <a:gd name="connsiteX924" fmla="*/ 815821 w 7368250"/>
              <a:gd name="connsiteY924" fmla="*/ 29553 h 539172"/>
              <a:gd name="connsiteX925" fmla="*/ 818107 w 7368250"/>
              <a:gd name="connsiteY925" fmla="*/ 32315 h 539172"/>
              <a:gd name="connsiteX926" fmla="*/ 813916 w 7368250"/>
              <a:gd name="connsiteY926" fmla="*/ 41840 h 539172"/>
              <a:gd name="connsiteX927" fmla="*/ 810297 w 7368250"/>
              <a:gd name="connsiteY927" fmla="*/ 36697 h 539172"/>
              <a:gd name="connsiteX928" fmla="*/ 807630 w 7368250"/>
              <a:gd name="connsiteY928" fmla="*/ 33268 h 539172"/>
              <a:gd name="connsiteX929" fmla="*/ 804201 w 7368250"/>
              <a:gd name="connsiteY929" fmla="*/ 38411 h 539172"/>
              <a:gd name="connsiteX930" fmla="*/ 791914 w 7368250"/>
              <a:gd name="connsiteY930" fmla="*/ 45650 h 539172"/>
              <a:gd name="connsiteX931" fmla="*/ 789342 w 7368250"/>
              <a:gd name="connsiteY931" fmla="*/ 45079 h 539172"/>
              <a:gd name="connsiteX932" fmla="*/ 785437 w 7368250"/>
              <a:gd name="connsiteY932" fmla="*/ 34792 h 539172"/>
              <a:gd name="connsiteX933" fmla="*/ 801534 w 7368250"/>
              <a:gd name="connsiteY933" fmla="*/ 27743 h 539172"/>
              <a:gd name="connsiteX934" fmla="*/ 806296 w 7368250"/>
              <a:gd name="connsiteY934" fmla="*/ 25267 h 539172"/>
              <a:gd name="connsiteX935" fmla="*/ 802391 w 7368250"/>
              <a:gd name="connsiteY935" fmla="*/ 16313 h 539172"/>
              <a:gd name="connsiteX936" fmla="*/ 779531 w 7368250"/>
              <a:gd name="connsiteY936" fmla="*/ 27267 h 539172"/>
              <a:gd name="connsiteX937" fmla="*/ 762958 w 7368250"/>
              <a:gd name="connsiteY937" fmla="*/ 48603 h 539172"/>
              <a:gd name="connsiteX938" fmla="*/ 768101 w 7368250"/>
              <a:gd name="connsiteY938" fmla="*/ 38506 h 539172"/>
              <a:gd name="connsiteX939" fmla="*/ 776959 w 7368250"/>
              <a:gd name="connsiteY939" fmla="*/ 26314 h 539172"/>
              <a:gd name="connsiteX940" fmla="*/ 774292 w 7368250"/>
              <a:gd name="connsiteY940" fmla="*/ 17551 h 539172"/>
              <a:gd name="connsiteX941" fmla="*/ 731716 w 7368250"/>
              <a:gd name="connsiteY941" fmla="*/ 18504 h 539172"/>
              <a:gd name="connsiteX942" fmla="*/ 699712 w 7368250"/>
              <a:gd name="connsiteY942" fmla="*/ 19361 h 539172"/>
              <a:gd name="connsiteX943" fmla="*/ 654182 w 7368250"/>
              <a:gd name="connsiteY943" fmla="*/ 19837 h 539172"/>
              <a:gd name="connsiteX944" fmla="*/ 637418 w 7368250"/>
              <a:gd name="connsiteY944" fmla="*/ 35554 h 539172"/>
              <a:gd name="connsiteX945" fmla="*/ 639037 w 7368250"/>
              <a:gd name="connsiteY945" fmla="*/ 38602 h 539172"/>
              <a:gd name="connsiteX946" fmla="*/ 649896 w 7368250"/>
              <a:gd name="connsiteY946" fmla="*/ 43745 h 539172"/>
              <a:gd name="connsiteX947" fmla="*/ 651420 w 7368250"/>
              <a:gd name="connsiteY947" fmla="*/ 38316 h 539172"/>
              <a:gd name="connsiteX948" fmla="*/ 665517 w 7368250"/>
              <a:gd name="connsiteY948" fmla="*/ 40030 h 539172"/>
              <a:gd name="connsiteX949" fmla="*/ 671708 w 7368250"/>
              <a:gd name="connsiteY949" fmla="*/ 41650 h 539172"/>
              <a:gd name="connsiteX950" fmla="*/ 671708 w 7368250"/>
              <a:gd name="connsiteY950" fmla="*/ 38220 h 539172"/>
              <a:gd name="connsiteX951" fmla="*/ 665993 w 7368250"/>
              <a:gd name="connsiteY951" fmla="*/ 32792 h 539172"/>
              <a:gd name="connsiteX952" fmla="*/ 657516 w 7368250"/>
              <a:gd name="connsiteY952" fmla="*/ 32220 h 539172"/>
              <a:gd name="connsiteX953" fmla="*/ 663517 w 7368250"/>
              <a:gd name="connsiteY953" fmla="*/ 28505 h 539172"/>
              <a:gd name="connsiteX954" fmla="*/ 683519 w 7368250"/>
              <a:gd name="connsiteY954" fmla="*/ 32506 h 539172"/>
              <a:gd name="connsiteX955" fmla="*/ 684472 w 7368250"/>
              <a:gd name="connsiteY955" fmla="*/ 36030 h 539172"/>
              <a:gd name="connsiteX956" fmla="*/ 685329 w 7368250"/>
              <a:gd name="connsiteY956" fmla="*/ 40888 h 539172"/>
              <a:gd name="connsiteX957" fmla="*/ 687710 w 7368250"/>
              <a:gd name="connsiteY957" fmla="*/ 47936 h 539172"/>
              <a:gd name="connsiteX958" fmla="*/ 676090 w 7368250"/>
              <a:gd name="connsiteY958" fmla="*/ 48698 h 539172"/>
              <a:gd name="connsiteX959" fmla="*/ 665326 w 7368250"/>
              <a:gd name="connsiteY959" fmla="*/ 48127 h 539172"/>
              <a:gd name="connsiteX960" fmla="*/ 657897 w 7368250"/>
              <a:gd name="connsiteY960" fmla="*/ 48127 h 539172"/>
              <a:gd name="connsiteX961" fmla="*/ 649610 w 7368250"/>
              <a:gd name="connsiteY961" fmla="*/ 44031 h 539172"/>
              <a:gd name="connsiteX962" fmla="*/ 633894 w 7368250"/>
              <a:gd name="connsiteY962" fmla="*/ 47555 h 539172"/>
              <a:gd name="connsiteX963" fmla="*/ 627893 w 7368250"/>
              <a:gd name="connsiteY963" fmla="*/ 46698 h 539172"/>
              <a:gd name="connsiteX964" fmla="*/ 602461 w 7368250"/>
              <a:gd name="connsiteY964" fmla="*/ 44221 h 539172"/>
              <a:gd name="connsiteX965" fmla="*/ 598747 w 7368250"/>
              <a:gd name="connsiteY965" fmla="*/ 44221 h 539172"/>
              <a:gd name="connsiteX966" fmla="*/ 578173 w 7368250"/>
              <a:gd name="connsiteY966" fmla="*/ 48031 h 539172"/>
              <a:gd name="connsiteX967" fmla="*/ 558170 w 7368250"/>
              <a:gd name="connsiteY967" fmla="*/ 52508 h 539172"/>
              <a:gd name="connsiteX968" fmla="*/ 553217 w 7368250"/>
              <a:gd name="connsiteY968" fmla="*/ 52508 h 539172"/>
              <a:gd name="connsiteX969" fmla="*/ 542644 w 7368250"/>
              <a:gd name="connsiteY969" fmla="*/ 47365 h 539172"/>
              <a:gd name="connsiteX970" fmla="*/ 508259 w 7368250"/>
              <a:gd name="connsiteY970" fmla="*/ 54985 h 539172"/>
              <a:gd name="connsiteX971" fmla="*/ 463396 w 7368250"/>
              <a:gd name="connsiteY971" fmla="*/ 62604 h 539172"/>
              <a:gd name="connsiteX972" fmla="*/ 461015 w 7368250"/>
              <a:gd name="connsiteY972" fmla="*/ 63748 h 539172"/>
              <a:gd name="connsiteX973" fmla="*/ 443108 w 7368250"/>
              <a:gd name="connsiteY973" fmla="*/ 69939 h 539172"/>
              <a:gd name="connsiteX974" fmla="*/ 413866 w 7368250"/>
              <a:gd name="connsiteY974" fmla="*/ 75082 h 539172"/>
              <a:gd name="connsiteX975" fmla="*/ 409390 w 7368250"/>
              <a:gd name="connsiteY975" fmla="*/ 86798 h 539172"/>
              <a:gd name="connsiteX976" fmla="*/ 393578 w 7368250"/>
              <a:gd name="connsiteY976" fmla="*/ 89560 h 539172"/>
              <a:gd name="connsiteX977" fmla="*/ 349477 w 7368250"/>
              <a:gd name="connsiteY977" fmla="*/ 94323 h 539172"/>
              <a:gd name="connsiteX978" fmla="*/ 323950 w 7368250"/>
              <a:gd name="connsiteY978" fmla="*/ 98038 h 539172"/>
              <a:gd name="connsiteX979" fmla="*/ 284517 w 7368250"/>
              <a:gd name="connsiteY979" fmla="*/ 100610 h 539172"/>
              <a:gd name="connsiteX980" fmla="*/ 262609 w 7368250"/>
              <a:gd name="connsiteY980" fmla="*/ 99848 h 539172"/>
              <a:gd name="connsiteX981" fmla="*/ 226891 w 7368250"/>
              <a:gd name="connsiteY981" fmla="*/ 104419 h 539172"/>
              <a:gd name="connsiteX982" fmla="*/ 184314 w 7368250"/>
              <a:gd name="connsiteY982" fmla="*/ 107753 h 539172"/>
              <a:gd name="connsiteX983" fmla="*/ 176599 w 7368250"/>
              <a:gd name="connsiteY983" fmla="*/ 110229 h 539172"/>
              <a:gd name="connsiteX984" fmla="*/ 172217 w 7368250"/>
              <a:gd name="connsiteY984" fmla="*/ 115849 h 539172"/>
              <a:gd name="connsiteX985" fmla="*/ 177075 w 7368250"/>
              <a:gd name="connsiteY985" fmla="*/ 122041 h 539172"/>
              <a:gd name="connsiteX986" fmla="*/ 192886 w 7368250"/>
              <a:gd name="connsiteY986" fmla="*/ 123851 h 539172"/>
              <a:gd name="connsiteX987" fmla="*/ 229177 w 7368250"/>
              <a:gd name="connsiteY987" fmla="*/ 127470 h 539172"/>
              <a:gd name="connsiteX988" fmla="*/ 274420 w 7368250"/>
              <a:gd name="connsiteY988" fmla="*/ 128232 h 539172"/>
              <a:gd name="connsiteX989" fmla="*/ 323284 w 7368250"/>
              <a:gd name="connsiteY989" fmla="*/ 130328 h 539172"/>
              <a:gd name="connsiteX990" fmla="*/ 358717 w 7368250"/>
              <a:gd name="connsiteY990" fmla="*/ 132899 h 539172"/>
              <a:gd name="connsiteX991" fmla="*/ 336523 w 7368250"/>
              <a:gd name="connsiteY991" fmla="*/ 137471 h 539172"/>
              <a:gd name="connsiteX992" fmla="*/ 329665 w 7368250"/>
              <a:gd name="connsiteY992" fmla="*/ 138138 h 539172"/>
              <a:gd name="connsiteX993" fmla="*/ 289470 w 7368250"/>
              <a:gd name="connsiteY993" fmla="*/ 139853 h 539172"/>
              <a:gd name="connsiteX994" fmla="*/ 269563 w 7368250"/>
              <a:gd name="connsiteY994" fmla="*/ 143377 h 539172"/>
              <a:gd name="connsiteX995" fmla="*/ 265753 w 7368250"/>
              <a:gd name="connsiteY995" fmla="*/ 143377 h 539172"/>
              <a:gd name="connsiteX996" fmla="*/ 257275 w 7368250"/>
              <a:gd name="connsiteY996" fmla="*/ 143377 h 539172"/>
              <a:gd name="connsiteX997" fmla="*/ 246893 w 7368250"/>
              <a:gd name="connsiteY997" fmla="*/ 156521 h 539172"/>
              <a:gd name="connsiteX998" fmla="*/ 242416 w 7368250"/>
              <a:gd name="connsiteY998" fmla="*/ 145377 h 539172"/>
              <a:gd name="connsiteX999" fmla="*/ 174027 w 7368250"/>
              <a:gd name="connsiteY999" fmla="*/ 150997 h 539172"/>
              <a:gd name="connsiteX1000" fmla="*/ 120973 w 7368250"/>
              <a:gd name="connsiteY1000" fmla="*/ 149282 h 539172"/>
              <a:gd name="connsiteX1001" fmla="*/ 116496 w 7368250"/>
              <a:gd name="connsiteY1001" fmla="*/ 154330 h 539172"/>
              <a:gd name="connsiteX1002" fmla="*/ 122020 w 7368250"/>
              <a:gd name="connsiteY1002" fmla="*/ 170999 h 539172"/>
              <a:gd name="connsiteX1003" fmla="*/ 123544 w 7368250"/>
              <a:gd name="connsiteY1003" fmla="*/ 189001 h 539172"/>
              <a:gd name="connsiteX1004" fmla="*/ 123544 w 7368250"/>
              <a:gd name="connsiteY1004" fmla="*/ 197288 h 539172"/>
              <a:gd name="connsiteX1005" fmla="*/ 120973 w 7368250"/>
              <a:gd name="connsiteY1005" fmla="*/ 207385 h 539172"/>
              <a:gd name="connsiteX1006" fmla="*/ 107638 w 7368250"/>
              <a:gd name="connsiteY1006" fmla="*/ 209290 h 539172"/>
              <a:gd name="connsiteX1007" fmla="*/ 92683 w 7368250"/>
              <a:gd name="connsiteY1007" fmla="*/ 202622 h 539172"/>
              <a:gd name="connsiteX1008" fmla="*/ 84873 w 7368250"/>
              <a:gd name="connsiteY1008" fmla="*/ 208527 h 539172"/>
              <a:gd name="connsiteX1009" fmla="*/ 86492 w 7368250"/>
              <a:gd name="connsiteY1009" fmla="*/ 216243 h 539172"/>
              <a:gd name="connsiteX1010" fmla="*/ 84016 w 7368250"/>
              <a:gd name="connsiteY1010" fmla="*/ 230816 h 539172"/>
              <a:gd name="connsiteX1011" fmla="*/ 82777 w 7368250"/>
              <a:gd name="connsiteY1011" fmla="*/ 235198 h 539172"/>
              <a:gd name="connsiteX1012" fmla="*/ 75538 w 7368250"/>
              <a:gd name="connsiteY1012" fmla="*/ 244723 h 539172"/>
              <a:gd name="connsiteX1013" fmla="*/ 68585 w 7368250"/>
              <a:gd name="connsiteY1013" fmla="*/ 255391 h 539172"/>
              <a:gd name="connsiteX1014" fmla="*/ 77253 w 7368250"/>
              <a:gd name="connsiteY1014" fmla="*/ 264058 h 539172"/>
              <a:gd name="connsiteX1015" fmla="*/ 54774 w 7368250"/>
              <a:gd name="connsiteY1015" fmla="*/ 270917 h 539172"/>
              <a:gd name="connsiteX1016" fmla="*/ 48678 w 7368250"/>
              <a:gd name="connsiteY1016" fmla="*/ 274631 h 539172"/>
              <a:gd name="connsiteX1017" fmla="*/ 46582 w 7368250"/>
              <a:gd name="connsiteY1017" fmla="*/ 293681 h 539172"/>
              <a:gd name="connsiteX1018" fmla="*/ 39724 w 7368250"/>
              <a:gd name="connsiteY1018" fmla="*/ 297872 h 539172"/>
              <a:gd name="connsiteX1019" fmla="*/ 30771 w 7368250"/>
              <a:gd name="connsiteY1019" fmla="*/ 299396 h 539172"/>
              <a:gd name="connsiteX1020" fmla="*/ 30771 w 7368250"/>
              <a:gd name="connsiteY1020" fmla="*/ 307492 h 539172"/>
              <a:gd name="connsiteX1021" fmla="*/ 33438 w 7368250"/>
              <a:gd name="connsiteY1021" fmla="*/ 314827 h 539172"/>
              <a:gd name="connsiteX1022" fmla="*/ 32646 w 7368250"/>
              <a:gd name="connsiteY1022" fmla="*/ 326114 h 539172"/>
              <a:gd name="connsiteX1023" fmla="*/ 30390 w 7368250"/>
              <a:gd name="connsiteY1023" fmla="*/ 327495 h 539172"/>
              <a:gd name="connsiteX1024" fmla="*/ 29818 w 7368250"/>
              <a:gd name="connsiteY1024" fmla="*/ 337877 h 539172"/>
              <a:gd name="connsiteX1025" fmla="*/ 31819 w 7368250"/>
              <a:gd name="connsiteY1025" fmla="*/ 343973 h 539172"/>
              <a:gd name="connsiteX1026" fmla="*/ 26580 w 7368250"/>
              <a:gd name="connsiteY1026" fmla="*/ 344640 h 539172"/>
              <a:gd name="connsiteX1027" fmla="*/ 7530 w 7368250"/>
              <a:gd name="connsiteY1027" fmla="*/ 336258 h 539172"/>
              <a:gd name="connsiteX1028" fmla="*/ 577 w 7368250"/>
              <a:gd name="connsiteY1028" fmla="*/ 339211 h 539172"/>
              <a:gd name="connsiteX1029" fmla="*/ 4672 w 7368250"/>
              <a:gd name="connsiteY1029" fmla="*/ 348069 h 539172"/>
              <a:gd name="connsiteX1030" fmla="*/ 8292 w 7368250"/>
              <a:gd name="connsiteY1030" fmla="*/ 352927 h 539172"/>
              <a:gd name="connsiteX1031" fmla="*/ 13150 w 7368250"/>
              <a:gd name="connsiteY1031" fmla="*/ 379692 h 539172"/>
              <a:gd name="connsiteX1032" fmla="*/ 20484 w 7368250"/>
              <a:gd name="connsiteY1032" fmla="*/ 398742 h 539172"/>
              <a:gd name="connsiteX1033" fmla="*/ 31723 w 7368250"/>
              <a:gd name="connsiteY1033" fmla="*/ 417792 h 539172"/>
              <a:gd name="connsiteX1034" fmla="*/ 55726 w 7368250"/>
              <a:gd name="connsiteY1034" fmla="*/ 437414 h 539172"/>
              <a:gd name="connsiteX1035" fmla="*/ 59727 w 7368250"/>
              <a:gd name="connsiteY1035" fmla="*/ 441128 h 539172"/>
              <a:gd name="connsiteX1036" fmla="*/ 108114 w 7368250"/>
              <a:gd name="connsiteY1036" fmla="*/ 453035 h 539172"/>
              <a:gd name="connsiteX1037" fmla="*/ 116782 w 7368250"/>
              <a:gd name="connsiteY1037" fmla="*/ 452082 h 539172"/>
              <a:gd name="connsiteX1038" fmla="*/ 165835 w 7368250"/>
              <a:gd name="connsiteY1038" fmla="*/ 461607 h 539172"/>
              <a:gd name="connsiteX1039" fmla="*/ 247560 w 7368250"/>
              <a:gd name="connsiteY1039" fmla="*/ 470275 h 539172"/>
              <a:gd name="connsiteX1040" fmla="*/ 272134 w 7368250"/>
              <a:gd name="connsiteY1040" fmla="*/ 468179 h 539172"/>
              <a:gd name="connsiteX1041" fmla="*/ 287625 w 7368250"/>
              <a:gd name="connsiteY1041" fmla="*/ 468141 h 539172"/>
              <a:gd name="connsiteX1042" fmla="*/ 287660 w 7368250"/>
              <a:gd name="connsiteY1042" fmla="*/ 468179 h 539172"/>
              <a:gd name="connsiteX1043" fmla="*/ 309663 w 7368250"/>
              <a:gd name="connsiteY1043" fmla="*/ 469703 h 539172"/>
              <a:gd name="connsiteX1044" fmla="*/ 314425 w 7368250"/>
              <a:gd name="connsiteY1044" fmla="*/ 467322 h 539172"/>
              <a:gd name="connsiteX1045" fmla="*/ 346429 w 7368250"/>
              <a:gd name="connsiteY1045" fmla="*/ 467322 h 539172"/>
              <a:gd name="connsiteX1046" fmla="*/ 393292 w 7368250"/>
              <a:gd name="connsiteY1046" fmla="*/ 471036 h 539172"/>
              <a:gd name="connsiteX1047" fmla="*/ 431964 w 7368250"/>
              <a:gd name="connsiteY1047" fmla="*/ 469798 h 539172"/>
              <a:gd name="connsiteX1048" fmla="*/ 470731 w 7368250"/>
              <a:gd name="connsiteY1048" fmla="*/ 465131 h 539172"/>
              <a:gd name="connsiteX1049" fmla="*/ 474160 w 7368250"/>
              <a:gd name="connsiteY1049" fmla="*/ 465131 h 539172"/>
              <a:gd name="connsiteX1050" fmla="*/ 495972 w 7368250"/>
              <a:gd name="connsiteY1050" fmla="*/ 469513 h 539172"/>
              <a:gd name="connsiteX1051" fmla="*/ 507688 w 7368250"/>
              <a:gd name="connsiteY1051" fmla="*/ 465036 h 539172"/>
              <a:gd name="connsiteX1052" fmla="*/ 523404 w 7368250"/>
              <a:gd name="connsiteY1052" fmla="*/ 463417 h 539172"/>
              <a:gd name="connsiteX1053" fmla="*/ 536358 w 7368250"/>
              <a:gd name="connsiteY1053" fmla="*/ 469417 h 539172"/>
              <a:gd name="connsiteX1054" fmla="*/ 566743 w 7368250"/>
              <a:gd name="connsiteY1054" fmla="*/ 469417 h 539172"/>
              <a:gd name="connsiteX1055" fmla="*/ 572267 w 7368250"/>
              <a:gd name="connsiteY1055" fmla="*/ 465703 h 539172"/>
              <a:gd name="connsiteX1056" fmla="*/ 578363 w 7368250"/>
              <a:gd name="connsiteY1056" fmla="*/ 460750 h 539172"/>
              <a:gd name="connsiteX1057" fmla="*/ 603033 w 7368250"/>
              <a:gd name="connsiteY1057" fmla="*/ 460750 h 539172"/>
              <a:gd name="connsiteX1058" fmla="*/ 612558 w 7368250"/>
              <a:gd name="connsiteY1058" fmla="*/ 464083 h 539172"/>
              <a:gd name="connsiteX1059" fmla="*/ 623416 w 7368250"/>
              <a:gd name="connsiteY1059" fmla="*/ 461702 h 539172"/>
              <a:gd name="connsiteX1060" fmla="*/ 627417 w 7368250"/>
              <a:gd name="connsiteY1060" fmla="*/ 456940 h 539172"/>
              <a:gd name="connsiteX1061" fmla="*/ 664945 w 7368250"/>
              <a:gd name="connsiteY1061" fmla="*/ 463417 h 539172"/>
              <a:gd name="connsiteX1062" fmla="*/ 678185 w 7368250"/>
              <a:gd name="connsiteY1062" fmla="*/ 464369 h 539172"/>
              <a:gd name="connsiteX1063" fmla="*/ 689901 w 7368250"/>
              <a:gd name="connsiteY1063" fmla="*/ 463798 h 539172"/>
              <a:gd name="connsiteX1064" fmla="*/ 708475 w 7368250"/>
              <a:gd name="connsiteY1064" fmla="*/ 463798 h 539172"/>
              <a:gd name="connsiteX1065" fmla="*/ 727525 w 7368250"/>
              <a:gd name="connsiteY1065" fmla="*/ 458273 h 539172"/>
              <a:gd name="connsiteX1066" fmla="*/ 758290 w 7368250"/>
              <a:gd name="connsiteY1066" fmla="*/ 460273 h 539172"/>
              <a:gd name="connsiteX1067" fmla="*/ 790771 w 7368250"/>
              <a:gd name="connsiteY1067" fmla="*/ 458463 h 539172"/>
              <a:gd name="connsiteX1068" fmla="*/ 820012 w 7368250"/>
              <a:gd name="connsiteY1068" fmla="*/ 460559 h 539172"/>
              <a:gd name="connsiteX1069" fmla="*/ 843825 w 7368250"/>
              <a:gd name="connsiteY1069" fmla="*/ 457797 h 539172"/>
              <a:gd name="connsiteX1070" fmla="*/ 881925 w 7368250"/>
              <a:gd name="connsiteY1070" fmla="*/ 457797 h 539172"/>
              <a:gd name="connsiteX1071" fmla="*/ 907833 w 7368250"/>
              <a:gd name="connsiteY1071" fmla="*/ 457035 h 539172"/>
              <a:gd name="connsiteX1072" fmla="*/ 925264 w 7368250"/>
              <a:gd name="connsiteY1072" fmla="*/ 450082 h 539172"/>
              <a:gd name="connsiteX1073" fmla="*/ 931741 w 7368250"/>
              <a:gd name="connsiteY1073" fmla="*/ 438556 h 539172"/>
              <a:gd name="connsiteX1074" fmla="*/ 952886 w 7368250"/>
              <a:gd name="connsiteY1074" fmla="*/ 455035 h 539172"/>
              <a:gd name="connsiteX1075" fmla="*/ 1018132 w 7368250"/>
              <a:gd name="connsiteY1075" fmla="*/ 452749 h 539172"/>
              <a:gd name="connsiteX1076" fmla="*/ 1084807 w 7368250"/>
              <a:gd name="connsiteY1076" fmla="*/ 453796 h 539172"/>
              <a:gd name="connsiteX1077" fmla="*/ 1105286 w 7368250"/>
              <a:gd name="connsiteY1077" fmla="*/ 453320 h 539172"/>
              <a:gd name="connsiteX1078" fmla="*/ 1148625 w 7368250"/>
              <a:gd name="connsiteY1078" fmla="*/ 455416 h 539172"/>
              <a:gd name="connsiteX1079" fmla="*/ 1185296 w 7368250"/>
              <a:gd name="connsiteY1079" fmla="*/ 455416 h 539172"/>
              <a:gd name="connsiteX1080" fmla="*/ 1200441 w 7368250"/>
              <a:gd name="connsiteY1080" fmla="*/ 454939 h 539172"/>
              <a:gd name="connsiteX1081" fmla="*/ 1242541 w 7368250"/>
              <a:gd name="connsiteY1081" fmla="*/ 458463 h 539172"/>
              <a:gd name="connsiteX1082" fmla="*/ 1263973 w 7368250"/>
              <a:gd name="connsiteY1082" fmla="*/ 457035 h 539172"/>
              <a:gd name="connsiteX1083" fmla="*/ 1286928 w 7368250"/>
              <a:gd name="connsiteY1083" fmla="*/ 448558 h 539172"/>
              <a:gd name="connsiteX1084" fmla="*/ 1290643 w 7368250"/>
              <a:gd name="connsiteY1084" fmla="*/ 453129 h 539172"/>
              <a:gd name="connsiteX1085" fmla="*/ 1296643 w 7368250"/>
              <a:gd name="connsiteY1085" fmla="*/ 460369 h 539172"/>
              <a:gd name="connsiteX1086" fmla="*/ 1299120 w 7368250"/>
              <a:gd name="connsiteY1086" fmla="*/ 453320 h 539172"/>
              <a:gd name="connsiteX1087" fmla="*/ 1300453 w 7368250"/>
              <a:gd name="connsiteY1087" fmla="*/ 450272 h 539172"/>
              <a:gd name="connsiteX1088" fmla="*/ 1303882 w 7368250"/>
              <a:gd name="connsiteY1088" fmla="*/ 454178 h 539172"/>
              <a:gd name="connsiteX1089" fmla="*/ 1311979 w 7368250"/>
              <a:gd name="connsiteY1089" fmla="*/ 462845 h 539172"/>
              <a:gd name="connsiteX1090" fmla="*/ 1322075 w 7368250"/>
              <a:gd name="connsiteY1090" fmla="*/ 453320 h 539172"/>
              <a:gd name="connsiteX1091" fmla="*/ 1326076 w 7368250"/>
              <a:gd name="connsiteY1091" fmla="*/ 445986 h 539172"/>
              <a:gd name="connsiteX1092" fmla="*/ 1334172 w 7368250"/>
              <a:gd name="connsiteY1092" fmla="*/ 438176 h 539172"/>
              <a:gd name="connsiteX1093" fmla="*/ 1335410 w 7368250"/>
              <a:gd name="connsiteY1093" fmla="*/ 450558 h 539172"/>
              <a:gd name="connsiteX1094" fmla="*/ 1338077 w 7368250"/>
              <a:gd name="connsiteY1094" fmla="*/ 462178 h 539172"/>
              <a:gd name="connsiteX1095" fmla="*/ 1347602 w 7368250"/>
              <a:gd name="connsiteY1095" fmla="*/ 459321 h 539172"/>
              <a:gd name="connsiteX1096" fmla="*/ 1367509 w 7368250"/>
              <a:gd name="connsiteY1096" fmla="*/ 460273 h 539172"/>
              <a:gd name="connsiteX1097" fmla="*/ 1373796 w 7368250"/>
              <a:gd name="connsiteY1097" fmla="*/ 459130 h 539172"/>
              <a:gd name="connsiteX1098" fmla="*/ 1383321 w 7368250"/>
              <a:gd name="connsiteY1098" fmla="*/ 445414 h 539172"/>
              <a:gd name="connsiteX1099" fmla="*/ 1396084 w 7368250"/>
              <a:gd name="connsiteY1099" fmla="*/ 451796 h 539172"/>
              <a:gd name="connsiteX1100" fmla="*/ 1396084 w 7368250"/>
              <a:gd name="connsiteY1100" fmla="*/ 456749 h 539172"/>
              <a:gd name="connsiteX1101" fmla="*/ 1408181 w 7368250"/>
              <a:gd name="connsiteY1101" fmla="*/ 468370 h 539172"/>
              <a:gd name="connsiteX1102" fmla="*/ 1423516 w 7368250"/>
              <a:gd name="connsiteY1102" fmla="*/ 456368 h 539172"/>
              <a:gd name="connsiteX1103" fmla="*/ 1427898 w 7368250"/>
              <a:gd name="connsiteY1103" fmla="*/ 446272 h 539172"/>
              <a:gd name="connsiteX1104" fmla="*/ 1433327 w 7368250"/>
              <a:gd name="connsiteY1104" fmla="*/ 448367 h 539172"/>
              <a:gd name="connsiteX1105" fmla="*/ 1435899 w 7368250"/>
              <a:gd name="connsiteY1105" fmla="*/ 459892 h 539172"/>
              <a:gd name="connsiteX1106" fmla="*/ 1442662 w 7368250"/>
              <a:gd name="connsiteY1106" fmla="*/ 468560 h 539172"/>
              <a:gd name="connsiteX1107" fmla="*/ 1450663 w 7368250"/>
              <a:gd name="connsiteY1107" fmla="*/ 468560 h 539172"/>
              <a:gd name="connsiteX1108" fmla="*/ 1463521 w 7368250"/>
              <a:gd name="connsiteY1108" fmla="*/ 462178 h 539172"/>
              <a:gd name="connsiteX1109" fmla="*/ 1474875 w 7368250"/>
              <a:gd name="connsiteY1109" fmla="*/ 458769 h 539172"/>
              <a:gd name="connsiteX1110" fmla="*/ 1478285 w 7368250"/>
              <a:gd name="connsiteY1110" fmla="*/ 462178 h 539172"/>
              <a:gd name="connsiteX1111" fmla="*/ 1490191 w 7368250"/>
              <a:gd name="connsiteY1111" fmla="*/ 470275 h 539172"/>
              <a:gd name="connsiteX1112" fmla="*/ 1509813 w 7368250"/>
              <a:gd name="connsiteY1112" fmla="*/ 471036 h 539172"/>
              <a:gd name="connsiteX1113" fmla="*/ 1519338 w 7368250"/>
              <a:gd name="connsiteY1113" fmla="*/ 464083 h 539172"/>
              <a:gd name="connsiteX1114" fmla="*/ 1524100 w 7368250"/>
              <a:gd name="connsiteY1114" fmla="*/ 462464 h 539172"/>
              <a:gd name="connsiteX1115" fmla="*/ 1529530 w 7368250"/>
              <a:gd name="connsiteY1115" fmla="*/ 466179 h 539172"/>
              <a:gd name="connsiteX1116" fmla="*/ 1532387 w 7368250"/>
              <a:gd name="connsiteY1116" fmla="*/ 457797 h 539172"/>
              <a:gd name="connsiteX1117" fmla="*/ 1538483 w 7368250"/>
              <a:gd name="connsiteY1117" fmla="*/ 447319 h 539172"/>
              <a:gd name="connsiteX1118" fmla="*/ 1540864 w 7368250"/>
              <a:gd name="connsiteY1118" fmla="*/ 447034 h 539172"/>
              <a:gd name="connsiteX1119" fmla="*/ 1543055 w 7368250"/>
              <a:gd name="connsiteY1119" fmla="*/ 456559 h 539172"/>
              <a:gd name="connsiteX1120" fmla="*/ 1543055 w 7368250"/>
              <a:gd name="connsiteY1120" fmla="*/ 465417 h 539172"/>
              <a:gd name="connsiteX1121" fmla="*/ 1549199 w 7368250"/>
              <a:gd name="connsiteY1121" fmla="*/ 471075 h 539172"/>
              <a:gd name="connsiteX1122" fmla="*/ 1553342 w 7368250"/>
              <a:gd name="connsiteY1122" fmla="*/ 469132 h 539172"/>
              <a:gd name="connsiteX1123" fmla="*/ 1562867 w 7368250"/>
              <a:gd name="connsiteY1123" fmla="*/ 454178 h 539172"/>
              <a:gd name="connsiteX1124" fmla="*/ 1571725 w 7368250"/>
              <a:gd name="connsiteY1124" fmla="*/ 446653 h 539172"/>
              <a:gd name="connsiteX1125" fmla="*/ 1581250 w 7368250"/>
              <a:gd name="connsiteY1125" fmla="*/ 456178 h 539172"/>
              <a:gd name="connsiteX1126" fmla="*/ 1587156 w 7368250"/>
              <a:gd name="connsiteY1126" fmla="*/ 470275 h 539172"/>
              <a:gd name="connsiteX1127" fmla="*/ 1600967 w 7368250"/>
              <a:gd name="connsiteY1127" fmla="*/ 473704 h 539172"/>
              <a:gd name="connsiteX1128" fmla="*/ 1602396 w 7368250"/>
              <a:gd name="connsiteY1128" fmla="*/ 465322 h 539172"/>
              <a:gd name="connsiteX1129" fmla="*/ 1603063 w 7368250"/>
              <a:gd name="connsiteY1129" fmla="*/ 461893 h 539172"/>
              <a:gd name="connsiteX1130" fmla="*/ 1620493 w 7368250"/>
              <a:gd name="connsiteY1130" fmla="*/ 441795 h 539172"/>
              <a:gd name="connsiteX1131" fmla="*/ 1634305 w 7368250"/>
              <a:gd name="connsiteY1131" fmla="*/ 439509 h 539172"/>
              <a:gd name="connsiteX1132" fmla="*/ 1638686 w 7368250"/>
              <a:gd name="connsiteY1132" fmla="*/ 453511 h 539172"/>
              <a:gd name="connsiteX1133" fmla="*/ 1641734 w 7368250"/>
              <a:gd name="connsiteY1133" fmla="*/ 474085 h 539172"/>
              <a:gd name="connsiteX1134" fmla="*/ 1660784 w 7368250"/>
              <a:gd name="connsiteY1134" fmla="*/ 473323 h 539172"/>
              <a:gd name="connsiteX1135" fmla="*/ 1665547 w 7368250"/>
              <a:gd name="connsiteY1135" fmla="*/ 462940 h 539172"/>
              <a:gd name="connsiteX1136" fmla="*/ 1670404 w 7368250"/>
              <a:gd name="connsiteY1136" fmla="*/ 451701 h 539172"/>
              <a:gd name="connsiteX1137" fmla="*/ 1668690 w 7368250"/>
              <a:gd name="connsiteY1137" fmla="*/ 459130 h 539172"/>
              <a:gd name="connsiteX1138" fmla="*/ 1675167 w 7368250"/>
              <a:gd name="connsiteY1138" fmla="*/ 473132 h 539172"/>
              <a:gd name="connsiteX1139" fmla="*/ 1684692 w 7368250"/>
              <a:gd name="connsiteY1139" fmla="*/ 464846 h 539172"/>
              <a:gd name="connsiteX1140" fmla="*/ 1689454 w 7368250"/>
              <a:gd name="connsiteY1140" fmla="*/ 460178 h 539172"/>
              <a:gd name="connsiteX1141" fmla="*/ 1707171 w 7368250"/>
              <a:gd name="connsiteY1141" fmla="*/ 448367 h 539172"/>
              <a:gd name="connsiteX1142" fmla="*/ 1718410 w 7368250"/>
              <a:gd name="connsiteY1142" fmla="*/ 438842 h 539172"/>
              <a:gd name="connsiteX1143" fmla="*/ 1724887 w 7368250"/>
              <a:gd name="connsiteY1143" fmla="*/ 450748 h 539172"/>
              <a:gd name="connsiteX1144" fmla="*/ 1725745 w 7368250"/>
              <a:gd name="connsiteY1144" fmla="*/ 457606 h 539172"/>
              <a:gd name="connsiteX1145" fmla="*/ 1727745 w 7368250"/>
              <a:gd name="connsiteY1145" fmla="*/ 471227 h 539172"/>
              <a:gd name="connsiteX1146" fmla="*/ 1734403 w 7368250"/>
              <a:gd name="connsiteY1146" fmla="*/ 476913 h 539172"/>
              <a:gd name="connsiteX1147" fmla="*/ 1736032 w 7368250"/>
              <a:gd name="connsiteY1147" fmla="*/ 476561 h 539172"/>
              <a:gd name="connsiteX1148" fmla="*/ 1740794 w 7368250"/>
              <a:gd name="connsiteY1148" fmla="*/ 468274 h 539172"/>
              <a:gd name="connsiteX1149" fmla="*/ 1739175 w 7368250"/>
              <a:gd name="connsiteY1149" fmla="*/ 461321 h 539172"/>
              <a:gd name="connsiteX1150" fmla="*/ 1750795 w 7368250"/>
              <a:gd name="connsiteY1150" fmla="*/ 460083 h 539172"/>
              <a:gd name="connsiteX1151" fmla="*/ 1762606 w 7368250"/>
              <a:gd name="connsiteY1151" fmla="*/ 457416 h 539172"/>
              <a:gd name="connsiteX1152" fmla="*/ 1768417 w 7368250"/>
              <a:gd name="connsiteY1152" fmla="*/ 471323 h 539172"/>
              <a:gd name="connsiteX1153" fmla="*/ 1776608 w 7368250"/>
              <a:gd name="connsiteY1153" fmla="*/ 480181 h 539172"/>
              <a:gd name="connsiteX1154" fmla="*/ 1782447 w 7368250"/>
              <a:gd name="connsiteY1154" fmla="*/ 469256 h 539172"/>
              <a:gd name="connsiteX1155" fmla="*/ 1781656 w 7368250"/>
              <a:gd name="connsiteY1155" fmla="*/ 467417 h 539172"/>
              <a:gd name="connsiteX1156" fmla="*/ 1783752 w 7368250"/>
              <a:gd name="connsiteY1156" fmla="*/ 458654 h 539172"/>
              <a:gd name="connsiteX1157" fmla="*/ 1778799 w 7368250"/>
              <a:gd name="connsiteY1157" fmla="*/ 437890 h 539172"/>
              <a:gd name="connsiteX1158" fmla="*/ 1771369 w 7368250"/>
              <a:gd name="connsiteY1158" fmla="*/ 427698 h 539172"/>
              <a:gd name="connsiteX1159" fmla="*/ 1782228 w 7368250"/>
              <a:gd name="connsiteY1159" fmla="*/ 428745 h 539172"/>
              <a:gd name="connsiteX1160" fmla="*/ 1787943 w 7368250"/>
              <a:gd name="connsiteY1160" fmla="*/ 424269 h 539172"/>
              <a:gd name="connsiteX1161" fmla="*/ 1790324 w 7368250"/>
              <a:gd name="connsiteY1161" fmla="*/ 433032 h 539172"/>
              <a:gd name="connsiteX1162" fmla="*/ 1787752 w 7368250"/>
              <a:gd name="connsiteY1162" fmla="*/ 439319 h 539172"/>
              <a:gd name="connsiteX1163" fmla="*/ 1787752 w 7368250"/>
              <a:gd name="connsiteY1163" fmla="*/ 450367 h 539172"/>
              <a:gd name="connsiteX1164" fmla="*/ 1793277 w 7368250"/>
              <a:gd name="connsiteY1164" fmla="*/ 466941 h 539172"/>
              <a:gd name="connsiteX1165" fmla="*/ 1798897 w 7368250"/>
              <a:gd name="connsiteY1165" fmla="*/ 472179 h 539172"/>
              <a:gd name="connsiteX1166" fmla="*/ 1807279 w 7368250"/>
              <a:gd name="connsiteY1166" fmla="*/ 476370 h 539172"/>
              <a:gd name="connsiteX1167" fmla="*/ 1811089 w 7368250"/>
              <a:gd name="connsiteY1167" fmla="*/ 479705 h 539172"/>
              <a:gd name="connsiteX1168" fmla="*/ 1814613 w 7368250"/>
              <a:gd name="connsiteY1168" fmla="*/ 475799 h 539172"/>
              <a:gd name="connsiteX1169" fmla="*/ 1809088 w 7368250"/>
              <a:gd name="connsiteY1169" fmla="*/ 464560 h 539172"/>
              <a:gd name="connsiteX1170" fmla="*/ 1805088 w 7368250"/>
              <a:gd name="connsiteY1170" fmla="*/ 462274 h 539172"/>
              <a:gd name="connsiteX1171" fmla="*/ 1803373 w 7368250"/>
              <a:gd name="connsiteY1171" fmla="*/ 437794 h 539172"/>
              <a:gd name="connsiteX1172" fmla="*/ 1809469 w 7368250"/>
              <a:gd name="connsiteY1172" fmla="*/ 428269 h 539172"/>
              <a:gd name="connsiteX1173" fmla="*/ 1811184 w 7368250"/>
              <a:gd name="connsiteY1173" fmla="*/ 433127 h 539172"/>
              <a:gd name="connsiteX1174" fmla="*/ 1821280 w 7368250"/>
              <a:gd name="connsiteY1174" fmla="*/ 424269 h 539172"/>
              <a:gd name="connsiteX1175" fmla="*/ 1826424 w 7368250"/>
              <a:gd name="connsiteY1175" fmla="*/ 422459 h 539172"/>
              <a:gd name="connsiteX1176" fmla="*/ 1830234 w 7368250"/>
              <a:gd name="connsiteY1176" fmla="*/ 432746 h 539172"/>
              <a:gd name="connsiteX1177" fmla="*/ 1831758 w 7368250"/>
              <a:gd name="connsiteY1177" fmla="*/ 441128 h 539172"/>
              <a:gd name="connsiteX1178" fmla="*/ 1828996 w 7368250"/>
              <a:gd name="connsiteY1178" fmla="*/ 449320 h 539172"/>
              <a:gd name="connsiteX1179" fmla="*/ 1837663 w 7368250"/>
              <a:gd name="connsiteY1179" fmla="*/ 449320 h 539172"/>
              <a:gd name="connsiteX1180" fmla="*/ 1840426 w 7368250"/>
              <a:gd name="connsiteY1180" fmla="*/ 448081 h 539172"/>
              <a:gd name="connsiteX1181" fmla="*/ 1840426 w 7368250"/>
              <a:gd name="connsiteY1181" fmla="*/ 452844 h 539172"/>
              <a:gd name="connsiteX1182" fmla="*/ 1844902 w 7368250"/>
              <a:gd name="connsiteY1182" fmla="*/ 462369 h 539172"/>
              <a:gd name="connsiteX1183" fmla="*/ 1849474 w 7368250"/>
              <a:gd name="connsiteY1183" fmla="*/ 461226 h 539172"/>
              <a:gd name="connsiteX1184" fmla="*/ 1849474 w 7368250"/>
              <a:gd name="connsiteY1184" fmla="*/ 461226 h 539172"/>
              <a:gd name="connsiteX1185" fmla="*/ 1849474 w 7368250"/>
              <a:gd name="connsiteY1185" fmla="*/ 461226 h 539172"/>
              <a:gd name="connsiteX1186" fmla="*/ 1855570 w 7368250"/>
              <a:gd name="connsiteY1186" fmla="*/ 460083 h 539172"/>
              <a:gd name="connsiteX1187" fmla="*/ 1861000 w 7368250"/>
              <a:gd name="connsiteY1187" fmla="*/ 442176 h 539172"/>
              <a:gd name="connsiteX1188" fmla="*/ 1862905 w 7368250"/>
              <a:gd name="connsiteY1188" fmla="*/ 450177 h 539172"/>
              <a:gd name="connsiteX1189" fmla="*/ 1858333 w 7368250"/>
              <a:gd name="connsiteY1189" fmla="*/ 465226 h 539172"/>
              <a:gd name="connsiteX1190" fmla="*/ 1860714 w 7368250"/>
              <a:gd name="connsiteY1190" fmla="*/ 471608 h 539172"/>
              <a:gd name="connsiteX1191" fmla="*/ 1864238 w 7368250"/>
              <a:gd name="connsiteY1191" fmla="*/ 467036 h 539172"/>
              <a:gd name="connsiteX1192" fmla="*/ 1868524 w 7368250"/>
              <a:gd name="connsiteY1192" fmla="*/ 459797 h 539172"/>
              <a:gd name="connsiteX1193" fmla="*/ 1868524 w 7368250"/>
              <a:gd name="connsiteY1193" fmla="*/ 459797 h 539172"/>
              <a:gd name="connsiteX1194" fmla="*/ 1894432 w 7368250"/>
              <a:gd name="connsiteY1194" fmla="*/ 457987 h 539172"/>
              <a:gd name="connsiteX1195" fmla="*/ 1895671 w 7368250"/>
              <a:gd name="connsiteY1195" fmla="*/ 459988 h 539172"/>
              <a:gd name="connsiteX1196" fmla="*/ 1896147 w 7368250"/>
              <a:gd name="connsiteY1196" fmla="*/ 467608 h 539172"/>
              <a:gd name="connsiteX1197" fmla="*/ 1898528 w 7368250"/>
              <a:gd name="connsiteY1197" fmla="*/ 471323 h 539172"/>
              <a:gd name="connsiteX1198" fmla="*/ 1900528 w 7368250"/>
              <a:gd name="connsiteY1198" fmla="*/ 469894 h 539172"/>
              <a:gd name="connsiteX1199" fmla="*/ 1901386 w 7368250"/>
              <a:gd name="connsiteY1199" fmla="*/ 465893 h 539172"/>
              <a:gd name="connsiteX1200" fmla="*/ 1910244 w 7368250"/>
              <a:gd name="connsiteY1200" fmla="*/ 464083 h 539172"/>
              <a:gd name="connsiteX1201" fmla="*/ 1919769 w 7368250"/>
              <a:gd name="connsiteY1201" fmla="*/ 465512 h 539172"/>
              <a:gd name="connsiteX1202" fmla="*/ 1925865 w 7368250"/>
              <a:gd name="connsiteY1202" fmla="*/ 465512 h 539172"/>
              <a:gd name="connsiteX1203" fmla="*/ 1929484 w 7368250"/>
              <a:gd name="connsiteY1203" fmla="*/ 461607 h 539172"/>
              <a:gd name="connsiteX1204" fmla="*/ 1931008 w 7368250"/>
              <a:gd name="connsiteY1204" fmla="*/ 465226 h 539172"/>
              <a:gd name="connsiteX1205" fmla="*/ 1931008 w 7368250"/>
              <a:gd name="connsiteY1205" fmla="*/ 470846 h 539172"/>
              <a:gd name="connsiteX1206" fmla="*/ 1936152 w 7368250"/>
              <a:gd name="connsiteY1206" fmla="*/ 468179 h 539172"/>
              <a:gd name="connsiteX1207" fmla="*/ 1946820 w 7368250"/>
              <a:gd name="connsiteY1207" fmla="*/ 467608 h 539172"/>
              <a:gd name="connsiteX1208" fmla="*/ 1949487 w 7368250"/>
              <a:gd name="connsiteY1208" fmla="*/ 468370 h 539172"/>
              <a:gd name="connsiteX1209" fmla="*/ 1954154 w 7368250"/>
              <a:gd name="connsiteY1209" fmla="*/ 478657 h 539172"/>
              <a:gd name="connsiteX1210" fmla="*/ 1973204 w 7368250"/>
              <a:gd name="connsiteY1210" fmla="*/ 470084 h 539172"/>
              <a:gd name="connsiteX1211" fmla="*/ 1981967 w 7368250"/>
              <a:gd name="connsiteY1211" fmla="*/ 473799 h 539172"/>
              <a:gd name="connsiteX1212" fmla="*/ 2001017 w 7368250"/>
              <a:gd name="connsiteY1212" fmla="*/ 466369 h 539172"/>
              <a:gd name="connsiteX1213" fmla="*/ 2015876 w 7368250"/>
              <a:gd name="connsiteY1213" fmla="*/ 472751 h 539172"/>
              <a:gd name="connsiteX1214" fmla="*/ 2015876 w 7368250"/>
              <a:gd name="connsiteY1214" fmla="*/ 480371 h 539172"/>
              <a:gd name="connsiteX1215" fmla="*/ 2011018 w 7368250"/>
              <a:gd name="connsiteY1215" fmla="*/ 486944 h 539172"/>
              <a:gd name="connsiteX1216" fmla="*/ 2024734 w 7368250"/>
              <a:gd name="connsiteY1216" fmla="*/ 473894 h 539172"/>
              <a:gd name="connsiteX1217" fmla="*/ 2043308 w 7368250"/>
              <a:gd name="connsiteY1217" fmla="*/ 471323 h 539172"/>
              <a:gd name="connsiteX1218" fmla="*/ 2051690 w 7368250"/>
              <a:gd name="connsiteY1218" fmla="*/ 471323 h 539172"/>
              <a:gd name="connsiteX1219" fmla="*/ 2058739 w 7368250"/>
              <a:gd name="connsiteY1219" fmla="*/ 472085 h 539172"/>
              <a:gd name="connsiteX1220" fmla="*/ 2062710 w 7368250"/>
              <a:gd name="connsiteY1220" fmla="*/ 474618 h 539172"/>
              <a:gd name="connsiteX1221" fmla="*/ 2064168 w 7368250"/>
              <a:gd name="connsiteY1221" fmla="*/ 473894 h 539172"/>
              <a:gd name="connsiteX1222" fmla="*/ 2088266 w 7368250"/>
              <a:gd name="connsiteY1222" fmla="*/ 475323 h 539172"/>
              <a:gd name="connsiteX1223" fmla="*/ 2100744 w 7368250"/>
              <a:gd name="connsiteY1223" fmla="*/ 469894 h 539172"/>
              <a:gd name="connsiteX1224" fmla="*/ 2104649 w 7368250"/>
              <a:gd name="connsiteY1224" fmla="*/ 469894 h 539172"/>
              <a:gd name="connsiteX1225" fmla="*/ 2114841 w 7368250"/>
              <a:gd name="connsiteY1225" fmla="*/ 472561 h 539172"/>
              <a:gd name="connsiteX1226" fmla="*/ 2137987 w 7368250"/>
              <a:gd name="connsiteY1226" fmla="*/ 470275 h 539172"/>
              <a:gd name="connsiteX1227" fmla="*/ 2162656 w 7368250"/>
              <a:gd name="connsiteY1227" fmla="*/ 467417 h 539172"/>
              <a:gd name="connsiteX1228" fmla="*/ 2193327 w 7368250"/>
              <a:gd name="connsiteY1228" fmla="*/ 465322 h 539172"/>
              <a:gd name="connsiteX1229" fmla="*/ 2193327 w 7368250"/>
              <a:gd name="connsiteY1229" fmla="*/ 485801 h 539172"/>
              <a:gd name="connsiteX1230" fmla="*/ 2214187 w 7368250"/>
              <a:gd name="connsiteY1230" fmla="*/ 468941 h 539172"/>
              <a:gd name="connsiteX1231" fmla="*/ 2227807 w 7368250"/>
              <a:gd name="connsiteY1231" fmla="*/ 466274 h 539172"/>
              <a:gd name="connsiteX1232" fmla="*/ 2264479 w 7368250"/>
              <a:gd name="connsiteY1232" fmla="*/ 463893 h 539172"/>
              <a:gd name="connsiteX1233" fmla="*/ 2281147 w 7368250"/>
              <a:gd name="connsiteY1233" fmla="*/ 460464 h 539172"/>
              <a:gd name="connsiteX1234" fmla="*/ 2302483 w 7368250"/>
              <a:gd name="connsiteY1234" fmla="*/ 460464 h 539172"/>
              <a:gd name="connsiteX1235" fmla="*/ 2316104 w 7368250"/>
              <a:gd name="connsiteY1235" fmla="*/ 459130 h 539172"/>
              <a:gd name="connsiteX1236" fmla="*/ 2327248 w 7368250"/>
              <a:gd name="connsiteY1236" fmla="*/ 459607 h 539172"/>
              <a:gd name="connsiteX1237" fmla="*/ 2337821 w 7368250"/>
              <a:gd name="connsiteY1237" fmla="*/ 462369 h 539172"/>
              <a:gd name="connsiteX1238" fmla="*/ 2349251 w 7368250"/>
              <a:gd name="connsiteY1238" fmla="*/ 463703 h 539172"/>
              <a:gd name="connsiteX1239" fmla="*/ 2359919 w 7368250"/>
              <a:gd name="connsiteY1239" fmla="*/ 476180 h 539172"/>
              <a:gd name="connsiteX1240" fmla="*/ 2369444 w 7368250"/>
              <a:gd name="connsiteY1240" fmla="*/ 483991 h 539172"/>
              <a:gd name="connsiteX1241" fmla="*/ 2383255 w 7368250"/>
              <a:gd name="connsiteY1241" fmla="*/ 475228 h 539172"/>
              <a:gd name="connsiteX1242" fmla="*/ 2392780 w 7368250"/>
              <a:gd name="connsiteY1242" fmla="*/ 487134 h 539172"/>
              <a:gd name="connsiteX1243" fmla="*/ 2395543 w 7368250"/>
              <a:gd name="connsiteY1243" fmla="*/ 471227 h 539172"/>
              <a:gd name="connsiteX1244" fmla="*/ 2408973 w 7368250"/>
              <a:gd name="connsiteY1244" fmla="*/ 476466 h 539172"/>
              <a:gd name="connsiteX1245" fmla="*/ 2413545 w 7368250"/>
              <a:gd name="connsiteY1245" fmla="*/ 480848 h 539172"/>
              <a:gd name="connsiteX1246" fmla="*/ 2441358 w 7368250"/>
              <a:gd name="connsiteY1246" fmla="*/ 490373 h 539172"/>
              <a:gd name="connsiteX1247" fmla="*/ 2445168 w 7368250"/>
              <a:gd name="connsiteY1247" fmla="*/ 462464 h 539172"/>
              <a:gd name="connsiteX1248" fmla="*/ 2456693 w 7368250"/>
              <a:gd name="connsiteY1248" fmla="*/ 474656 h 539172"/>
              <a:gd name="connsiteX1249" fmla="*/ 2469266 w 7368250"/>
              <a:gd name="connsiteY1249" fmla="*/ 461893 h 539172"/>
              <a:gd name="connsiteX1250" fmla="*/ 2505461 w 7368250"/>
              <a:gd name="connsiteY1250" fmla="*/ 463036 h 539172"/>
              <a:gd name="connsiteX1251" fmla="*/ 2514319 w 7368250"/>
              <a:gd name="connsiteY1251" fmla="*/ 457797 h 539172"/>
              <a:gd name="connsiteX1252" fmla="*/ 2522511 w 7368250"/>
              <a:gd name="connsiteY1252" fmla="*/ 463703 h 539172"/>
              <a:gd name="connsiteX1253" fmla="*/ 2533274 w 7368250"/>
              <a:gd name="connsiteY1253" fmla="*/ 473228 h 539172"/>
              <a:gd name="connsiteX1254" fmla="*/ 2545180 w 7368250"/>
              <a:gd name="connsiteY1254" fmla="*/ 473228 h 539172"/>
              <a:gd name="connsiteX1255" fmla="*/ 2547847 w 7368250"/>
              <a:gd name="connsiteY1255" fmla="*/ 468751 h 539172"/>
              <a:gd name="connsiteX1256" fmla="*/ 2552515 w 7368250"/>
              <a:gd name="connsiteY1256" fmla="*/ 467703 h 539172"/>
              <a:gd name="connsiteX1257" fmla="*/ 2563087 w 7368250"/>
              <a:gd name="connsiteY1257" fmla="*/ 463703 h 539172"/>
              <a:gd name="connsiteX1258" fmla="*/ 2576518 w 7368250"/>
              <a:gd name="connsiteY1258" fmla="*/ 461702 h 539172"/>
              <a:gd name="connsiteX1259" fmla="*/ 2596996 w 7368250"/>
              <a:gd name="connsiteY1259" fmla="*/ 471227 h 539172"/>
              <a:gd name="connsiteX1260" fmla="*/ 2619475 w 7368250"/>
              <a:gd name="connsiteY1260" fmla="*/ 457320 h 539172"/>
              <a:gd name="connsiteX1261" fmla="*/ 2632239 w 7368250"/>
              <a:gd name="connsiteY1261" fmla="*/ 477990 h 539172"/>
              <a:gd name="connsiteX1262" fmla="*/ 2638049 w 7368250"/>
              <a:gd name="connsiteY1262" fmla="*/ 478942 h 539172"/>
              <a:gd name="connsiteX1263" fmla="*/ 2644431 w 7368250"/>
              <a:gd name="connsiteY1263" fmla="*/ 480752 h 539172"/>
              <a:gd name="connsiteX1264" fmla="*/ 2648146 w 7368250"/>
              <a:gd name="connsiteY1264" fmla="*/ 481514 h 539172"/>
              <a:gd name="connsiteX1265" fmla="*/ 2653956 w 7368250"/>
              <a:gd name="connsiteY1265" fmla="*/ 478847 h 539172"/>
              <a:gd name="connsiteX1266" fmla="*/ 2663481 w 7368250"/>
              <a:gd name="connsiteY1266" fmla="*/ 484181 h 539172"/>
              <a:gd name="connsiteX1267" fmla="*/ 2682531 w 7368250"/>
              <a:gd name="connsiteY1267" fmla="*/ 486372 h 539172"/>
              <a:gd name="connsiteX1268" fmla="*/ 2714154 w 7368250"/>
              <a:gd name="connsiteY1268" fmla="*/ 474942 h 539172"/>
              <a:gd name="connsiteX1269" fmla="*/ 2720726 w 7368250"/>
              <a:gd name="connsiteY1269" fmla="*/ 474275 h 539172"/>
              <a:gd name="connsiteX1270" fmla="*/ 2728537 w 7368250"/>
              <a:gd name="connsiteY1270" fmla="*/ 480085 h 539172"/>
              <a:gd name="connsiteX1271" fmla="*/ 2753873 w 7368250"/>
              <a:gd name="connsiteY1271" fmla="*/ 477037 h 539172"/>
              <a:gd name="connsiteX1272" fmla="*/ 2755492 w 7368250"/>
              <a:gd name="connsiteY1272" fmla="*/ 477037 h 539172"/>
              <a:gd name="connsiteX1273" fmla="*/ 2755492 w 7368250"/>
              <a:gd name="connsiteY1273" fmla="*/ 477037 h 539172"/>
              <a:gd name="connsiteX1274" fmla="*/ 2769113 w 7368250"/>
              <a:gd name="connsiteY1274" fmla="*/ 472656 h 539172"/>
              <a:gd name="connsiteX1275" fmla="*/ 2769113 w 7368250"/>
              <a:gd name="connsiteY1275" fmla="*/ 448844 h 539172"/>
              <a:gd name="connsiteX1276" fmla="*/ 2822072 w 7368250"/>
              <a:gd name="connsiteY1276" fmla="*/ 477419 h 539172"/>
              <a:gd name="connsiteX1277" fmla="*/ 2832931 w 7368250"/>
              <a:gd name="connsiteY1277" fmla="*/ 484086 h 539172"/>
              <a:gd name="connsiteX1278" fmla="*/ 2831597 w 7368250"/>
              <a:gd name="connsiteY1278" fmla="*/ 471227 h 539172"/>
              <a:gd name="connsiteX1279" fmla="*/ 2840551 w 7368250"/>
              <a:gd name="connsiteY1279" fmla="*/ 448748 h 539172"/>
              <a:gd name="connsiteX1280" fmla="*/ 2870840 w 7368250"/>
              <a:gd name="connsiteY1280" fmla="*/ 449224 h 539172"/>
              <a:gd name="connsiteX1281" fmla="*/ 2923228 w 7368250"/>
              <a:gd name="connsiteY1281" fmla="*/ 447701 h 539172"/>
              <a:gd name="connsiteX1282" fmla="*/ 2985235 w 7368250"/>
              <a:gd name="connsiteY1282" fmla="*/ 449224 h 539172"/>
              <a:gd name="connsiteX1283" fmla="*/ 3062864 w 7368250"/>
              <a:gd name="connsiteY1283" fmla="*/ 452939 h 539172"/>
              <a:gd name="connsiteX1284" fmla="*/ 3068484 w 7368250"/>
              <a:gd name="connsiteY1284" fmla="*/ 454844 h 539172"/>
              <a:gd name="connsiteX1285" fmla="*/ 3074961 w 7368250"/>
              <a:gd name="connsiteY1285" fmla="*/ 451320 h 539172"/>
              <a:gd name="connsiteX1286" fmla="*/ 3024383 w 7368250"/>
              <a:gd name="connsiteY1286" fmla="*/ 437032 h 539172"/>
              <a:gd name="connsiteX1287" fmla="*/ 3017430 w 7368250"/>
              <a:gd name="connsiteY1287" fmla="*/ 431984 h 539172"/>
              <a:gd name="connsiteX1288" fmla="*/ 3008953 w 7368250"/>
              <a:gd name="connsiteY1288" fmla="*/ 423317 h 539172"/>
              <a:gd name="connsiteX1289" fmla="*/ 3003714 w 7368250"/>
              <a:gd name="connsiteY1289" fmla="*/ 423317 h 539172"/>
              <a:gd name="connsiteX1290" fmla="*/ 3005524 w 7368250"/>
              <a:gd name="connsiteY1290" fmla="*/ 418078 h 539172"/>
              <a:gd name="connsiteX1291" fmla="*/ 3006952 w 7368250"/>
              <a:gd name="connsiteY1291" fmla="*/ 414649 h 539172"/>
              <a:gd name="connsiteX1292" fmla="*/ 3028479 w 7368250"/>
              <a:gd name="connsiteY1292" fmla="*/ 415506 h 539172"/>
              <a:gd name="connsiteX1293" fmla="*/ 3029241 w 7368250"/>
              <a:gd name="connsiteY1293" fmla="*/ 417316 h 539172"/>
              <a:gd name="connsiteX1294" fmla="*/ 3031432 w 7368250"/>
              <a:gd name="connsiteY1294" fmla="*/ 424745 h 539172"/>
              <a:gd name="connsiteX1295" fmla="*/ 3037432 w 7368250"/>
              <a:gd name="connsiteY1295" fmla="*/ 418554 h 539172"/>
              <a:gd name="connsiteX1296" fmla="*/ 3038956 w 7368250"/>
              <a:gd name="connsiteY1296" fmla="*/ 414935 h 539172"/>
              <a:gd name="connsiteX1297" fmla="*/ 3044767 w 7368250"/>
              <a:gd name="connsiteY1297" fmla="*/ 410648 h 539172"/>
              <a:gd name="connsiteX1298" fmla="*/ 3048767 w 7368250"/>
              <a:gd name="connsiteY1298" fmla="*/ 417411 h 539172"/>
              <a:gd name="connsiteX1299" fmla="*/ 3047719 w 7368250"/>
              <a:gd name="connsiteY1299" fmla="*/ 426936 h 539172"/>
              <a:gd name="connsiteX1300" fmla="*/ 3048481 w 7368250"/>
              <a:gd name="connsiteY1300" fmla="*/ 433889 h 539172"/>
              <a:gd name="connsiteX1301" fmla="*/ 3053911 w 7368250"/>
              <a:gd name="connsiteY1301" fmla="*/ 428651 h 539172"/>
              <a:gd name="connsiteX1302" fmla="*/ 3057816 w 7368250"/>
              <a:gd name="connsiteY1302" fmla="*/ 413792 h 539172"/>
              <a:gd name="connsiteX1303" fmla="*/ 3065150 w 7368250"/>
              <a:gd name="connsiteY1303" fmla="*/ 413792 h 539172"/>
              <a:gd name="connsiteX1304" fmla="*/ 3063912 w 7368250"/>
              <a:gd name="connsiteY1304" fmla="*/ 416839 h 539172"/>
              <a:gd name="connsiteX1305" fmla="*/ 3073437 w 7368250"/>
              <a:gd name="connsiteY1305" fmla="*/ 429603 h 539172"/>
              <a:gd name="connsiteX1306" fmla="*/ 3074104 w 7368250"/>
              <a:gd name="connsiteY1306" fmla="*/ 417601 h 539172"/>
              <a:gd name="connsiteX1307" fmla="*/ 3082009 w 7368250"/>
              <a:gd name="connsiteY1307" fmla="*/ 419220 h 539172"/>
              <a:gd name="connsiteX1308" fmla="*/ 3084429 w 7368250"/>
              <a:gd name="connsiteY1308" fmla="*/ 419402 h 539172"/>
              <a:gd name="connsiteX1309" fmla="*/ 3084962 w 7368250"/>
              <a:gd name="connsiteY1309" fmla="*/ 418554 h 539172"/>
              <a:gd name="connsiteX1310" fmla="*/ 3086010 w 7368250"/>
              <a:gd name="connsiteY1310" fmla="*/ 417411 h 539172"/>
              <a:gd name="connsiteX1311" fmla="*/ 3087439 w 7368250"/>
              <a:gd name="connsiteY1311" fmla="*/ 419602 h 539172"/>
              <a:gd name="connsiteX1312" fmla="*/ 3089915 w 7368250"/>
              <a:gd name="connsiteY1312" fmla="*/ 419602 h 539172"/>
              <a:gd name="connsiteX1313" fmla="*/ 3093630 w 7368250"/>
              <a:gd name="connsiteY1313" fmla="*/ 418078 h 539172"/>
              <a:gd name="connsiteX1314" fmla="*/ 3092582 w 7368250"/>
              <a:gd name="connsiteY1314" fmla="*/ 421697 h 539172"/>
              <a:gd name="connsiteX1315" fmla="*/ 3098488 w 7368250"/>
              <a:gd name="connsiteY1315" fmla="*/ 428460 h 539172"/>
              <a:gd name="connsiteX1316" fmla="*/ 3103917 w 7368250"/>
              <a:gd name="connsiteY1316" fmla="*/ 417316 h 539172"/>
              <a:gd name="connsiteX1317" fmla="*/ 3103917 w 7368250"/>
              <a:gd name="connsiteY1317" fmla="*/ 416268 h 539172"/>
              <a:gd name="connsiteX1318" fmla="*/ 3110489 w 7368250"/>
              <a:gd name="connsiteY1318" fmla="*/ 417982 h 539172"/>
              <a:gd name="connsiteX1319" fmla="*/ 3115252 w 7368250"/>
              <a:gd name="connsiteY1319" fmla="*/ 419697 h 539172"/>
              <a:gd name="connsiteX1320" fmla="*/ 3115252 w 7368250"/>
              <a:gd name="connsiteY1320" fmla="*/ 421126 h 539172"/>
              <a:gd name="connsiteX1321" fmla="*/ 3117823 w 7368250"/>
              <a:gd name="connsiteY1321" fmla="*/ 429031 h 539172"/>
              <a:gd name="connsiteX1322" fmla="*/ 3122110 w 7368250"/>
              <a:gd name="connsiteY1322" fmla="*/ 423888 h 539172"/>
              <a:gd name="connsiteX1323" fmla="*/ 3124777 w 7368250"/>
              <a:gd name="connsiteY1323" fmla="*/ 421602 h 539172"/>
              <a:gd name="connsiteX1324" fmla="*/ 3136492 w 7368250"/>
              <a:gd name="connsiteY1324" fmla="*/ 413125 h 539172"/>
              <a:gd name="connsiteX1325" fmla="*/ 3147637 w 7368250"/>
              <a:gd name="connsiteY1325" fmla="*/ 413125 h 539172"/>
              <a:gd name="connsiteX1326" fmla="*/ 3147637 w 7368250"/>
              <a:gd name="connsiteY1326" fmla="*/ 413125 h 539172"/>
              <a:gd name="connsiteX1327" fmla="*/ 3150208 w 7368250"/>
              <a:gd name="connsiteY1327" fmla="*/ 413886 h 539172"/>
              <a:gd name="connsiteX1328" fmla="*/ 3159162 w 7368250"/>
              <a:gd name="connsiteY1328" fmla="*/ 426460 h 539172"/>
              <a:gd name="connsiteX1329" fmla="*/ 3157162 w 7368250"/>
              <a:gd name="connsiteY1329" fmla="*/ 444081 h 539172"/>
              <a:gd name="connsiteX1330" fmla="*/ 3159448 w 7368250"/>
              <a:gd name="connsiteY1330" fmla="*/ 450939 h 539172"/>
              <a:gd name="connsiteX1331" fmla="*/ 3166306 w 7368250"/>
              <a:gd name="connsiteY1331" fmla="*/ 445700 h 539172"/>
              <a:gd name="connsiteX1332" fmla="*/ 3162400 w 7368250"/>
              <a:gd name="connsiteY1332" fmla="*/ 442652 h 539172"/>
              <a:gd name="connsiteX1333" fmla="*/ 3161838 w 7368250"/>
              <a:gd name="connsiteY1333" fmla="*/ 438376 h 539172"/>
              <a:gd name="connsiteX1334" fmla="*/ 3161924 w 7368250"/>
              <a:gd name="connsiteY1334" fmla="*/ 438270 h 539172"/>
              <a:gd name="connsiteX1335" fmla="*/ 3168687 w 7368250"/>
              <a:gd name="connsiteY1335" fmla="*/ 413601 h 539172"/>
              <a:gd name="connsiteX1336" fmla="*/ 3169925 w 7368250"/>
              <a:gd name="connsiteY1336" fmla="*/ 425317 h 539172"/>
              <a:gd name="connsiteX1337" fmla="*/ 3173449 w 7368250"/>
              <a:gd name="connsiteY1337" fmla="*/ 427222 h 539172"/>
              <a:gd name="connsiteX1338" fmla="*/ 3183832 w 7368250"/>
              <a:gd name="connsiteY1338" fmla="*/ 413220 h 539172"/>
              <a:gd name="connsiteX1339" fmla="*/ 3191928 w 7368250"/>
              <a:gd name="connsiteY1339" fmla="*/ 415411 h 539172"/>
              <a:gd name="connsiteX1340" fmla="*/ 3193642 w 7368250"/>
              <a:gd name="connsiteY1340" fmla="*/ 416458 h 539172"/>
              <a:gd name="connsiteX1341" fmla="*/ 3195166 w 7368250"/>
              <a:gd name="connsiteY1341" fmla="*/ 429031 h 539172"/>
              <a:gd name="connsiteX1342" fmla="*/ 3197071 w 7368250"/>
              <a:gd name="connsiteY1342" fmla="*/ 435413 h 539172"/>
              <a:gd name="connsiteX1343" fmla="*/ 3201167 w 7368250"/>
              <a:gd name="connsiteY1343" fmla="*/ 428745 h 539172"/>
              <a:gd name="connsiteX1344" fmla="*/ 3201167 w 7368250"/>
              <a:gd name="connsiteY1344" fmla="*/ 421412 h 539172"/>
              <a:gd name="connsiteX1345" fmla="*/ 3201167 w 7368250"/>
              <a:gd name="connsiteY1345" fmla="*/ 420840 h 539172"/>
              <a:gd name="connsiteX1346" fmla="*/ 3209835 w 7368250"/>
              <a:gd name="connsiteY1346" fmla="*/ 415125 h 539172"/>
              <a:gd name="connsiteX1347" fmla="*/ 3213550 w 7368250"/>
              <a:gd name="connsiteY1347" fmla="*/ 409886 h 539172"/>
              <a:gd name="connsiteX1348" fmla="*/ 3223075 w 7368250"/>
              <a:gd name="connsiteY1348" fmla="*/ 438461 h 539172"/>
              <a:gd name="connsiteX1349" fmla="*/ 3236600 w 7368250"/>
              <a:gd name="connsiteY1349" fmla="*/ 416078 h 539172"/>
              <a:gd name="connsiteX1350" fmla="*/ 3240410 w 7368250"/>
              <a:gd name="connsiteY1350" fmla="*/ 406553 h 539172"/>
              <a:gd name="connsiteX1351" fmla="*/ 3242982 w 7368250"/>
              <a:gd name="connsiteY1351" fmla="*/ 404171 h 539172"/>
              <a:gd name="connsiteX1352" fmla="*/ 3245325 w 7368250"/>
              <a:gd name="connsiteY1352" fmla="*/ 405495 h 539172"/>
              <a:gd name="connsiteX1353" fmla="*/ 3245363 w 7368250"/>
              <a:gd name="connsiteY1353" fmla="*/ 406362 h 539172"/>
              <a:gd name="connsiteX1354" fmla="*/ 3253364 w 7368250"/>
              <a:gd name="connsiteY1354" fmla="*/ 422173 h 539172"/>
              <a:gd name="connsiteX1355" fmla="*/ 3258508 w 7368250"/>
              <a:gd name="connsiteY1355" fmla="*/ 404838 h 539172"/>
              <a:gd name="connsiteX1356" fmla="*/ 3261270 w 7368250"/>
              <a:gd name="connsiteY1356" fmla="*/ 399123 h 539172"/>
              <a:gd name="connsiteX1357" fmla="*/ 3263651 w 7368250"/>
              <a:gd name="connsiteY1357" fmla="*/ 399123 h 539172"/>
              <a:gd name="connsiteX1358" fmla="*/ 3263651 w 7368250"/>
              <a:gd name="connsiteY1358" fmla="*/ 404648 h 539172"/>
              <a:gd name="connsiteX1359" fmla="*/ 3263080 w 7368250"/>
              <a:gd name="connsiteY1359" fmla="*/ 417221 h 539172"/>
              <a:gd name="connsiteX1360" fmla="*/ 3258698 w 7368250"/>
              <a:gd name="connsiteY1360" fmla="*/ 425031 h 539172"/>
              <a:gd name="connsiteX1361" fmla="*/ 3250697 w 7368250"/>
              <a:gd name="connsiteY1361" fmla="*/ 437223 h 539172"/>
              <a:gd name="connsiteX1362" fmla="*/ 3248221 w 7368250"/>
              <a:gd name="connsiteY1362" fmla="*/ 453701 h 539172"/>
              <a:gd name="connsiteX1363" fmla="*/ 3244696 w 7368250"/>
              <a:gd name="connsiteY1363" fmla="*/ 459988 h 539172"/>
              <a:gd name="connsiteX1364" fmla="*/ 3248697 w 7368250"/>
              <a:gd name="connsiteY1364" fmla="*/ 492944 h 539172"/>
              <a:gd name="connsiteX1365" fmla="*/ 3255079 w 7368250"/>
              <a:gd name="connsiteY1365" fmla="*/ 498088 h 539172"/>
              <a:gd name="connsiteX1366" fmla="*/ 3273081 w 7368250"/>
              <a:gd name="connsiteY1366" fmla="*/ 491611 h 539172"/>
              <a:gd name="connsiteX1367" fmla="*/ 3277939 w 7368250"/>
              <a:gd name="connsiteY1367" fmla="*/ 487991 h 539172"/>
              <a:gd name="connsiteX1368" fmla="*/ 3277939 w 7368250"/>
              <a:gd name="connsiteY1368" fmla="*/ 496183 h 539172"/>
              <a:gd name="connsiteX1369" fmla="*/ 3270128 w 7368250"/>
              <a:gd name="connsiteY1369" fmla="*/ 499707 h 539172"/>
              <a:gd name="connsiteX1370" fmla="*/ 3266032 w 7368250"/>
              <a:gd name="connsiteY1370" fmla="*/ 499707 h 539172"/>
              <a:gd name="connsiteX1371" fmla="*/ 3257269 w 7368250"/>
              <a:gd name="connsiteY1371" fmla="*/ 503231 h 539172"/>
              <a:gd name="connsiteX1372" fmla="*/ 3247744 w 7368250"/>
              <a:gd name="connsiteY1372" fmla="*/ 502755 h 539172"/>
              <a:gd name="connsiteX1373" fmla="*/ 3243172 w 7368250"/>
              <a:gd name="connsiteY1373" fmla="*/ 509232 h 539172"/>
              <a:gd name="connsiteX1374" fmla="*/ 3249173 w 7368250"/>
              <a:gd name="connsiteY1374" fmla="*/ 510756 h 539172"/>
              <a:gd name="connsiteX1375" fmla="*/ 3264318 w 7368250"/>
              <a:gd name="connsiteY1375" fmla="*/ 516376 h 539172"/>
              <a:gd name="connsiteX1376" fmla="*/ 3270985 w 7368250"/>
              <a:gd name="connsiteY1376" fmla="*/ 514661 h 539172"/>
              <a:gd name="connsiteX1377" fmla="*/ 3281272 w 7368250"/>
              <a:gd name="connsiteY1377" fmla="*/ 513042 h 539172"/>
              <a:gd name="connsiteX1378" fmla="*/ 3282130 w 7368250"/>
              <a:gd name="connsiteY1378" fmla="*/ 516947 h 539172"/>
              <a:gd name="connsiteX1379" fmla="*/ 3289464 w 7368250"/>
              <a:gd name="connsiteY1379" fmla="*/ 524853 h 539172"/>
              <a:gd name="connsiteX1380" fmla="*/ 3303656 w 7368250"/>
              <a:gd name="connsiteY1380" fmla="*/ 525805 h 539172"/>
              <a:gd name="connsiteX1381" fmla="*/ 3306609 w 7368250"/>
              <a:gd name="connsiteY1381" fmla="*/ 526091 h 539172"/>
              <a:gd name="connsiteX1382" fmla="*/ 3306895 w 7368250"/>
              <a:gd name="connsiteY1382" fmla="*/ 525805 h 539172"/>
              <a:gd name="connsiteX1383" fmla="*/ 3307466 w 7368250"/>
              <a:gd name="connsiteY1383" fmla="*/ 521233 h 539172"/>
              <a:gd name="connsiteX1384" fmla="*/ 3302037 w 7368250"/>
              <a:gd name="connsiteY1384" fmla="*/ 516471 h 539172"/>
              <a:gd name="connsiteX1385" fmla="*/ 3311562 w 7368250"/>
              <a:gd name="connsiteY1385" fmla="*/ 512947 h 539172"/>
              <a:gd name="connsiteX1386" fmla="*/ 3325183 w 7368250"/>
              <a:gd name="connsiteY1386" fmla="*/ 504374 h 539172"/>
              <a:gd name="connsiteX1387" fmla="*/ 3332612 w 7368250"/>
              <a:gd name="connsiteY1387" fmla="*/ 494849 h 539172"/>
              <a:gd name="connsiteX1388" fmla="*/ 3336422 w 7368250"/>
              <a:gd name="connsiteY1388" fmla="*/ 503136 h 539172"/>
              <a:gd name="connsiteX1389" fmla="*/ 3342137 w 7368250"/>
              <a:gd name="connsiteY1389" fmla="*/ 496563 h 539172"/>
              <a:gd name="connsiteX1390" fmla="*/ 3348709 w 7368250"/>
              <a:gd name="connsiteY1390" fmla="*/ 491039 h 539172"/>
              <a:gd name="connsiteX1391" fmla="*/ 3351948 w 7368250"/>
              <a:gd name="connsiteY1391" fmla="*/ 494468 h 539172"/>
              <a:gd name="connsiteX1392" fmla="*/ 3347566 w 7368250"/>
              <a:gd name="connsiteY1392" fmla="*/ 503041 h 539172"/>
              <a:gd name="connsiteX1393" fmla="*/ 3336994 w 7368250"/>
              <a:gd name="connsiteY1393" fmla="*/ 504660 h 539172"/>
              <a:gd name="connsiteX1394" fmla="*/ 3333279 w 7368250"/>
              <a:gd name="connsiteY1394" fmla="*/ 509232 h 539172"/>
              <a:gd name="connsiteX1395" fmla="*/ 3346138 w 7368250"/>
              <a:gd name="connsiteY1395" fmla="*/ 525710 h 539172"/>
              <a:gd name="connsiteX1396" fmla="*/ 3350138 w 7368250"/>
              <a:gd name="connsiteY1396" fmla="*/ 526758 h 539172"/>
              <a:gd name="connsiteX1397" fmla="*/ 3367093 w 7368250"/>
              <a:gd name="connsiteY1397" fmla="*/ 516090 h 539172"/>
              <a:gd name="connsiteX1398" fmla="*/ 3370388 w 7368250"/>
              <a:gd name="connsiteY1398" fmla="*/ 513757 h 539172"/>
              <a:gd name="connsiteX1399" fmla="*/ 3370617 w 7368250"/>
              <a:gd name="connsiteY1399" fmla="*/ 513804 h 539172"/>
              <a:gd name="connsiteX1400" fmla="*/ 3372141 w 7368250"/>
              <a:gd name="connsiteY1400" fmla="*/ 517709 h 539172"/>
              <a:gd name="connsiteX1401" fmla="*/ 3373570 w 7368250"/>
              <a:gd name="connsiteY1401" fmla="*/ 524091 h 539172"/>
              <a:gd name="connsiteX1402" fmla="*/ 3378046 w 7368250"/>
              <a:gd name="connsiteY1402" fmla="*/ 517614 h 539172"/>
              <a:gd name="connsiteX1403" fmla="*/ 3378904 w 7368250"/>
              <a:gd name="connsiteY1403" fmla="*/ 511042 h 539172"/>
              <a:gd name="connsiteX1404" fmla="*/ 3403669 w 7368250"/>
              <a:gd name="connsiteY1404" fmla="*/ 523901 h 539172"/>
              <a:gd name="connsiteX1405" fmla="*/ 3426243 w 7368250"/>
              <a:gd name="connsiteY1405" fmla="*/ 523901 h 539172"/>
              <a:gd name="connsiteX1406" fmla="*/ 3450722 w 7368250"/>
              <a:gd name="connsiteY1406" fmla="*/ 523901 h 539172"/>
              <a:gd name="connsiteX1407" fmla="*/ 3456723 w 7368250"/>
              <a:gd name="connsiteY1407" fmla="*/ 523901 h 539172"/>
              <a:gd name="connsiteX1408" fmla="*/ 3491394 w 7368250"/>
              <a:gd name="connsiteY1408" fmla="*/ 524472 h 539172"/>
              <a:gd name="connsiteX1409" fmla="*/ 3499204 w 7368250"/>
              <a:gd name="connsiteY1409" fmla="*/ 525424 h 539172"/>
              <a:gd name="connsiteX1410" fmla="*/ 3503777 w 7368250"/>
              <a:gd name="connsiteY1410" fmla="*/ 526567 h 539172"/>
              <a:gd name="connsiteX1411" fmla="*/ 3523398 w 7368250"/>
              <a:gd name="connsiteY1411" fmla="*/ 525044 h 539172"/>
              <a:gd name="connsiteX1412" fmla="*/ 3527208 w 7368250"/>
              <a:gd name="connsiteY1412" fmla="*/ 525615 h 539172"/>
              <a:gd name="connsiteX1413" fmla="*/ 3541590 w 7368250"/>
              <a:gd name="connsiteY1413" fmla="*/ 523234 h 539172"/>
              <a:gd name="connsiteX1414" fmla="*/ 3558164 w 7368250"/>
              <a:gd name="connsiteY1414" fmla="*/ 524377 h 539172"/>
              <a:gd name="connsiteX1415" fmla="*/ 3575214 w 7368250"/>
              <a:gd name="connsiteY1415" fmla="*/ 523805 h 539172"/>
              <a:gd name="connsiteX1416" fmla="*/ 3599312 w 7368250"/>
              <a:gd name="connsiteY1416" fmla="*/ 522091 h 539172"/>
              <a:gd name="connsiteX1417" fmla="*/ 3607027 w 7368250"/>
              <a:gd name="connsiteY1417" fmla="*/ 512566 h 539172"/>
              <a:gd name="connsiteX1418" fmla="*/ 3608265 w 7368250"/>
              <a:gd name="connsiteY1418" fmla="*/ 474466 h 539172"/>
              <a:gd name="connsiteX1419" fmla="*/ 3611599 w 7368250"/>
              <a:gd name="connsiteY1419" fmla="*/ 467988 h 539172"/>
              <a:gd name="connsiteX1420" fmla="*/ 3615505 w 7368250"/>
              <a:gd name="connsiteY1420" fmla="*/ 469894 h 539172"/>
              <a:gd name="connsiteX1421" fmla="*/ 3615505 w 7368250"/>
              <a:gd name="connsiteY1421" fmla="*/ 475990 h 539172"/>
              <a:gd name="connsiteX1422" fmla="*/ 3614362 w 7368250"/>
              <a:gd name="connsiteY1422" fmla="*/ 478562 h 539172"/>
              <a:gd name="connsiteX1423" fmla="*/ 3616362 w 7368250"/>
              <a:gd name="connsiteY1423" fmla="*/ 491706 h 539172"/>
              <a:gd name="connsiteX1424" fmla="*/ 3625887 w 7368250"/>
              <a:gd name="connsiteY1424" fmla="*/ 490658 h 539172"/>
              <a:gd name="connsiteX1425" fmla="*/ 3628744 w 7368250"/>
              <a:gd name="connsiteY1425" fmla="*/ 478276 h 539172"/>
              <a:gd name="connsiteX1426" fmla="*/ 3628744 w 7368250"/>
              <a:gd name="connsiteY1426" fmla="*/ 468179 h 539172"/>
              <a:gd name="connsiteX1427" fmla="*/ 3629697 w 7368250"/>
              <a:gd name="connsiteY1427" fmla="*/ 497612 h 539172"/>
              <a:gd name="connsiteX1428" fmla="*/ 3625125 w 7368250"/>
              <a:gd name="connsiteY1428" fmla="*/ 499135 h 539172"/>
              <a:gd name="connsiteX1429" fmla="*/ 3616648 w 7368250"/>
              <a:gd name="connsiteY1429" fmla="*/ 498659 h 539172"/>
              <a:gd name="connsiteX1430" fmla="*/ 3613409 w 7368250"/>
              <a:gd name="connsiteY1430" fmla="*/ 507232 h 539172"/>
              <a:gd name="connsiteX1431" fmla="*/ 3622934 w 7368250"/>
              <a:gd name="connsiteY1431" fmla="*/ 509994 h 539172"/>
              <a:gd name="connsiteX1432" fmla="*/ 3627125 w 7368250"/>
              <a:gd name="connsiteY1432" fmla="*/ 509994 h 539172"/>
              <a:gd name="connsiteX1433" fmla="*/ 3617600 w 7368250"/>
              <a:gd name="connsiteY1433" fmla="*/ 511899 h 539172"/>
              <a:gd name="connsiteX1434" fmla="*/ 3610171 w 7368250"/>
              <a:gd name="connsiteY1434" fmla="*/ 518661 h 539172"/>
              <a:gd name="connsiteX1435" fmla="*/ 3615886 w 7368250"/>
              <a:gd name="connsiteY1435" fmla="*/ 522376 h 539172"/>
              <a:gd name="connsiteX1436" fmla="*/ 3631030 w 7368250"/>
              <a:gd name="connsiteY1436" fmla="*/ 523329 h 539172"/>
              <a:gd name="connsiteX1437" fmla="*/ 3671416 w 7368250"/>
              <a:gd name="connsiteY1437" fmla="*/ 525138 h 539172"/>
              <a:gd name="connsiteX1438" fmla="*/ 3677894 w 7368250"/>
              <a:gd name="connsiteY1438" fmla="*/ 523519 h 539172"/>
              <a:gd name="connsiteX1439" fmla="*/ 3695800 w 7368250"/>
              <a:gd name="connsiteY1439" fmla="*/ 519995 h 539172"/>
              <a:gd name="connsiteX1440" fmla="*/ 3698372 w 7368250"/>
              <a:gd name="connsiteY1440" fmla="*/ 519995 h 539172"/>
              <a:gd name="connsiteX1441" fmla="*/ 3740282 w 7368250"/>
              <a:gd name="connsiteY1441" fmla="*/ 519995 h 539172"/>
              <a:gd name="connsiteX1442" fmla="*/ 3780859 w 7368250"/>
              <a:gd name="connsiteY1442" fmla="*/ 516757 h 539172"/>
              <a:gd name="connsiteX1443" fmla="*/ 3846772 w 7368250"/>
              <a:gd name="connsiteY1443" fmla="*/ 514852 h 539172"/>
              <a:gd name="connsiteX1444" fmla="*/ 3930973 w 7368250"/>
              <a:gd name="connsiteY1444" fmla="*/ 512947 h 539172"/>
              <a:gd name="connsiteX1445" fmla="*/ 3952975 w 7368250"/>
              <a:gd name="connsiteY1445" fmla="*/ 511232 h 539172"/>
              <a:gd name="connsiteX1446" fmla="*/ 3977740 w 7368250"/>
              <a:gd name="connsiteY1446" fmla="*/ 511232 h 539172"/>
              <a:gd name="connsiteX1447" fmla="*/ 3988123 w 7368250"/>
              <a:gd name="connsiteY1447" fmla="*/ 504851 h 539172"/>
              <a:gd name="connsiteX1448" fmla="*/ 3981646 w 7368250"/>
              <a:gd name="connsiteY1448" fmla="*/ 498945 h 539172"/>
              <a:gd name="connsiteX1449" fmla="*/ 3979360 w 7368250"/>
              <a:gd name="connsiteY1449" fmla="*/ 496087 h 539172"/>
              <a:gd name="connsiteX1450" fmla="*/ 3983551 w 7368250"/>
              <a:gd name="connsiteY1450" fmla="*/ 486086 h 539172"/>
              <a:gd name="connsiteX1451" fmla="*/ 3987170 w 7368250"/>
              <a:gd name="connsiteY1451" fmla="*/ 491325 h 539172"/>
              <a:gd name="connsiteX1452" fmla="*/ 3989932 w 7368250"/>
              <a:gd name="connsiteY1452" fmla="*/ 494659 h 539172"/>
              <a:gd name="connsiteX1453" fmla="*/ 3993266 w 7368250"/>
              <a:gd name="connsiteY1453" fmla="*/ 489610 h 539172"/>
              <a:gd name="connsiteX1454" fmla="*/ 4005553 w 7368250"/>
              <a:gd name="connsiteY1454" fmla="*/ 482371 h 539172"/>
              <a:gd name="connsiteX1455" fmla="*/ 4008125 w 7368250"/>
              <a:gd name="connsiteY1455" fmla="*/ 482848 h 539172"/>
              <a:gd name="connsiteX1456" fmla="*/ 4012030 w 7368250"/>
              <a:gd name="connsiteY1456" fmla="*/ 493135 h 539172"/>
              <a:gd name="connsiteX1457" fmla="*/ 3995933 w 7368250"/>
              <a:gd name="connsiteY1457" fmla="*/ 500183 h 539172"/>
              <a:gd name="connsiteX1458" fmla="*/ 3991171 w 7368250"/>
              <a:gd name="connsiteY1458" fmla="*/ 502755 h 539172"/>
              <a:gd name="connsiteX1459" fmla="*/ 3995076 w 7368250"/>
              <a:gd name="connsiteY1459" fmla="*/ 511708 h 539172"/>
              <a:gd name="connsiteX1460" fmla="*/ 4017936 w 7368250"/>
              <a:gd name="connsiteY1460" fmla="*/ 500754 h 539172"/>
              <a:gd name="connsiteX1461" fmla="*/ 4034509 w 7368250"/>
              <a:gd name="connsiteY1461" fmla="*/ 479419 h 539172"/>
              <a:gd name="connsiteX1462" fmla="*/ 4029366 w 7368250"/>
              <a:gd name="connsiteY1462" fmla="*/ 489515 h 539172"/>
              <a:gd name="connsiteX1463" fmla="*/ 4020508 w 7368250"/>
              <a:gd name="connsiteY1463" fmla="*/ 501612 h 539172"/>
              <a:gd name="connsiteX1464" fmla="*/ 4023270 w 7368250"/>
              <a:gd name="connsiteY1464" fmla="*/ 510375 h 539172"/>
              <a:gd name="connsiteX1465" fmla="*/ 4065752 w 7368250"/>
              <a:gd name="connsiteY1465" fmla="*/ 509518 h 539172"/>
              <a:gd name="connsiteX1466" fmla="*/ 4097755 w 7368250"/>
              <a:gd name="connsiteY1466" fmla="*/ 508660 h 539172"/>
              <a:gd name="connsiteX1467" fmla="*/ 4143285 w 7368250"/>
              <a:gd name="connsiteY1467" fmla="*/ 508660 h 539172"/>
              <a:gd name="connsiteX1468" fmla="*/ 4155001 w 7368250"/>
              <a:gd name="connsiteY1468" fmla="*/ 500469 h 539172"/>
              <a:gd name="connsiteX1469" fmla="*/ 4155525 w 7368250"/>
              <a:gd name="connsiteY1469" fmla="*/ 511775 h 539172"/>
              <a:gd name="connsiteX1470" fmla="*/ 4159382 w 7368250"/>
              <a:gd name="connsiteY1470" fmla="*/ 513709 h 539172"/>
              <a:gd name="connsiteX1471" fmla="*/ 4182242 w 7368250"/>
              <a:gd name="connsiteY1471" fmla="*/ 526948 h 539172"/>
              <a:gd name="connsiteX1472" fmla="*/ 4190434 w 7368250"/>
              <a:gd name="connsiteY1472" fmla="*/ 526948 h 539172"/>
              <a:gd name="connsiteX1473" fmla="*/ 4206245 w 7368250"/>
              <a:gd name="connsiteY1473" fmla="*/ 520471 h 539172"/>
              <a:gd name="connsiteX1474" fmla="*/ 4256061 w 7368250"/>
              <a:gd name="connsiteY1474" fmla="*/ 525710 h 539172"/>
              <a:gd name="connsiteX1475" fmla="*/ 4263205 w 7368250"/>
              <a:gd name="connsiteY1475" fmla="*/ 525710 h 539172"/>
              <a:gd name="connsiteX1476" fmla="*/ 4272730 w 7368250"/>
              <a:gd name="connsiteY1476" fmla="*/ 525710 h 539172"/>
              <a:gd name="connsiteX1477" fmla="*/ 4286922 w 7368250"/>
              <a:gd name="connsiteY1477" fmla="*/ 525710 h 539172"/>
              <a:gd name="connsiteX1478" fmla="*/ 4294161 w 7368250"/>
              <a:gd name="connsiteY1478" fmla="*/ 517900 h 539172"/>
              <a:gd name="connsiteX1479" fmla="*/ 4283683 w 7368250"/>
              <a:gd name="connsiteY1479" fmla="*/ 509518 h 539172"/>
              <a:gd name="connsiteX1480" fmla="*/ 4279492 w 7368250"/>
              <a:gd name="connsiteY1480" fmla="*/ 505994 h 539172"/>
              <a:gd name="connsiteX1481" fmla="*/ 4285112 w 7368250"/>
              <a:gd name="connsiteY1481" fmla="*/ 497326 h 539172"/>
              <a:gd name="connsiteX1482" fmla="*/ 4289208 w 7368250"/>
              <a:gd name="connsiteY1482" fmla="*/ 500374 h 539172"/>
              <a:gd name="connsiteX1483" fmla="*/ 4294161 w 7368250"/>
              <a:gd name="connsiteY1483" fmla="*/ 501136 h 539172"/>
              <a:gd name="connsiteX1484" fmla="*/ 4303686 w 7368250"/>
              <a:gd name="connsiteY1484" fmla="*/ 497897 h 539172"/>
              <a:gd name="connsiteX1485" fmla="*/ 4305305 w 7368250"/>
              <a:gd name="connsiteY1485" fmla="*/ 504089 h 539172"/>
              <a:gd name="connsiteX1486" fmla="*/ 4300162 w 7368250"/>
              <a:gd name="connsiteY1486" fmla="*/ 516566 h 539172"/>
              <a:gd name="connsiteX1487" fmla="*/ 4300162 w 7368250"/>
              <a:gd name="connsiteY1487" fmla="*/ 524567 h 539172"/>
              <a:gd name="connsiteX1488" fmla="*/ 4308830 w 7368250"/>
              <a:gd name="connsiteY1488" fmla="*/ 529806 h 539172"/>
              <a:gd name="connsiteX1489" fmla="*/ 4313116 w 7368250"/>
              <a:gd name="connsiteY1489" fmla="*/ 523234 h 539172"/>
              <a:gd name="connsiteX1490" fmla="*/ 4321688 w 7368250"/>
              <a:gd name="connsiteY1490" fmla="*/ 517995 h 539172"/>
              <a:gd name="connsiteX1491" fmla="*/ 4325117 w 7368250"/>
              <a:gd name="connsiteY1491" fmla="*/ 517233 h 539172"/>
              <a:gd name="connsiteX1492" fmla="*/ 4332356 w 7368250"/>
              <a:gd name="connsiteY1492" fmla="*/ 522281 h 539172"/>
              <a:gd name="connsiteX1493" fmla="*/ 4332356 w 7368250"/>
              <a:gd name="connsiteY1493" fmla="*/ 528092 h 539172"/>
              <a:gd name="connsiteX1494" fmla="*/ 4335690 w 7368250"/>
              <a:gd name="connsiteY1494" fmla="*/ 531521 h 539172"/>
              <a:gd name="connsiteX1495" fmla="*/ 4340167 w 7368250"/>
              <a:gd name="connsiteY1495" fmla="*/ 529139 h 539172"/>
              <a:gd name="connsiteX1496" fmla="*/ 4331880 w 7368250"/>
              <a:gd name="connsiteY1496" fmla="*/ 503422 h 539172"/>
              <a:gd name="connsiteX1497" fmla="*/ 4328927 w 7368250"/>
              <a:gd name="connsiteY1497" fmla="*/ 498469 h 539172"/>
              <a:gd name="connsiteX1498" fmla="*/ 4332166 w 7368250"/>
              <a:gd name="connsiteY1498" fmla="*/ 484086 h 539172"/>
              <a:gd name="connsiteX1499" fmla="*/ 4334261 w 7368250"/>
              <a:gd name="connsiteY1499" fmla="*/ 478180 h 539172"/>
              <a:gd name="connsiteX1500" fmla="*/ 4342453 w 7368250"/>
              <a:gd name="connsiteY1500" fmla="*/ 482371 h 539172"/>
              <a:gd name="connsiteX1501" fmla="*/ 4343691 w 7368250"/>
              <a:gd name="connsiteY1501" fmla="*/ 489515 h 539172"/>
              <a:gd name="connsiteX1502" fmla="*/ 4362741 w 7368250"/>
              <a:gd name="connsiteY1502" fmla="*/ 480561 h 539172"/>
              <a:gd name="connsiteX1503" fmla="*/ 4366837 w 7368250"/>
              <a:gd name="connsiteY1503" fmla="*/ 479514 h 539172"/>
              <a:gd name="connsiteX1504" fmla="*/ 4389506 w 7368250"/>
              <a:gd name="connsiteY1504" fmla="*/ 481990 h 539172"/>
              <a:gd name="connsiteX1505" fmla="*/ 4402556 w 7368250"/>
              <a:gd name="connsiteY1505" fmla="*/ 496278 h 539172"/>
              <a:gd name="connsiteX1506" fmla="*/ 4398079 w 7368250"/>
              <a:gd name="connsiteY1506" fmla="*/ 498469 h 539172"/>
              <a:gd name="connsiteX1507" fmla="*/ 4391125 w 7368250"/>
              <a:gd name="connsiteY1507" fmla="*/ 497612 h 539172"/>
              <a:gd name="connsiteX1508" fmla="*/ 4391840 w 7368250"/>
              <a:gd name="connsiteY1508" fmla="*/ 505794 h 539172"/>
              <a:gd name="connsiteX1509" fmla="*/ 4392840 w 7368250"/>
              <a:gd name="connsiteY1509" fmla="*/ 506470 h 539172"/>
              <a:gd name="connsiteX1510" fmla="*/ 4394078 w 7368250"/>
              <a:gd name="connsiteY1510" fmla="*/ 519614 h 539172"/>
              <a:gd name="connsiteX1511" fmla="*/ 4390554 w 7368250"/>
              <a:gd name="connsiteY1511" fmla="*/ 533426 h 539172"/>
              <a:gd name="connsiteX1512" fmla="*/ 4400079 w 7368250"/>
              <a:gd name="connsiteY1512" fmla="*/ 535902 h 539172"/>
              <a:gd name="connsiteX1513" fmla="*/ 4411890 w 7368250"/>
              <a:gd name="connsiteY1513" fmla="*/ 516852 h 539172"/>
              <a:gd name="connsiteX1514" fmla="*/ 4423225 w 7368250"/>
              <a:gd name="connsiteY1514" fmla="*/ 500945 h 539172"/>
              <a:gd name="connsiteX1515" fmla="*/ 4426178 w 7368250"/>
              <a:gd name="connsiteY1515" fmla="*/ 493992 h 539172"/>
              <a:gd name="connsiteX1516" fmla="*/ 4432559 w 7368250"/>
              <a:gd name="connsiteY1516" fmla="*/ 485705 h 539172"/>
              <a:gd name="connsiteX1517" fmla="*/ 4442084 w 7368250"/>
              <a:gd name="connsiteY1517" fmla="*/ 487038 h 539172"/>
              <a:gd name="connsiteX1518" fmla="*/ 4449609 w 7368250"/>
              <a:gd name="connsiteY1518" fmla="*/ 503041 h 539172"/>
              <a:gd name="connsiteX1519" fmla="*/ 4441037 w 7368250"/>
              <a:gd name="connsiteY1519" fmla="*/ 522853 h 539172"/>
              <a:gd name="connsiteX1520" fmla="*/ 4433607 w 7368250"/>
              <a:gd name="connsiteY1520" fmla="*/ 516947 h 539172"/>
              <a:gd name="connsiteX1521" fmla="*/ 4433607 w 7368250"/>
              <a:gd name="connsiteY1521" fmla="*/ 532282 h 539172"/>
              <a:gd name="connsiteX1522" fmla="*/ 4435541 w 7368250"/>
              <a:gd name="connsiteY1522" fmla="*/ 537169 h 539172"/>
              <a:gd name="connsiteX1523" fmla="*/ 4437607 w 7368250"/>
              <a:gd name="connsiteY1523" fmla="*/ 537426 h 539172"/>
              <a:gd name="connsiteX1524" fmla="*/ 4441227 w 7368250"/>
              <a:gd name="connsiteY1524" fmla="*/ 536473 h 539172"/>
              <a:gd name="connsiteX1525" fmla="*/ 4445608 w 7368250"/>
              <a:gd name="connsiteY1525" fmla="*/ 535521 h 539172"/>
              <a:gd name="connsiteX1526" fmla="*/ 4456372 w 7368250"/>
              <a:gd name="connsiteY1526" fmla="*/ 525996 h 539172"/>
              <a:gd name="connsiteX1527" fmla="*/ 4463897 w 7368250"/>
              <a:gd name="connsiteY1527" fmla="*/ 517614 h 539172"/>
              <a:gd name="connsiteX1528" fmla="*/ 4475993 w 7368250"/>
              <a:gd name="connsiteY1528" fmla="*/ 504089 h 539172"/>
              <a:gd name="connsiteX1529" fmla="*/ 4481661 w 7368250"/>
              <a:gd name="connsiteY1529" fmla="*/ 491868 h 539172"/>
              <a:gd name="connsiteX1530" fmla="*/ 4482470 w 7368250"/>
              <a:gd name="connsiteY1530" fmla="*/ 491611 h 539172"/>
              <a:gd name="connsiteX1531" fmla="*/ 4501520 w 7368250"/>
              <a:gd name="connsiteY1531" fmla="*/ 495706 h 539172"/>
              <a:gd name="connsiteX1532" fmla="*/ 4502282 w 7368250"/>
              <a:gd name="connsiteY1532" fmla="*/ 502850 h 539172"/>
              <a:gd name="connsiteX1533" fmla="*/ 4489900 w 7368250"/>
              <a:gd name="connsiteY1533" fmla="*/ 509327 h 539172"/>
              <a:gd name="connsiteX1534" fmla="*/ 4484089 w 7368250"/>
              <a:gd name="connsiteY1534" fmla="*/ 514185 h 539172"/>
              <a:gd name="connsiteX1535" fmla="*/ 4478374 w 7368250"/>
              <a:gd name="connsiteY1535" fmla="*/ 527710 h 539172"/>
              <a:gd name="connsiteX1536" fmla="*/ 4477384 w 7368250"/>
              <a:gd name="connsiteY1536" fmla="*/ 531768 h 539172"/>
              <a:gd name="connsiteX1537" fmla="*/ 4478374 w 7368250"/>
              <a:gd name="connsiteY1537" fmla="*/ 532759 h 539172"/>
              <a:gd name="connsiteX1538" fmla="*/ 4489900 w 7368250"/>
              <a:gd name="connsiteY1538" fmla="*/ 535045 h 539172"/>
              <a:gd name="connsiteX1539" fmla="*/ 4494948 w 7368250"/>
              <a:gd name="connsiteY1539" fmla="*/ 527901 h 539172"/>
              <a:gd name="connsiteX1540" fmla="*/ 4498567 w 7368250"/>
              <a:gd name="connsiteY1540" fmla="*/ 519424 h 539172"/>
              <a:gd name="connsiteX1541" fmla="*/ 4498567 w 7368250"/>
              <a:gd name="connsiteY1541" fmla="*/ 529996 h 539172"/>
              <a:gd name="connsiteX1542" fmla="*/ 4503235 w 7368250"/>
              <a:gd name="connsiteY1542" fmla="*/ 536283 h 539172"/>
              <a:gd name="connsiteX1543" fmla="*/ 4508473 w 7368250"/>
              <a:gd name="connsiteY1543" fmla="*/ 531044 h 539172"/>
              <a:gd name="connsiteX1544" fmla="*/ 4508473 w 7368250"/>
              <a:gd name="connsiteY1544" fmla="*/ 520567 h 539172"/>
              <a:gd name="connsiteX1545" fmla="*/ 4511903 w 7368250"/>
              <a:gd name="connsiteY1545" fmla="*/ 513614 h 539172"/>
              <a:gd name="connsiteX1546" fmla="*/ 4515903 w 7368250"/>
              <a:gd name="connsiteY1546" fmla="*/ 513614 h 539172"/>
              <a:gd name="connsiteX1547" fmla="*/ 4524095 w 7368250"/>
              <a:gd name="connsiteY1547" fmla="*/ 531139 h 539172"/>
              <a:gd name="connsiteX1548" fmla="*/ 4527905 w 7368250"/>
              <a:gd name="connsiteY1548" fmla="*/ 535902 h 539172"/>
              <a:gd name="connsiteX1549" fmla="*/ 4535429 w 7368250"/>
              <a:gd name="connsiteY1549" fmla="*/ 535045 h 539172"/>
              <a:gd name="connsiteX1550" fmla="*/ 4549526 w 7368250"/>
              <a:gd name="connsiteY1550" fmla="*/ 525520 h 539172"/>
              <a:gd name="connsiteX1551" fmla="*/ 4554098 w 7368250"/>
              <a:gd name="connsiteY1551" fmla="*/ 533807 h 539172"/>
              <a:gd name="connsiteX1552" fmla="*/ 4560099 w 7368250"/>
              <a:gd name="connsiteY1552" fmla="*/ 525901 h 539172"/>
              <a:gd name="connsiteX1553" fmla="*/ 4567243 w 7368250"/>
              <a:gd name="connsiteY1553" fmla="*/ 535426 h 539172"/>
              <a:gd name="connsiteX1554" fmla="*/ 4583626 w 7368250"/>
              <a:gd name="connsiteY1554" fmla="*/ 531235 h 539172"/>
              <a:gd name="connsiteX1555" fmla="*/ 4584959 w 7368250"/>
              <a:gd name="connsiteY1555" fmla="*/ 529139 h 539172"/>
              <a:gd name="connsiteX1556" fmla="*/ 4606581 w 7368250"/>
              <a:gd name="connsiteY1556" fmla="*/ 505231 h 539172"/>
              <a:gd name="connsiteX1557" fmla="*/ 4608200 w 7368250"/>
              <a:gd name="connsiteY1557" fmla="*/ 505231 h 539172"/>
              <a:gd name="connsiteX1558" fmla="*/ 4604962 w 7368250"/>
              <a:gd name="connsiteY1558" fmla="*/ 525805 h 539172"/>
              <a:gd name="connsiteX1559" fmla="*/ 4598771 w 7368250"/>
              <a:gd name="connsiteY1559" fmla="*/ 531997 h 539172"/>
              <a:gd name="connsiteX1560" fmla="*/ 4599628 w 7368250"/>
              <a:gd name="connsiteY1560" fmla="*/ 535330 h 539172"/>
              <a:gd name="connsiteX1561" fmla="*/ 4622488 w 7368250"/>
              <a:gd name="connsiteY1561" fmla="*/ 532854 h 539172"/>
              <a:gd name="connsiteX1562" fmla="*/ 4631441 w 7368250"/>
              <a:gd name="connsiteY1562" fmla="*/ 531806 h 539172"/>
              <a:gd name="connsiteX1563" fmla="*/ 4642966 w 7368250"/>
              <a:gd name="connsiteY1563" fmla="*/ 531806 h 539172"/>
              <a:gd name="connsiteX1564" fmla="*/ 4638585 w 7368250"/>
              <a:gd name="connsiteY1564" fmla="*/ 523043 h 539172"/>
              <a:gd name="connsiteX1565" fmla="*/ 4636585 w 7368250"/>
              <a:gd name="connsiteY1565" fmla="*/ 516185 h 539172"/>
              <a:gd name="connsiteX1566" fmla="*/ 4641157 w 7368250"/>
              <a:gd name="connsiteY1566" fmla="*/ 513328 h 539172"/>
              <a:gd name="connsiteX1567" fmla="*/ 4664207 w 7368250"/>
              <a:gd name="connsiteY1567" fmla="*/ 531616 h 539172"/>
              <a:gd name="connsiteX1568" fmla="*/ 4674780 w 7368250"/>
              <a:gd name="connsiteY1568" fmla="*/ 538474 h 539172"/>
              <a:gd name="connsiteX1569" fmla="*/ 4677733 w 7368250"/>
              <a:gd name="connsiteY1569" fmla="*/ 532854 h 539172"/>
              <a:gd name="connsiteX1570" fmla="*/ 4681543 w 7368250"/>
              <a:gd name="connsiteY1570" fmla="*/ 518757 h 539172"/>
              <a:gd name="connsiteX1571" fmla="*/ 4691068 w 7368250"/>
              <a:gd name="connsiteY1571" fmla="*/ 507422 h 539172"/>
              <a:gd name="connsiteX1572" fmla="*/ 4702117 w 7368250"/>
              <a:gd name="connsiteY1572" fmla="*/ 518281 h 539172"/>
              <a:gd name="connsiteX1573" fmla="*/ 4699450 w 7368250"/>
              <a:gd name="connsiteY1573" fmla="*/ 526948 h 539172"/>
              <a:gd name="connsiteX1574" fmla="*/ 4703736 w 7368250"/>
              <a:gd name="connsiteY1574" fmla="*/ 536950 h 539172"/>
              <a:gd name="connsiteX1575" fmla="*/ 4710404 w 7368250"/>
              <a:gd name="connsiteY1575" fmla="*/ 531997 h 539172"/>
              <a:gd name="connsiteX1576" fmla="*/ 4715928 w 7368250"/>
              <a:gd name="connsiteY1576" fmla="*/ 526282 h 539172"/>
              <a:gd name="connsiteX1577" fmla="*/ 4718881 w 7368250"/>
              <a:gd name="connsiteY1577" fmla="*/ 533235 h 539172"/>
              <a:gd name="connsiteX1578" fmla="*/ 4723929 w 7368250"/>
              <a:gd name="connsiteY1578" fmla="*/ 538283 h 539172"/>
              <a:gd name="connsiteX1579" fmla="*/ 4728120 w 7368250"/>
              <a:gd name="connsiteY1579" fmla="*/ 533520 h 539172"/>
              <a:gd name="connsiteX1580" fmla="*/ 4728120 w 7368250"/>
              <a:gd name="connsiteY1580" fmla="*/ 517423 h 539172"/>
              <a:gd name="connsiteX1581" fmla="*/ 4733930 w 7368250"/>
              <a:gd name="connsiteY1581" fmla="*/ 507898 h 539172"/>
              <a:gd name="connsiteX1582" fmla="*/ 4738883 w 7368250"/>
              <a:gd name="connsiteY1582" fmla="*/ 514852 h 539172"/>
              <a:gd name="connsiteX1583" fmla="*/ 4739836 w 7368250"/>
              <a:gd name="connsiteY1583" fmla="*/ 518852 h 539172"/>
              <a:gd name="connsiteX1584" fmla="*/ 4746408 w 7368250"/>
              <a:gd name="connsiteY1584" fmla="*/ 523043 h 539172"/>
              <a:gd name="connsiteX1585" fmla="*/ 4752218 w 7368250"/>
              <a:gd name="connsiteY1585" fmla="*/ 518661 h 539172"/>
              <a:gd name="connsiteX1586" fmla="*/ 4773459 w 7368250"/>
              <a:gd name="connsiteY1586" fmla="*/ 506755 h 539172"/>
              <a:gd name="connsiteX1587" fmla="*/ 4779936 w 7368250"/>
              <a:gd name="connsiteY1587" fmla="*/ 508946 h 539172"/>
              <a:gd name="connsiteX1588" fmla="*/ 4777459 w 7368250"/>
              <a:gd name="connsiteY1588" fmla="*/ 513899 h 539172"/>
              <a:gd name="connsiteX1589" fmla="*/ 4770411 w 7368250"/>
              <a:gd name="connsiteY1589" fmla="*/ 524472 h 539172"/>
              <a:gd name="connsiteX1590" fmla="*/ 4771859 w 7368250"/>
              <a:gd name="connsiteY1590" fmla="*/ 531873 h 539172"/>
              <a:gd name="connsiteX1591" fmla="*/ 4772792 w 7368250"/>
              <a:gd name="connsiteY1591" fmla="*/ 532378 h 539172"/>
              <a:gd name="connsiteX1592" fmla="*/ 4778412 w 7368250"/>
              <a:gd name="connsiteY1592" fmla="*/ 527806 h 539172"/>
              <a:gd name="connsiteX1593" fmla="*/ 4782508 w 7368250"/>
              <a:gd name="connsiteY1593" fmla="*/ 524472 h 539172"/>
              <a:gd name="connsiteX1594" fmla="*/ 4798319 w 7368250"/>
              <a:gd name="connsiteY1594" fmla="*/ 533140 h 539172"/>
              <a:gd name="connsiteX1595" fmla="*/ 4807082 w 7368250"/>
              <a:gd name="connsiteY1595" fmla="*/ 537521 h 539172"/>
              <a:gd name="connsiteX1596" fmla="*/ 4813273 w 7368250"/>
              <a:gd name="connsiteY1596" fmla="*/ 527425 h 539172"/>
              <a:gd name="connsiteX1597" fmla="*/ 4819179 w 7368250"/>
              <a:gd name="connsiteY1597" fmla="*/ 520567 h 539172"/>
              <a:gd name="connsiteX1598" fmla="*/ 4818607 w 7368250"/>
              <a:gd name="connsiteY1598" fmla="*/ 523615 h 539172"/>
              <a:gd name="connsiteX1599" fmla="*/ 4820417 w 7368250"/>
              <a:gd name="connsiteY1599" fmla="*/ 530378 h 539172"/>
              <a:gd name="connsiteX1600" fmla="*/ 4825084 w 7368250"/>
              <a:gd name="connsiteY1600" fmla="*/ 532378 h 539172"/>
              <a:gd name="connsiteX1601" fmla="*/ 4827466 w 7368250"/>
              <a:gd name="connsiteY1601" fmla="*/ 525138 h 539172"/>
              <a:gd name="connsiteX1602" fmla="*/ 4833371 w 7368250"/>
              <a:gd name="connsiteY1602" fmla="*/ 521614 h 539172"/>
              <a:gd name="connsiteX1603" fmla="*/ 4846325 w 7368250"/>
              <a:gd name="connsiteY1603" fmla="*/ 515042 h 539172"/>
              <a:gd name="connsiteX1604" fmla="*/ 4844897 w 7368250"/>
              <a:gd name="connsiteY1604" fmla="*/ 507613 h 539172"/>
              <a:gd name="connsiteX1605" fmla="*/ 4846135 w 7368250"/>
              <a:gd name="connsiteY1605" fmla="*/ 503326 h 539172"/>
              <a:gd name="connsiteX1606" fmla="*/ 4862137 w 7368250"/>
              <a:gd name="connsiteY1606" fmla="*/ 504089 h 539172"/>
              <a:gd name="connsiteX1607" fmla="*/ 4856898 w 7368250"/>
              <a:gd name="connsiteY1607" fmla="*/ 511708 h 539172"/>
              <a:gd name="connsiteX1608" fmla="*/ 4854803 w 7368250"/>
              <a:gd name="connsiteY1608" fmla="*/ 524186 h 539172"/>
              <a:gd name="connsiteX1609" fmla="*/ 4861280 w 7368250"/>
              <a:gd name="connsiteY1609" fmla="*/ 524186 h 539172"/>
              <a:gd name="connsiteX1610" fmla="*/ 4862327 w 7368250"/>
              <a:gd name="connsiteY1610" fmla="*/ 524948 h 539172"/>
              <a:gd name="connsiteX1611" fmla="*/ 4871852 w 7368250"/>
              <a:gd name="connsiteY1611" fmla="*/ 537045 h 539172"/>
              <a:gd name="connsiteX1612" fmla="*/ 4884616 w 7368250"/>
              <a:gd name="connsiteY1612" fmla="*/ 528853 h 539172"/>
              <a:gd name="connsiteX1613" fmla="*/ 4886425 w 7368250"/>
              <a:gd name="connsiteY1613" fmla="*/ 528853 h 539172"/>
              <a:gd name="connsiteX1614" fmla="*/ 4886425 w 7368250"/>
              <a:gd name="connsiteY1614" fmla="*/ 524281 h 539172"/>
              <a:gd name="connsiteX1615" fmla="*/ 4880615 w 7368250"/>
              <a:gd name="connsiteY1615" fmla="*/ 522091 h 539172"/>
              <a:gd name="connsiteX1616" fmla="*/ 4877472 w 7368250"/>
              <a:gd name="connsiteY1616" fmla="*/ 519804 h 539172"/>
              <a:gd name="connsiteX1617" fmla="*/ 4880234 w 7368250"/>
              <a:gd name="connsiteY1617" fmla="*/ 517042 h 539172"/>
              <a:gd name="connsiteX1618" fmla="*/ 4887378 w 7368250"/>
              <a:gd name="connsiteY1618" fmla="*/ 512661 h 539172"/>
              <a:gd name="connsiteX1619" fmla="*/ 4896903 w 7368250"/>
              <a:gd name="connsiteY1619" fmla="*/ 491896 h 539172"/>
              <a:gd name="connsiteX1620" fmla="*/ 4901284 w 7368250"/>
              <a:gd name="connsiteY1620" fmla="*/ 487705 h 539172"/>
              <a:gd name="connsiteX1621" fmla="*/ 4904542 w 7368250"/>
              <a:gd name="connsiteY1621" fmla="*/ 493449 h 539172"/>
              <a:gd name="connsiteX1622" fmla="*/ 4904428 w 7368250"/>
              <a:gd name="connsiteY1622" fmla="*/ 493801 h 539172"/>
              <a:gd name="connsiteX1623" fmla="*/ 4903380 w 7368250"/>
              <a:gd name="connsiteY1623" fmla="*/ 503326 h 539172"/>
              <a:gd name="connsiteX1624" fmla="*/ 4915191 w 7368250"/>
              <a:gd name="connsiteY1624" fmla="*/ 508565 h 539172"/>
              <a:gd name="connsiteX1625" fmla="*/ 4921382 w 7368250"/>
              <a:gd name="connsiteY1625" fmla="*/ 511708 h 539172"/>
              <a:gd name="connsiteX1626" fmla="*/ 4922906 w 7368250"/>
              <a:gd name="connsiteY1626" fmla="*/ 527996 h 539172"/>
              <a:gd name="connsiteX1627" fmla="*/ 4931098 w 7368250"/>
              <a:gd name="connsiteY1627" fmla="*/ 529711 h 539172"/>
              <a:gd name="connsiteX1628" fmla="*/ 4943004 w 7368250"/>
              <a:gd name="connsiteY1628" fmla="*/ 516662 h 539172"/>
              <a:gd name="connsiteX1629" fmla="*/ 4943004 w 7368250"/>
              <a:gd name="connsiteY1629" fmla="*/ 513614 h 539172"/>
              <a:gd name="connsiteX1630" fmla="*/ 4958244 w 7368250"/>
              <a:gd name="connsiteY1630" fmla="*/ 495420 h 539172"/>
              <a:gd name="connsiteX1631" fmla="*/ 4960149 w 7368250"/>
              <a:gd name="connsiteY1631" fmla="*/ 488277 h 539172"/>
              <a:gd name="connsiteX1632" fmla="*/ 4955577 w 7368250"/>
              <a:gd name="connsiteY1632" fmla="*/ 482467 h 539172"/>
              <a:gd name="connsiteX1633" fmla="*/ 4961006 w 7368250"/>
              <a:gd name="connsiteY1633" fmla="*/ 481038 h 539172"/>
              <a:gd name="connsiteX1634" fmla="*/ 4971103 w 7368250"/>
              <a:gd name="connsiteY1634" fmla="*/ 491420 h 539172"/>
              <a:gd name="connsiteX1635" fmla="*/ 4970017 w 7368250"/>
              <a:gd name="connsiteY1635" fmla="*/ 496145 h 539172"/>
              <a:gd name="connsiteX1636" fmla="*/ 4968436 w 7368250"/>
              <a:gd name="connsiteY1636" fmla="*/ 496659 h 539172"/>
              <a:gd name="connsiteX1637" fmla="*/ 4956148 w 7368250"/>
              <a:gd name="connsiteY1637" fmla="*/ 508756 h 539172"/>
              <a:gd name="connsiteX1638" fmla="*/ 4956148 w 7368250"/>
              <a:gd name="connsiteY1638" fmla="*/ 523043 h 539172"/>
              <a:gd name="connsiteX1639" fmla="*/ 4965007 w 7368250"/>
              <a:gd name="connsiteY1639" fmla="*/ 523043 h 539172"/>
              <a:gd name="connsiteX1640" fmla="*/ 4968055 w 7368250"/>
              <a:gd name="connsiteY1640" fmla="*/ 524567 h 539172"/>
              <a:gd name="connsiteX1641" fmla="*/ 4977580 w 7368250"/>
              <a:gd name="connsiteY1641" fmla="*/ 523139 h 539172"/>
              <a:gd name="connsiteX1642" fmla="*/ 4983676 w 7368250"/>
              <a:gd name="connsiteY1642" fmla="*/ 512280 h 539172"/>
              <a:gd name="connsiteX1643" fmla="*/ 4986438 w 7368250"/>
              <a:gd name="connsiteY1643" fmla="*/ 507994 h 539172"/>
              <a:gd name="connsiteX1644" fmla="*/ 4991077 w 7368250"/>
              <a:gd name="connsiteY1644" fmla="*/ 511680 h 539172"/>
              <a:gd name="connsiteX1645" fmla="*/ 4991105 w 7368250"/>
              <a:gd name="connsiteY1645" fmla="*/ 512185 h 539172"/>
              <a:gd name="connsiteX1646" fmla="*/ 5002154 w 7368250"/>
              <a:gd name="connsiteY1646" fmla="*/ 518948 h 539172"/>
              <a:gd name="connsiteX1647" fmla="*/ 5007012 w 7368250"/>
              <a:gd name="connsiteY1647" fmla="*/ 509423 h 539172"/>
              <a:gd name="connsiteX1648" fmla="*/ 5007012 w 7368250"/>
              <a:gd name="connsiteY1648" fmla="*/ 506660 h 539172"/>
              <a:gd name="connsiteX1649" fmla="*/ 5025395 w 7368250"/>
              <a:gd name="connsiteY1649" fmla="*/ 519804 h 539172"/>
              <a:gd name="connsiteX1650" fmla="*/ 5026634 w 7368250"/>
              <a:gd name="connsiteY1650" fmla="*/ 524758 h 539172"/>
              <a:gd name="connsiteX1651" fmla="*/ 5035206 w 7368250"/>
              <a:gd name="connsiteY1651" fmla="*/ 522186 h 539172"/>
              <a:gd name="connsiteX1652" fmla="*/ 5036863 w 7368250"/>
              <a:gd name="connsiteY1652" fmla="*/ 518062 h 539172"/>
              <a:gd name="connsiteX1653" fmla="*/ 5036254 w 7368250"/>
              <a:gd name="connsiteY1653" fmla="*/ 517138 h 539172"/>
              <a:gd name="connsiteX1654" fmla="*/ 5036254 w 7368250"/>
              <a:gd name="connsiteY1654" fmla="*/ 485039 h 539172"/>
              <a:gd name="connsiteX1655" fmla="*/ 5048065 w 7368250"/>
              <a:gd name="connsiteY1655" fmla="*/ 478657 h 539172"/>
              <a:gd name="connsiteX1656" fmla="*/ 5060437 w 7368250"/>
              <a:gd name="connsiteY1656" fmla="*/ 495307 h 539172"/>
              <a:gd name="connsiteX1657" fmla="*/ 5059876 w 7368250"/>
              <a:gd name="connsiteY1657" fmla="*/ 497707 h 539172"/>
              <a:gd name="connsiteX1658" fmla="*/ 5063114 w 7368250"/>
              <a:gd name="connsiteY1658" fmla="*/ 513899 h 539172"/>
              <a:gd name="connsiteX1659" fmla="*/ 5066924 w 7368250"/>
              <a:gd name="connsiteY1659" fmla="*/ 521329 h 539172"/>
              <a:gd name="connsiteX1660" fmla="*/ 5069401 w 7368250"/>
              <a:gd name="connsiteY1660" fmla="*/ 525138 h 539172"/>
              <a:gd name="connsiteX1661" fmla="*/ 5073401 w 7368250"/>
              <a:gd name="connsiteY1661" fmla="*/ 523710 h 539172"/>
              <a:gd name="connsiteX1662" fmla="*/ 5074259 w 7368250"/>
              <a:gd name="connsiteY1662" fmla="*/ 514185 h 539172"/>
              <a:gd name="connsiteX1663" fmla="*/ 5073592 w 7368250"/>
              <a:gd name="connsiteY1663" fmla="*/ 511042 h 539172"/>
              <a:gd name="connsiteX1664" fmla="*/ 5085307 w 7368250"/>
              <a:gd name="connsiteY1664" fmla="*/ 500374 h 539172"/>
              <a:gd name="connsiteX1665" fmla="*/ 5087593 w 7368250"/>
              <a:gd name="connsiteY1665" fmla="*/ 492468 h 539172"/>
              <a:gd name="connsiteX1666" fmla="*/ 5089594 w 7368250"/>
              <a:gd name="connsiteY1666" fmla="*/ 487134 h 539172"/>
              <a:gd name="connsiteX1667" fmla="*/ 5095023 w 7368250"/>
              <a:gd name="connsiteY1667" fmla="*/ 490753 h 539172"/>
              <a:gd name="connsiteX1668" fmla="*/ 5110834 w 7368250"/>
              <a:gd name="connsiteY1668" fmla="*/ 498564 h 539172"/>
              <a:gd name="connsiteX1669" fmla="*/ 5114073 w 7368250"/>
              <a:gd name="connsiteY1669" fmla="*/ 494278 h 539172"/>
              <a:gd name="connsiteX1670" fmla="*/ 5121407 w 7368250"/>
              <a:gd name="connsiteY1670" fmla="*/ 484753 h 539172"/>
              <a:gd name="connsiteX1671" fmla="*/ 5127694 w 7368250"/>
              <a:gd name="connsiteY1671" fmla="*/ 487801 h 539172"/>
              <a:gd name="connsiteX1672" fmla="*/ 5127694 w 7368250"/>
              <a:gd name="connsiteY1672" fmla="*/ 503993 h 539172"/>
              <a:gd name="connsiteX1673" fmla="*/ 5129408 w 7368250"/>
              <a:gd name="connsiteY1673" fmla="*/ 514852 h 539172"/>
              <a:gd name="connsiteX1674" fmla="*/ 5138933 w 7368250"/>
              <a:gd name="connsiteY1674" fmla="*/ 512756 h 539172"/>
              <a:gd name="connsiteX1675" fmla="*/ 5146077 w 7368250"/>
              <a:gd name="connsiteY1675" fmla="*/ 511328 h 539172"/>
              <a:gd name="connsiteX1676" fmla="*/ 5150744 w 7368250"/>
              <a:gd name="connsiteY1676" fmla="*/ 505898 h 539172"/>
              <a:gd name="connsiteX1677" fmla="*/ 5147315 w 7368250"/>
              <a:gd name="connsiteY1677" fmla="*/ 501993 h 539172"/>
              <a:gd name="connsiteX1678" fmla="*/ 5144267 w 7368250"/>
              <a:gd name="connsiteY1678" fmla="*/ 500278 h 539172"/>
              <a:gd name="connsiteX1679" fmla="*/ 5142457 w 7368250"/>
              <a:gd name="connsiteY1679" fmla="*/ 495135 h 539172"/>
              <a:gd name="connsiteX1680" fmla="*/ 5144743 w 7368250"/>
              <a:gd name="connsiteY1680" fmla="*/ 492849 h 539172"/>
              <a:gd name="connsiteX1681" fmla="*/ 5148554 w 7368250"/>
              <a:gd name="connsiteY1681" fmla="*/ 496469 h 539172"/>
              <a:gd name="connsiteX1682" fmla="*/ 5153792 w 7368250"/>
              <a:gd name="connsiteY1682" fmla="*/ 497992 h 539172"/>
              <a:gd name="connsiteX1683" fmla="*/ 5167413 w 7368250"/>
              <a:gd name="connsiteY1683" fmla="*/ 493325 h 539172"/>
              <a:gd name="connsiteX1684" fmla="*/ 5185796 w 7368250"/>
              <a:gd name="connsiteY1684" fmla="*/ 504184 h 539172"/>
              <a:gd name="connsiteX1685" fmla="*/ 5188559 w 7368250"/>
              <a:gd name="connsiteY1685" fmla="*/ 507708 h 539172"/>
              <a:gd name="connsiteX1686" fmla="*/ 5193893 w 7368250"/>
              <a:gd name="connsiteY1686" fmla="*/ 505041 h 539172"/>
              <a:gd name="connsiteX1687" fmla="*/ 5193893 w 7368250"/>
              <a:gd name="connsiteY1687" fmla="*/ 497802 h 539172"/>
              <a:gd name="connsiteX1688" fmla="*/ 5193893 w 7368250"/>
              <a:gd name="connsiteY1688" fmla="*/ 482276 h 539172"/>
              <a:gd name="connsiteX1689" fmla="*/ 5203418 w 7368250"/>
              <a:gd name="connsiteY1689" fmla="*/ 478847 h 539172"/>
              <a:gd name="connsiteX1690" fmla="*/ 5208656 w 7368250"/>
              <a:gd name="connsiteY1690" fmla="*/ 482181 h 539172"/>
              <a:gd name="connsiteX1691" fmla="*/ 5223277 w 7368250"/>
              <a:gd name="connsiteY1691" fmla="*/ 483543 h 539172"/>
              <a:gd name="connsiteX1692" fmla="*/ 5223420 w 7368250"/>
              <a:gd name="connsiteY1692" fmla="*/ 483419 h 539172"/>
              <a:gd name="connsiteX1693" fmla="*/ 5232945 w 7368250"/>
              <a:gd name="connsiteY1693" fmla="*/ 482562 h 539172"/>
              <a:gd name="connsiteX1694" fmla="*/ 5231897 w 7368250"/>
              <a:gd name="connsiteY1694" fmla="*/ 489515 h 539172"/>
              <a:gd name="connsiteX1695" fmla="*/ 5233898 w 7368250"/>
              <a:gd name="connsiteY1695" fmla="*/ 501517 h 539172"/>
              <a:gd name="connsiteX1696" fmla="*/ 5243423 w 7368250"/>
              <a:gd name="connsiteY1696" fmla="*/ 498850 h 539172"/>
              <a:gd name="connsiteX1697" fmla="*/ 5249804 w 7368250"/>
              <a:gd name="connsiteY1697" fmla="*/ 492087 h 539172"/>
              <a:gd name="connsiteX1698" fmla="*/ 5278379 w 7368250"/>
              <a:gd name="connsiteY1698" fmla="*/ 482562 h 539172"/>
              <a:gd name="connsiteX1699" fmla="*/ 5285809 w 7368250"/>
              <a:gd name="connsiteY1699" fmla="*/ 495706 h 539172"/>
              <a:gd name="connsiteX1700" fmla="*/ 5285809 w 7368250"/>
              <a:gd name="connsiteY1700" fmla="*/ 497326 h 539172"/>
              <a:gd name="connsiteX1701" fmla="*/ 5291038 w 7368250"/>
              <a:gd name="connsiteY1701" fmla="*/ 502183 h 539172"/>
              <a:gd name="connsiteX1702" fmla="*/ 5291048 w 7368250"/>
              <a:gd name="connsiteY1702" fmla="*/ 502183 h 539172"/>
              <a:gd name="connsiteX1703" fmla="*/ 5296286 w 7368250"/>
              <a:gd name="connsiteY1703" fmla="*/ 497707 h 539172"/>
              <a:gd name="connsiteX1704" fmla="*/ 5297619 w 7368250"/>
              <a:gd name="connsiteY1704" fmla="*/ 492087 h 539172"/>
              <a:gd name="connsiteX1705" fmla="*/ 5311717 w 7368250"/>
              <a:gd name="connsiteY1705" fmla="*/ 482562 h 539172"/>
              <a:gd name="connsiteX1706" fmla="*/ 5325052 w 7368250"/>
              <a:gd name="connsiteY1706" fmla="*/ 483419 h 539172"/>
              <a:gd name="connsiteX1707" fmla="*/ 5325052 w 7368250"/>
              <a:gd name="connsiteY1707" fmla="*/ 495230 h 539172"/>
              <a:gd name="connsiteX1708" fmla="*/ 5315527 w 7368250"/>
              <a:gd name="connsiteY1708" fmla="*/ 492563 h 539172"/>
              <a:gd name="connsiteX1709" fmla="*/ 5306859 w 7368250"/>
              <a:gd name="connsiteY1709" fmla="*/ 496849 h 539172"/>
              <a:gd name="connsiteX1710" fmla="*/ 5311241 w 7368250"/>
              <a:gd name="connsiteY1710" fmla="*/ 512089 h 539172"/>
              <a:gd name="connsiteX1711" fmla="*/ 5323623 w 7368250"/>
              <a:gd name="connsiteY1711" fmla="*/ 508851 h 539172"/>
              <a:gd name="connsiteX1712" fmla="*/ 5325909 w 7368250"/>
              <a:gd name="connsiteY1712" fmla="*/ 501898 h 539172"/>
              <a:gd name="connsiteX1713" fmla="*/ 5325433 w 7368250"/>
              <a:gd name="connsiteY1713" fmla="*/ 495802 h 539172"/>
              <a:gd name="connsiteX1714" fmla="*/ 5333624 w 7368250"/>
              <a:gd name="connsiteY1714" fmla="*/ 491325 h 539172"/>
              <a:gd name="connsiteX1715" fmla="*/ 5344874 w 7368250"/>
              <a:gd name="connsiteY1715" fmla="*/ 483905 h 539172"/>
              <a:gd name="connsiteX1716" fmla="*/ 5350102 w 7368250"/>
              <a:gd name="connsiteY1716" fmla="*/ 486944 h 539172"/>
              <a:gd name="connsiteX1717" fmla="*/ 5366295 w 7368250"/>
              <a:gd name="connsiteY1717" fmla="*/ 486944 h 539172"/>
              <a:gd name="connsiteX1718" fmla="*/ 5373439 w 7368250"/>
              <a:gd name="connsiteY1718" fmla="*/ 486944 h 539172"/>
              <a:gd name="connsiteX1719" fmla="*/ 5375344 w 7368250"/>
              <a:gd name="connsiteY1719" fmla="*/ 505994 h 539172"/>
              <a:gd name="connsiteX1720" fmla="*/ 5379344 w 7368250"/>
              <a:gd name="connsiteY1720" fmla="*/ 511137 h 539172"/>
              <a:gd name="connsiteX1721" fmla="*/ 5383040 w 7368250"/>
              <a:gd name="connsiteY1721" fmla="*/ 508432 h 539172"/>
              <a:gd name="connsiteX1722" fmla="*/ 5382773 w 7368250"/>
              <a:gd name="connsiteY1722" fmla="*/ 506565 h 539172"/>
              <a:gd name="connsiteX1723" fmla="*/ 5381059 w 7368250"/>
              <a:gd name="connsiteY1723" fmla="*/ 491992 h 539172"/>
              <a:gd name="connsiteX1724" fmla="*/ 5389345 w 7368250"/>
              <a:gd name="connsiteY1724" fmla="*/ 484753 h 539172"/>
              <a:gd name="connsiteX1725" fmla="*/ 5404681 w 7368250"/>
              <a:gd name="connsiteY1725" fmla="*/ 484753 h 539172"/>
              <a:gd name="connsiteX1726" fmla="*/ 5410682 w 7368250"/>
              <a:gd name="connsiteY1726" fmla="*/ 487515 h 539172"/>
              <a:gd name="connsiteX1727" fmla="*/ 5415730 w 7368250"/>
              <a:gd name="connsiteY1727" fmla="*/ 504184 h 539172"/>
              <a:gd name="connsiteX1728" fmla="*/ 5418111 w 7368250"/>
              <a:gd name="connsiteY1728" fmla="*/ 507994 h 539172"/>
              <a:gd name="connsiteX1729" fmla="*/ 5422017 w 7368250"/>
              <a:gd name="connsiteY1729" fmla="*/ 503993 h 539172"/>
              <a:gd name="connsiteX1730" fmla="*/ 5422588 w 7368250"/>
              <a:gd name="connsiteY1730" fmla="*/ 492754 h 539172"/>
              <a:gd name="connsiteX1731" fmla="*/ 5426398 w 7368250"/>
              <a:gd name="connsiteY1731" fmla="*/ 487515 h 539172"/>
              <a:gd name="connsiteX1732" fmla="*/ 5431446 w 7368250"/>
              <a:gd name="connsiteY1732" fmla="*/ 490373 h 539172"/>
              <a:gd name="connsiteX1733" fmla="*/ 5436399 w 7368250"/>
              <a:gd name="connsiteY1733" fmla="*/ 493516 h 539172"/>
              <a:gd name="connsiteX1734" fmla="*/ 5438875 w 7368250"/>
              <a:gd name="connsiteY1734" fmla="*/ 487801 h 539172"/>
              <a:gd name="connsiteX1735" fmla="*/ 5441447 w 7368250"/>
              <a:gd name="connsiteY1735" fmla="*/ 483419 h 539172"/>
              <a:gd name="connsiteX1736" fmla="*/ 5444781 w 7368250"/>
              <a:gd name="connsiteY1736" fmla="*/ 487801 h 539172"/>
              <a:gd name="connsiteX1737" fmla="*/ 5453544 w 7368250"/>
              <a:gd name="connsiteY1737" fmla="*/ 490277 h 539172"/>
              <a:gd name="connsiteX1738" fmla="*/ 5469642 w 7368250"/>
              <a:gd name="connsiteY1738" fmla="*/ 485039 h 539172"/>
              <a:gd name="connsiteX1739" fmla="*/ 5481452 w 7368250"/>
              <a:gd name="connsiteY1739" fmla="*/ 500850 h 539172"/>
              <a:gd name="connsiteX1740" fmla="*/ 5482024 w 7368250"/>
              <a:gd name="connsiteY1740" fmla="*/ 504851 h 539172"/>
              <a:gd name="connsiteX1741" fmla="*/ 5485453 w 7368250"/>
              <a:gd name="connsiteY1741" fmla="*/ 504851 h 539172"/>
              <a:gd name="connsiteX1742" fmla="*/ 5493835 w 7368250"/>
              <a:gd name="connsiteY1742" fmla="*/ 491039 h 539172"/>
              <a:gd name="connsiteX1743" fmla="*/ 5504122 w 7368250"/>
              <a:gd name="connsiteY1743" fmla="*/ 486467 h 539172"/>
              <a:gd name="connsiteX1744" fmla="*/ 5515266 w 7368250"/>
              <a:gd name="connsiteY1744" fmla="*/ 502660 h 539172"/>
              <a:gd name="connsiteX1745" fmla="*/ 5518695 w 7368250"/>
              <a:gd name="connsiteY1745" fmla="*/ 508660 h 539172"/>
              <a:gd name="connsiteX1746" fmla="*/ 5525172 w 7368250"/>
              <a:gd name="connsiteY1746" fmla="*/ 505612 h 539172"/>
              <a:gd name="connsiteX1747" fmla="*/ 5529934 w 7368250"/>
              <a:gd name="connsiteY1747" fmla="*/ 493135 h 539172"/>
              <a:gd name="connsiteX1748" fmla="*/ 5533363 w 7368250"/>
              <a:gd name="connsiteY1748" fmla="*/ 487896 h 539172"/>
              <a:gd name="connsiteX1749" fmla="*/ 5552413 w 7368250"/>
              <a:gd name="connsiteY1749" fmla="*/ 491135 h 539172"/>
              <a:gd name="connsiteX1750" fmla="*/ 5549556 w 7368250"/>
              <a:gd name="connsiteY1750" fmla="*/ 496373 h 539172"/>
              <a:gd name="connsiteX1751" fmla="*/ 5550032 w 7368250"/>
              <a:gd name="connsiteY1751" fmla="*/ 497897 h 539172"/>
              <a:gd name="connsiteX1752" fmla="*/ 5559557 w 7368250"/>
              <a:gd name="connsiteY1752" fmla="*/ 505898 h 539172"/>
              <a:gd name="connsiteX1753" fmla="*/ 5564225 w 7368250"/>
              <a:gd name="connsiteY1753" fmla="*/ 499993 h 539172"/>
              <a:gd name="connsiteX1754" fmla="*/ 5567558 w 7368250"/>
              <a:gd name="connsiteY1754" fmla="*/ 499231 h 539172"/>
              <a:gd name="connsiteX1755" fmla="*/ 5576036 w 7368250"/>
              <a:gd name="connsiteY1755" fmla="*/ 496087 h 539172"/>
              <a:gd name="connsiteX1756" fmla="*/ 5581941 w 7368250"/>
              <a:gd name="connsiteY1756" fmla="*/ 494849 h 539172"/>
              <a:gd name="connsiteX1757" fmla="*/ 5588037 w 7368250"/>
              <a:gd name="connsiteY1757" fmla="*/ 494849 h 539172"/>
              <a:gd name="connsiteX1758" fmla="*/ 5609849 w 7368250"/>
              <a:gd name="connsiteY1758" fmla="*/ 489896 h 539172"/>
              <a:gd name="connsiteX1759" fmla="*/ 5624041 w 7368250"/>
              <a:gd name="connsiteY1759" fmla="*/ 503517 h 539172"/>
              <a:gd name="connsiteX1760" fmla="*/ 5625280 w 7368250"/>
              <a:gd name="connsiteY1760" fmla="*/ 504755 h 539172"/>
              <a:gd name="connsiteX1761" fmla="*/ 5632423 w 7368250"/>
              <a:gd name="connsiteY1761" fmla="*/ 497421 h 539172"/>
              <a:gd name="connsiteX1762" fmla="*/ 5639186 w 7368250"/>
              <a:gd name="connsiteY1762" fmla="*/ 490468 h 539172"/>
              <a:gd name="connsiteX1763" fmla="*/ 5646806 w 7368250"/>
              <a:gd name="connsiteY1763" fmla="*/ 498659 h 539172"/>
              <a:gd name="connsiteX1764" fmla="*/ 5652998 w 7368250"/>
              <a:gd name="connsiteY1764" fmla="*/ 506851 h 539172"/>
              <a:gd name="connsiteX1765" fmla="*/ 5660142 w 7368250"/>
              <a:gd name="connsiteY1765" fmla="*/ 503231 h 539172"/>
              <a:gd name="connsiteX1766" fmla="*/ 5658617 w 7368250"/>
              <a:gd name="connsiteY1766" fmla="*/ 489992 h 539172"/>
              <a:gd name="connsiteX1767" fmla="*/ 5668142 w 7368250"/>
              <a:gd name="connsiteY1767" fmla="*/ 489325 h 539172"/>
              <a:gd name="connsiteX1768" fmla="*/ 5676143 w 7368250"/>
              <a:gd name="connsiteY1768" fmla="*/ 494087 h 539172"/>
              <a:gd name="connsiteX1769" fmla="*/ 5684716 w 7368250"/>
              <a:gd name="connsiteY1769" fmla="*/ 496849 h 539172"/>
              <a:gd name="connsiteX1770" fmla="*/ 5689669 w 7368250"/>
              <a:gd name="connsiteY1770" fmla="*/ 490086 h 539172"/>
              <a:gd name="connsiteX1771" fmla="*/ 5699956 w 7368250"/>
              <a:gd name="connsiteY1771" fmla="*/ 488848 h 539172"/>
              <a:gd name="connsiteX1772" fmla="*/ 5703480 w 7368250"/>
              <a:gd name="connsiteY1772" fmla="*/ 492087 h 539172"/>
              <a:gd name="connsiteX1773" fmla="*/ 5703480 w 7368250"/>
              <a:gd name="connsiteY1773" fmla="*/ 501612 h 539172"/>
              <a:gd name="connsiteX1774" fmla="*/ 5707004 w 7368250"/>
              <a:gd name="connsiteY1774" fmla="*/ 492087 h 539172"/>
              <a:gd name="connsiteX1775" fmla="*/ 5707004 w 7368250"/>
              <a:gd name="connsiteY1775" fmla="*/ 491325 h 539172"/>
              <a:gd name="connsiteX1776" fmla="*/ 5710148 w 7368250"/>
              <a:gd name="connsiteY1776" fmla="*/ 487705 h 539172"/>
              <a:gd name="connsiteX1777" fmla="*/ 5714053 w 7368250"/>
              <a:gd name="connsiteY1777" fmla="*/ 490658 h 539172"/>
              <a:gd name="connsiteX1778" fmla="*/ 5723006 w 7368250"/>
              <a:gd name="connsiteY1778" fmla="*/ 502183 h 539172"/>
              <a:gd name="connsiteX1779" fmla="*/ 5726817 w 7368250"/>
              <a:gd name="connsiteY1779" fmla="*/ 506184 h 539172"/>
              <a:gd name="connsiteX1780" fmla="*/ 5728150 w 7368250"/>
              <a:gd name="connsiteY1780" fmla="*/ 499517 h 539172"/>
              <a:gd name="connsiteX1781" fmla="*/ 5736056 w 7368250"/>
              <a:gd name="connsiteY1781" fmla="*/ 487229 h 539172"/>
              <a:gd name="connsiteX1782" fmla="*/ 5754343 w 7368250"/>
              <a:gd name="connsiteY1782" fmla="*/ 486467 h 539172"/>
              <a:gd name="connsiteX1783" fmla="*/ 5758630 w 7368250"/>
              <a:gd name="connsiteY1783" fmla="*/ 497516 h 539172"/>
              <a:gd name="connsiteX1784" fmla="*/ 5761106 w 7368250"/>
              <a:gd name="connsiteY1784" fmla="*/ 503136 h 539172"/>
              <a:gd name="connsiteX1785" fmla="*/ 5765297 w 7368250"/>
              <a:gd name="connsiteY1785" fmla="*/ 490944 h 539172"/>
              <a:gd name="connsiteX1786" fmla="*/ 5772917 w 7368250"/>
              <a:gd name="connsiteY1786" fmla="*/ 492563 h 539172"/>
              <a:gd name="connsiteX1787" fmla="*/ 5773679 w 7368250"/>
              <a:gd name="connsiteY1787" fmla="*/ 502088 h 539172"/>
              <a:gd name="connsiteX1788" fmla="*/ 5775022 w 7368250"/>
              <a:gd name="connsiteY1788" fmla="*/ 506327 h 539172"/>
              <a:gd name="connsiteX1789" fmla="*/ 5776156 w 7368250"/>
              <a:gd name="connsiteY1789" fmla="*/ 506660 h 539172"/>
              <a:gd name="connsiteX1790" fmla="*/ 5780252 w 7368250"/>
              <a:gd name="connsiteY1790" fmla="*/ 502755 h 539172"/>
              <a:gd name="connsiteX1791" fmla="*/ 5781585 w 7368250"/>
              <a:gd name="connsiteY1791" fmla="*/ 493230 h 539172"/>
              <a:gd name="connsiteX1792" fmla="*/ 5796444 w 7368250"/>
              <a:gd name="connsiteY1792" fmla="*/ 493897 h 539172"/>
              <a:gd name="connsiteX1793" fmla="*/ 5798159 w 7368250"/>
              <a:gd name="connsiteY1793" fmla="*/ 496754 h 539172"/>
              <a:gd name="connsiteX1794" fmla="*/ 5799778 w 7368250"/>
              <a:gd name="connsiteY1794" fmla="*/ 494087 h 539172"/>
              <a:gd name="connsiteX1795" fmla="*/ 5817685 w 7368250"/>
              <a:gd name="connsiteY1795" fmla="*/ 492563 h 539172"/>
              <a:gd name="connsiteX1796" fmla="*/ 5814732 w 7368250"/>
              <a:gd name="connsiteY1796" fmla="*/ 503136 h 539172"/>
              <a:gd name="connsiteX1797" fmla="*/ 5817970 w 7368250"/>
              <a:gd name="connsiteY1797" fmla="*/ 507041 h 539172"/>
              <a:gd name="connsiteX1798" fmla="*/ 5829115 w 7368250"/>
              <a:gd name="connsiteY1798" fmla="*/ 491992 h 539172"/>
              <a:gd name="connsiteX1799" fmla="*/ 5829115 w 7368250"/>
              <a:gd name="connsiteY1799" fmla="*/ 491135 h 539172"/>
              <a:gd name="connsiteX1800" fmla="*/ 5834163 w 7368250"/>
              <a:gd name="connsiteY1800" fmla="*/ 490563 h 539172"/>
              <a:gd name="connsiteX1801" fmla="*/ 5848736 w 7368250"/>
              <a:gd name="connsiteY1801" fmla="*/ 487896 h 539172"/>
              <a:gd name="connsiteX1802" fmla="*/ 5850546 w 7368250"/>
              <a:gd name="connsiteY1802" fmla="*/ 490086 h 539172"/>
              <a:gd name="connsiteX1803" fmla="*/ 5862548 w 7368250"/>
              <a:gd name="connsiteY1803" fmla="*/ 488658 h 539172"/>
              <a:gd name="connsiteX1804" fmla="*/ 5863976 w 7368250"/>
              <a:gd name="connsiteY1804" fmla="*/ 487038 h 539172"/>
              <a:gd name="connsiteX1805" fmla="*/ 5878644 w 7368250"/>
              <a:gd name="connsiteY1805" fmla="*/ 488372 h 539172"/>
              <a:gd name="connsiteX1806" fmla="*/ 5893409 w 7368250"/>
              <a:gd name="connsiteY1806" fmla="*/ 491992 h 539172"/>
              <a:gd name="connsiteX1807" fmla="*/ 5895218 w 7368250"/>
              <a:gd name="connsiteY1807" fmla="*/ 494468 h 539172"/>
              <a:gd name="connsiteX1808" fmla="*/ 5895885 w 7368250"/>
              <a:gd name="connsiteY1808" fmla="*/ 492658 h 539172"/>
              <a:gd name="connsiteX1809" fmla="*/ 5933128 w 7368250"/>
              <a:gd name="connsiteY1809" fmla="*/ 491229 h 539172"/>
              <a:gd name="connsiteX1810" fmla="*/ 5938843 w 7368250"/>
              <a:gd name="connsiteY1810" fmla="*/ 491229 h 539172"/>
              <a:gd name="connsiteX1811" fmla="*/ 5940843 w 7368250"/>
              <a:gd name="connsiteY1811" fmla="*/ 498755 h 539172"/>
              <a:gd name="connsiteX1812" fmla="*/ 5955035 w 7368250"/>
              <a:gd name="connsiteY1812" fmla="*/ 492278 h 539172"/>
              <a:gd name="connsiteX1813" fmla="*/ 5956178 w 7368250"/>
              <a:gd name="connsiteY1813" fmla="*/ 491229 h 539172"/>
              <a:gd name="connsiteX1814" fmla="*/ 6049809 w 7368250"/>
              <a:gd name="connsiteY1814" fmla="*/ 487324 h 539172"/>
              <a:gd name="connsiteX1815" fmla="*/ 6160013 w 7368250"/>
              <a:gd name="connsiteY1815" fmla="*/ 484848 h 539172"/>
              <a:gd name="connsiteX1816" fmla="*/ 6254501 w 7368250"/>
              <a:gd name="connsiteY1816" fmla="*/ 485324 h 539172"/>
              <a:gd name="connsiteX1817" fmla="*/ 6306603 w 7368250"/>
              <a:gd name="connsiteY1817" fmla="*/ 488563 h 539172"/>
              <a:gd name="connsiteX1818" fmla="*/ 6409092 w 7368250"/>
              <a:gd name="connsiteY1818" fmla="*/ 494564 h 539172"/>
              <a:gd name="connsiteX1819" fmla="*/ 6437001 w 7368250"/>
              <a:gd name="connsiteY1819" fmla="*/ 494564 h 539172"/>
              <a:gd name="connsiteX1820" fmla="*/ 6479006 w 7368250"/>
              <a:gd name="connsiteY1820" fmla="*/ 498278 h 539172"/>
              <a:gd name="connsiteX1821" fmla="*/ 6497198 w 7368250"/>
              <a:gd name="connsiteY1821" fmla="*/ 499993 h 539172"/>
              <a:gd name="connsiteX1822" fmla="*/ 6537965 w 7368250"/>
              <a:gd name="connsiteY1822" fmla="*/ 498564 h 539172"/>
              <a:gd name="connsiteX1823" fmla="*/ 6554634 w 7368250"/>
              <a:gd name="connsiteY1823" fmla="*/ 496183 h 539172"/>
              <a:gd name="connsiteX1824" fmla="*/ 6587686 w 7368250"/>
              <a:gd name="connsiteY1824" fmla="*/ 495040 h 539172"/>
              <a:gd name="connsiteX1825" fmla="*/ 6601497 w 7368250"/>
              <a:gd name="connsiteY1825" fmla="*/ 493992 h 539172"/>
              <a:gd name="connsiteX1826" fmla="*/ 6614451 w 7368250"/>
              <a:gd name="connsiteY1826" fmla="*/ 493992 h 539172"/>
              <a:gd name="connsiteX1827" fmla="*/ 6630453 w 7368250"/>
              <a:gd name="connsiteY1827" fmla="*/ 497040 h 539172"/>
              <a:gd name="connsiteX1828" fmla="*/ 6673601 w 7368250"/>
              <a:gd name="connsiteY1828" fmla="*/ 489992 h 539172"/>
              <a:gd name="connsiteX1829" fmla="*/ 6748944 w 7368250"/>
              <a:gd name="connsiteY1829" fmla="*/ 477895 h 539172"/>
              <a:gd name="connsiteX1830" fmla="*/ 6761327 w 7368250"/>
              <a:gd name="connsiteY1830" fmla="*/ 476847 h 539172"/>
              <a:gd name="connsiteX1831" fmla="*/ 6813333 w 7368250"/>
              <a:gd name="connsiteY1831" fmla="*/ 480561 h 539172"/>
              <a:gd name="connsiteX1832" fmla="*/ 6828287 w 7368250"/>
              <a:gd name="connsiteY1832" fmla="*/ 473799 h 539172"/>
              <a:gd name="connsiteX1833" fmla="*/ 6815524 w 7368250"/>
              <a:gd name="connsiteY1833" fmla="*/ 464274 h 539172"/>
              <a:gd name="connsiteX1834" fmla="*/ 6806761 w 7368250"/>
              <a:gd name="connsiteY1834" fmla="*/ 464274 h 539172"/>
              <a:gd name="connsiteX1835" fmla="*/ 6761517 w 7368250"/>
              <a:gd name="connsiteY1835" fmla="*/ 455892 h 539172"/>
              <a:gd name="connsiteX1836" fmla="*/ 6812190 w 7368250"/>
              <a:gd name="connsiteY1836" fmla="*/ 451892 h 539172"/>
              <a:gd name="connsiteX1837" fmla="*/ 6826477 w 7368250"/>
              <a:gd name="connsiteY1837" fmla="*/ 451892 h 539172"/>
              <a:gd name="connsiteX1838" fmla="*/ 6871626 w 7368250"/>
              <a:gd name="connsiteY1838" fmla="*/ 443414 h 539172"/>
              <a:gd name="connsiteX1839" fmla="*/ 6896582 w 7368250"/>
              <a:gd name="connsiteY1839" fmla="*/ 439699 h 539172"/>
              <a:gd name="connsiteX1840" fmla="*/ 6921251 w 7368250"/>
              <a:gd name="connsiteY1840" fmla="*/ 438080 h 539172"/>
              <a:gd name="connsiteX1841" fmla="*/ 7004690 w 7368250"/>
              <a:gd name="connsiteY1841" fmla="*/ 435413 h 539172"/>
              <a:gd name="connsiteX1842" fmla="*/ 7112037 w 7368250"/>
              <a:gd name="connsiteY1842" fmla="*/ 434270 h 539172"/>
              <a:gd name="connsiteX1843" fmla="*/ 7181474 w 7368250"/>
              <a:gd name="connsiteY1843" fmla="*/ 428174 h 539172"/>
              <a:gd name="connsiteX1844" fmla="*/ 7211002 w 7368250"/>
              <a:gd name="connsiteY1844" fmla="*/ 418649 h 539172"/>
              <a:gd name="connsiteX1845" fmla="*/ 7291869 w 7368250"/>
              <a:gd name="connsiteY1845" fmla="*/ 405028 h 539172"/>
              <a:gd name="connsiteX1846" fmla="*/ 7299394 w 7368250"/>
              <a:gd name="connsiteY1846" fmla="*/ 398456 h 539172"/>
              <a:gd name="connsiteX1847" fmla="*/ 7283963 w 7368250"/>
              <a:gd name="connsiteY1847" fmla="*/ 380549 h 539172"/>
              <a:gd name="connsiteX1848" fmla="*/ 7269200 w 7368250"/>
              <a:gd name="connsiteY1848" fmla="*/ 378835 h 539172"/>
              <a:gd name="connsiteX1849" fmla="*/ 7225289 w 7368250"/>
              <a:gd name="connsiteY1849" fmla="*/ 373977 h 539172"/>
              <a:gd name="connsiteX1850" fmla="*/ 7240053 w 7368250"/>
              <a:gd name="connsiteY1850" fmla="*/ 365500 h 539172"/>
              <a:gd name="connsiteX1851" fmla="*/ 7215002 w 7368250"/>
              <a:gd name="connsiteY1851" fmla="*/ 360547 h 539172"/>
              <a:gd name="connsiteX1852" fmla="*/ 7210049 w 7368250"/>
              <a:gd name="connsiteY1852" fmla="*/ 354641 h 539172"/>
              <a:gd name="connsiteX1853" fmla="*/ 7205668 w 7368250"/>
              <a:gd name="connsiteY1853" fmla="*/ 347402 h 539172"/>
              <a:gd name="connsiteX1854" fmla="*/ 7184142 w 7368250"/>
              <a:gd name="connsiteY1854" fmla="*/ 347878 h 539172"/>
              <a:gd name="connsiteX1855" fmla="*/ 7112418 w 7368250"/>
              <a:gd name="connsiteY1855" fmla="*/ 341211 h 539172"/>
              <a:gd name="connsiteX1856" fmla="*/ 7098511 w 7368250"/>
              <a:gd name="connsiteY1856" fmla="*/ 336448 h 539172"/>
              <a:gd name="connsiteX1857" fmla="*/ 7140802 w 7368250"/>
              <a:gd name="connsiteY1857" fmla="*/ 335305 h 539172"/>
              <a:gd name="connsiteX1858" fmla="*/ 7232528 w 7368250"/>
              <a:gd name="connsiteY1858" fmla="*/ 337210 h 539172"/>
              <a:gd name="connsiteX1859" fmla="*/ 7330445 w 7368250"/>
              <a:gd name="connsiteY1859" fmla="*/ 336639 h 539172"/>
              <a:gd name="connsiteX1860" fmla="*/ 7367593 w 7368250"/>
              <a:gd name="connsiteY1860" fmla="*/ 332448 h 539172"/>
              <a:gd name="connsiteX1861" fmla="*/ 7358068 w 7368250"/>
              <a:gd name="connsiteY1861" fmla="*/ 327590 h 539172"/>
              <a:gd name="connsiteX1862" fmla="*/ 7241006 w 7368250"/>
              <a:gd name="connsiteY1862" fmla="*/ 313493 h 53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Lst>
            <a:rect l="l" t="t" r="r" b="b"/>
            <a:pathLst>
              <a:path w="7368250" h="539172">
                <a:moveTo>
                  <a:pt x="5535364" y="92989"/>
                </a:moveTo>
                <a:cubicBezTo>
                  <a:pt x="5536411" y="92513"/>
                  <a:pt x="5537745" y="92323"/>
                  <a:pt x="5538888" y="91942"/>
                </a:cubicBezTo>
                <a:cubicBezTo>
                  <a:pt x="5542727" y="93161"/>
                  <a:pt x="5546775" y="93647"/>
                  <a:pt x="5550794" y="93371"/>
                </a:cubicBezTo>
                <a:cubicBezTo>
                  <a:pt x="5545346" y="94323"/>
                  <a:pt x="5540069" y="96123"/>
                  <a:pt x="5535173" y="98705"/>
                </a:cubicBezTo>
                <a:cubicBezTo>
                  <a:pt x="5545079" y="95561"/>
                  <a:pt x="5555452" y="94114"/>
                  <a:pt x="5565844" y="94418"/>
                </a:cubicBezTo>
                <a:cubicBezTo>
                  <a:pt x="5581093" y="96428"/>
                  <a:pt x="5596476" y="97162"/>
                  <a:pt x="5611850" y="96609"/>
                </a:cubicBezTo>
                <a:cubicBezTo>
                  <a:pt x="5612717" y="98085"/>
                  <a:pt x="5612393" y="99981"/>
                  <a:pt x="5611088" y="101086"/>
                </a:cubicBezTo>
                <a:cubicBezTo>
                  <a:pt x="5608516" y="103572"/>
                  <a:pt x="5604572" y="103962"/>
                  <a:pt x="5601563" y="102038"/>
                </a:cubicBezTo>
                <a:cubicBezTo>
                  <a:pt x="5600191" y="101467"/>
                  <a:pt x="5598648" y="101467"/>
                  <a:pt x="5597276" y="102038"/>
                </a:cubicBezTo>
                <a:cubicBezTo>
                  <a:pt x="5582893" y="107467"/>
                  <a:pt x="5568701" y="102038"/>
                  <a:pt x="5553842" y="102514"/>
                </a:cubicBezTo>
                <a:cubicBezTo>
                  <a:pt x="5548223" y="102514"/>
                  <a:pt x="5541936" y="102514"/>
                  <a:pt x="5536126" y="102514"/>
                </a:cubicBezTo>
                <a:cubicBezTo>
                  <a:pt x="5530316" y="102514"/>
                  <a:pt x="5529077" y="102514"/>
                  <a:pt x="5528125" y="97942"/>
                </a:cubicBezTo>
                <a:cubicBezTo>
                  <a:pt x="5526696" y="90989"/>
                  <a:pt x="5532982" y="94323"/>
                  <a:pt x="5535840" y="93085"/>
                </a:cubicBezTo>
                <a:moveTo>
                  <a:pt x="5640615" y="91275"/>
                </a:moveTo>
                <a:lnTo>
                  <a:pt x="5639282" y="91275"/>
                </a:lnTo>
                <a:cubicBezTo>
                  <a:pt x="5639758" y="91275"/>
                  <a:pt x="5639282" y="90703"/>
                  <a:pt x="5640234" y="91275"/>
                </a:cubicBezTo>
                <a:lnTo>
                  <a:pt x="5640234" y="91275"/>
                </a:lnTo>
                <a:moveTo>
                  <a:pt x="5737294" y="99085"/>
                </a:moveTo>
                <a:cubicBezTo>
                  <a:pt x="5767774" y="98228"/>
                  <a:pt x="5798730" y="99752"/>
                  <a:pt x="5829591" y="100514"/>
                </a:cubicBezTo>
                <a:cubicBezTo>
                  <a:pt x="5845117" y="100514"/>
                  <a:pt x="5860738" y="102610"/>
                  <a:pt x="5880359" y="103943"/>
                </a:cubicBezTo>
                <a:cubicBezTo>
                  <a:pt x="5864643" y="110706"/>
                  <a:pt x="5851784" y="106324"/>
                  <a:pt x="5839688" y="108230"/>
                </a:cubicBezTo>
                <a:cubicBezTo>
                  <a:pt x="5815970" y="112630"/>
                  <a:pt x="5791900" y="114897"/>
                  <a:pt x="5767774" y="114992"/>
                </a:cubicBezTo>
                <a:cubicBezTo>
                  <a:pt x="5754629" y="114992"/>
                  <a:pt x="5741580" y="114420"/>
                  <a:pt x="5728436" y="114040"/>
                </a:cubicBezTo>
                <a:cubicBezTo>
                  <a:pt x="5728436" y="113373"/>
                  <a:pt x="5729198" y="113087"/>
                  <a:pt x="5728436" y="112421"/>
                </a:cubicBezTo>
                <a:cubicBezTo>
                  <a:pt x="5726244" y="108325"/>
                  <a:pt x="5724435" y="105562"/>
                  <a:pt x="5717768" y="107182"/>
                </a:cubicBezTo>
                <a:cubicBezTo>
                  <a:pt x="5707767" y="109658"/>
                  <a:pt x="5703385" y="110801"/>
                  <a:pt x="5701384" y="113373"/>
                </a:cubicBezTo>
                <a:lnTo>
                  <a:pt x="5691859" y="113373"/>
                </a:lnTo>
                <a:cubicBezTo>
                  <a:pt x="5691859" y="113373"/>
                  <a:pt x="5691859" y="112801"/>
                  <a:pt x="5691193" y="112516"/>
                </a:cubicBezTo>
                <a:cubicBezTo>
                  <a:pt x="5690526" y="112230"/>
                  <a:pt x="5691193" y="113087"/>
                  <a:pt x="5691193" y="113373"/>
                </a:cubicBezTo>
                <a:lnTo>
                  <a:pt x="5685763" y="113373"/>
                </a:lnTo>
                <a:cubicBezTo>
                  <a:pt x="5684716" y="111849"/>
                  <a:pt x="5682525" y="111754"/>
                  <a:pt x="5680429" y="111849"/>
                </a:cubicBezTo>
                <a:cubicBezTo>
                  <a:pt x="5678334" y="111944"/>
                  <a:pt x="5677667" y="113182"/>
                  <a:pt x="5676143" y="111849"/>
                </a:cubicBezTo>
                <a:cubicBezTo>
                  <a:pt x="5676810" y="110325"/>
                  <a:pt x="5678525" y="110229"/>
                  <a:pt x="5679953" y="109753"/>
                </a:cubicBezTo>
                <a:cubicBezTo>
                  <a:pt x="5684144" y="108420"/>
                  <a:pt x="5686145" y="105944"/>
                  <a:pt x="5681382" y="103752"/>
                </a:cubicBezTo>
                <a:cubicBezTo>
                  <a:pt x="5676620" y="101562"/>
                  <a:pt x="5673762" y="104419"/>
                  <a:pt x="5670904" y="107182"/>
                </a:cubicBezTo>
                <a:cubicBezTo>
                  <a:pt x="5670380" y="107858"/>
                  <a:pt x="5669809" y="108496"/>
                  <a:pt x="5669190" y="109086"/>
                </a:cubicBezTo>
                <a:cubicBezTo>
                  <a:pt x="5665761" y="111563"/>
                  <a:pt x="5654236" y="111658"/>
                  <a:pt x="5653664" y="109086"/>
                </a:cubicBezTo>
                <a:cubicBezTo>
                  <a:pt x="5651854" y="101276"/>
                  <a:pt x="5648330" y="103752"/>
                  <a:pt x="5644806" y="107658"/>
                </a:cubicBezTo>
                <a:cubicBezTo>
                  <a:pt x="5642711" y="110135"/>
                  <a:pt x="5640329" y="109849"/>
                  <a:pt x="5637472" y="109849"/>
                </a:cubicBezTo>
                <a:cubicBezTo>
                  <a:pt x="5634919" y="109820"/>
                  <a:pt x="5632433" y="110658"/>
                  <a:pt x="5630423" y="112230"/>
                </a:cubicBezTo>
                <a:lnTo>
                  <a:pt x="5623184" y="112230"/>
                </a:lnTo>
                <a:cubicBezTo>
                  <a:pt x="5622422" y="111373"/>
                  <a:pt x="5621946" y="110229"/>
                  <a:pt x="5620041" y="109944"/>
                </a:cubicBezTo>
                <a:cubicBezTo>
                  <a:pt x="5612231" y="108992"/>
                  <a:pt x="5615945" y="104895"/>
                  <a:pt x="5615945" y="101657"/>
                </a:cubicBezTo>
                <a:lnTo>
                  <a:pt x="5615945" y="100895"/>
                </a:lnTo>
                <a:cubicBezTo>
                  <a:pt x="5616241" y="99676"/>
                  <a:pt x="5616241" y="98400"/>
                  <a:pt x="5615945" y="97180"/>
                </a:cubicBezTo>
                <a:cubicBezTo>
                  <a:pt x="5619660" y="97180"/>
                  <a:pt x="5623375" y="97180"/>
                  <a:pt x="5627089" y="97180"/>
                </a:cubicBezTo>
                <a:cubicBezTo>
                  <a:pt x="5627299" y="97866"/>
                  <a:pt x="5627556" y="98533"/>
                  <a:pt x="5627852" y="99181"/>
                </a:cubicBezTo>
                <a:cubicBezTo>
                  <a:pt x="5628804" y="99181"/>
                  <a:pt x="5628804" y="97847"/>
                  <a:pt x="5629375" y="97276"/>
                </a:cubicBezTo>
                <a:cubicBezTo>
                  <a:pt x="5634424" y="97276"/>
                  <a:pt x="5639377" y="97276"/>
                  <a:pt x="5644425" y="97276"/>
                </a:cubicBezTo>
                <a:cubicBezTo>
                  <a:pt x="5645663" y="98800"/>
                  <a:pt x="5647854" y="99276"/>
                  <a:pt x="5648521" y="101371"/>
                </a:cubicBezTo>
                <a:cubicBezTo>
                  <a:pt x="5649683" y="100257"/>
                  <a:pt x="5650617" y="98933"/>
                  <a:pt x="5651283" y="97466"/>
                </a:cubicBezTo>
                <a:cubicBezTo>
                  <a:pt x="5679858" y="98133"/>
                  <a:pt x="5707481" y="100514"/>
                  <a:pt x="5735865" y="99657"/>
                </a:cubicBezTo>
                <a:moveTo>
                  <a:pt x="4560671" y="512089"/>
                </a:moveTo>
                <a:cubicBezTo>
                  <a:pt x="4558861" y="515613"/>
                  <a:pt x="4557051" y="518376"/>
                  <a:pt x="4552098" y="514280"/>
                </a:cubicBezTo>
                <a:cubicBezTo>
                  <a:pt x="4549640" y="513194"/>
                  <a:pt x="4546840" y="513194"/>
                  <a:pt x="4544383" y="514280"/>
                </a:cubicBezTo>
                <a:cubicBezTo>
                  <a:pt x="4541049" y="520853"/>
                  <a:pt x="4535334" y="515613"/>
                  <a:pt x="4530953" y="516852"/>
                </a:cubicBezTo>
                <a:cubicBezTo>
                  <a:pt x="4528381" y="517614"/>
                  <a:pt x="4526476" y="515233"/>
                  <a:pt x="4526190" y="512851"/>
                </a:cubicBezTo>
                <a:cubicBezTo>
                  <a:pt x="4525904" y="510470"/>
                  <a:pt x="4528666" y="509327"/>
                  <a:pt x="4531238" y="509423"/>
                </a:cubicBezTo>
                <a:lnTo>
                  <a:pt x="4543240" y="510185"/>
                </a:lnTo>
                <a:cubicBezTo>
                  <a:pt x="4549622" y="510185"/>
                  <a:pt x="4554765" y="510185"/>
                  <a:pt x="4556480" y="502469"/>
                </a:cubicBezTo>
                <a:cubicBezTo>
                  <a:pt x="4558194" y="494754"/>
                  <a:pt x="4566005" y="498755"/>
                  <a:pt x="4571434" y="499421"/>
                </a:cubicBezTo>
                <a:cubicBezTo>
                  <a:pt x="4566566" y="502279"/>
                  <a:pt x="4562785" y="506660"/>
                  <a:pt x="4560671" y="511899"/>
                </a:cubicBezTo>
                <a:moveTo>
                  <a:pt x="4231106" y="503993"/>
                </a:moveTo>
                <a:cubicBezTo>
                  <a:pt x="4228724" y="504565"/>
                  <a:pt x="4227200" y="507803"/>
                  <a:pt x="4225200" y="509994"/>
                </a:cubicBezTo>
                <a:cubicBezTo>
                  <a:pt x="4223009" y="508375"/>
                  <a:pt x="4226724" y="505708"/>
                  <a:pt x="4223771" y="504374"/>
                </a:cubicBezTo>
                <a:cubicBezTo>
                  <a:pt x="4220819" y="503041"/>
                  <a:pt x="4218247" y="506088"/>
                  <a:pt x="4215675" y="504374"/>
                </a:cubicBezTo>
                <a:cubicBezTo>
                  <a:pt x="4207007" y="497707"/>
                  <a:pt x="4204055" y="501707"/>
                  <a:pt x="4203007" y="509613"/>
                </a:cubicBezTo>
                <a:cubicBezTo>
                  <a:pt x="4203007" y="512566"/>
                  <a:pt x="4201006" y="515519"/>
                  <a:pt x="4197387" y="515042"/>
                </a:cubicBezTo>
                <a:cubicBezTo>
                  <a:pt x="4193767" y="514566"/>
                  <a:pt x="4194434" y="511613"/>
                  <a:pt x="4194530" y="509042"/>
                </a:cubicBezTo>
                <a:cubicBezTo>
                  <a:pt x="4194530" y="500945"/>
                  <a:pt x="4190243" y="498278"/>
                  <a:pt x="4181956" y="502279"/>
                </a:cubicBezTo>
                <a:cubicBezTo>
                  <a:pt x="4179861" y="503231"/>
                  <a:pt x="4177480" y="504565"/>
                  <a:pt x="4176337" y="502850"/>
                </a:cubicBezTo>
                <a:cubicBezTo>
                  <a:pt x="4171574" y="496087"/>
                  <a:pt x="4162525" y="502279"/>
                  <a:pt x="4157287" y="497421"/>
                </a:cubicBezTo>
                <a:cubicBezTo>
                  <a:pt x="4157287" y="497421"/>
                  <a:pt x="4155096" y="497992"/>
                  <a:pt x="4153858" y="498755"/>
                </a:cubicBezTo>
                <a:cubicBezTo>
                  <a:pt x="4155620" y="496983"/>
                  <a:pt x="4157010" y="494878"/>
                  <a:pt x="4157953" y="492563"/>
                </a:cubicBezTo>
                <a:cubicBezTo>
                  <a:pt x="4157953" y="491039"/>
                  <a:pt x="4157477" y="489325"/>
                  <a:pt x="4156334" y="489515"/>
                </a:cubicBezTo>
                <a:cubicBezTo>
                  <a:pt x="4151477" y="490563"/>
                  <a:pt x="4149857" y="484086"/>
                  <a:pt x="4145476" y="484372"/>
                </a:cubicBezTo>
                <a:cubicBezTo>
                  <a:pt x="4144999" y="486181"/>
                  <a:pt x="4144428" y="489706"/>
                  <a:pt x="4143952" y="489706"/>
                </a:cubicBezTo>
                <a:cubicBezTo>
                  <a:pt x="4139199" y="489992"/>
                  <a:pt x="4134427" y="489439"/>
                  <a:pt x="4129855" y="488087"/>
                </a:cubicBezTo>
                <a:cubicBezTo>
                  <a:pt x="4127759" y="487229"/>
                  <a:pt x="4126045" y="485324"/>
                  <a:pt x="4123663" y="486467"/>
                </a:cubicBezTo>
                <a:cubicBezTo>
                  <a:pt x="4121282" y="487610"/>
                  <a:pt x="4122902" y="488753"/>
                  <a:pt x="4123663" y="489896"/>
                </a:cubicBezTo>
                <a:cubicBezTo>
                  <a:pt x="4124806" y="492658"/>
                  <a:pt x="4125949" y="495326"/>
                  <a:pt x="4129378" y="495326"/>
                </a:cubicBezTo>
                <a:cubicBezTo>
                  <a:pt x="4132198" y="494668"/>
                  <a:pt x="4135150" y="494859"/>
                  <a:pt x="4137856" y="495897"/>
                </a:cubicBezTo>
                <a:cubicBezTo>
                  <a:pt x="4136522" y="498850"/>
                  <a:pt x="4133855" y="500374"/>
                  <a:pt x="4131855" y="499611"/>
                </a:cubicBezTo>
                <a:cubicBezTo>
                  <a:pt x="4125473" y="497135"/>
                  <a:pt x="4117758" y="504279"/>
                  <a:pt x="4111948" y="495611"/>
                </a:cubicBezTo>
                <a:cubicBezTo>
                  <a:pt x="4110805" y="493992"/>
                  <a:pt x="4109090" y="494564"/>
                  <a:pt x="4110900" y="492087"/>
                </a:cubicBezTo>
                <a:cubicBezTo>
                  <a:pt x="4112710" y="489610"/>
                  <a:pt x="4112233" y="487801"/>
                  <a:pt x="4110043" y="487229"/>
                </a:cubicBezTo>
                <a:cubicBezTo>
                  <a:pt x="4105280" y="486181"/>
                  <a:pt x="4104328" y="483896"/>
                  <a:pt x="4107661" y="480181"/>
                </a:cubicBezTo>
                <a:cubicBezTo>
                  <a:pt x="4110995" y="476466"/>
                  <a:pt x="4116424" y="474751"/>
                  <a:pt x="4119282" y="479419"/>
                </a:cubicBezTo>
                <a:cubicBezTo>
                  <a:pt x="4123473" y="485991"/>
                  <a:pt x="4126140" y="485324"/>
                  <a:pt x="4130045" y="479419"/>
                </a:cubicBezTo>
                <a:cubicBezTo>
                  <a:pt x="4132522" y="476085"/>
                  <a:pt x="4135474" y="476276"/>
                  <a:pt x="4137475" y="479419"/>
                </a:cubicBezTo>
                <a:cubicBezTo>
                  <a:pt x="4138865" y="482629"/>
                  <a:pt x="4142370" y="484362"/>
                  <a:pt x="4145761" y="483514"/>
                </a:cubicBezTo>
                <a:cubicBezTo>
                  <a:pt x="4150143" y="477323"/>
                  <a:pt x="4155286" y="475037"/>
                  <a:pt x="4161573" y="479990"/>
                </a:cubicBezTo>
                <a:cubicBezTo>
                  <a:pt x="4163259" y="481286"/>
                  <a:pt x="4165497" y="481610"/>
                  <a:pt x="4167478" y="480848"/>
                </a:cubicBezTo>
                <a:cubicBezTo>
                  <a:pt x="4170050" y="479476"/>
                  <a:pt x="4172946" y="478819"/>
                  <a:pt x="4175860" y="478942"/>
                </a:cubicBezTo>
                <a:cubicBezTo>
                  <a:pt x="4175860" y="479514"/>
                  <a:pt x="4175860" y="480561"/>
                  <a:pt x="4177289" y="480561"/>
                </a:cubicBezTo>
                <a:cubicBezTo>
                  <a:pt x="4178718" y="480561"/>
                  <a:pt x="4180052" y="479228"/>
                  <a:pt x="4180909" y="477990"/>
                </a:cubicBezTo>
                <a:cubicBezTo>
                  <a:pt x="4185214" y="478981"/>
                  <a:pt x="4189290" y="480791"/>
                  <a:pt x="4192910" y="483324"/>
                </a:cubicBezTo>
                <a:cubicBezTo>
                  <a:pt x="4194244" y="484086"/>
                  <a:pt x="4195577" y="485515"/>
                  <a:pt x="4196625" y="483324"/>
                </a:cubicBezTo>
                <a:cubicBezTo>
                  <a:pt x="4202149" y="473323"/>
                  <a:pt x="4210531" y="479609"/>
                  <a:pt x="4217294" y="479514"/>
                </a:cubicBezTo>
                <a:cubicBezTo>
                  <a:pt x="4224057" y="479419"/>
                  <a:pt x="4231296" y="481133"/>
                  <a:pt x="4237202" y="475132"/>
                </a:cubicBezTo>
                <a:cubicBezTo>
                  <a:pt x="4238821" y="473513"/>
                  <a:pt x="4239773" y="473037"/>
                  <a:pt x="4241964" y="475132"/>
                </a:cubicBezTo>
                <a:cubicBezTo>
                  <a:pt x="4239297" y="477895"/>
                  <a:pt x="4238545" y="481990"/>
                  <a:pt x="4240059" y="485515"/>
                </a:cubicBezTo>
                <a:cubicBezTo>
                  <a:pt x="4244440" y="494278"/>
                  <a:pt x="4243107" y="500374"/>
                  <a:pt x="4231582" y="503326"/>
                </a:cubicBezTo>
                <a:moveTo>
                  <a:pt x="4097660" y="487896"/>
                </a:moveTo>
                <a:cubicBezTo>
                  <a:pt x="4091659" y="485515"/>
                  <a:pt x="4085944" y="485515"/>
                  <a:pt x="4088707" y="495611"/>
                </a:cubicBezTo>
                <a:cubicBezTo>
                  <a:pt x="4089659" y="499135"/>
                  <a:pt x="4087469" y="498469"/>
                  <a:pt x="4086135" y="499231"/>
                </a:cubicBezTo>
                <a:cubicBezTo>
                  <a:pt x="4082992" y="501040"/>
                  <a:pt x="4080706" y="499993"/>
                  <a:pt x="4078420" y="496945"/>
                </a:cubicBezTo>
                <a:cubicBezTo>
                  <a:pt x="4076134" y="493897"/>
                  <a:pt x="4078420" y="494087"/>
                  <a:pt x="4080039" y="493325"/>
                </a:cubicBezTo>
                <a:cubicBezTo>
                  <a:pt x="4082449" y="492258"/>
                  <a:pt x="4083534" y="489449"/>
                  <a:pt x="4082468" y="487048"/>
                </a:cubicBezTo>
                <a:cubicBezTo>
                  <a:pt x="4082287" y="486629"/>
                  <a:pt x="4082049" y="486238"/>
                  <a:pt x="4081753" y="485895"/>
                </a:cubicBezTo>
                <a:cubicBezTo>
                  <a:pt x="4077658" y="480181"/>
                  <a:pt x="4079372" y="487515"/>
                  <a:pt x="4078039" y="488182"/>
                </a:cubicBezTo>
                <a:cubicBezTo>
                  <a:pt x="4076705" y="488848"/>
                  <a:pt x="4074038" y="487420"/>
                  <a:pt x="4072038" y="487324"/>
                </a:cubicBezTo>
                <a:cubicBezTo>
                  <a:pt x="4067371" y="487324"/>
                  <a:pt x="4062513" y="485515"/>
                  <a:pt x="4060132" y="492754"/>
                </a:cubicBezTo>
                <a:cubicBezTo>
                  <a:pt x="4060132" y="493801"/>
                  <a:pt x="4059370" y="495992"/>
                  <a:pt x="4058227" y="493421"/>
                </a:cubicBezTo>
                <a:cubicBezTo>
                  <a:pt x="4054798" y="486181"/>
                  <a:pt x="4053750" y="492278"/>
                  <a:pt x="4053274" y="494754"/>
                </a:cubicBezTo>
                <a:cubicBezTo>
                  <a:pt x="4052416" y="499231"/>
                  <a:pt x="4049749" y="499040"/>
                  <a:pt x="4047178" y="498183"/>
                </a:cubicBezTo>
                <a:cubicBezTo>
                  <a:pt x="4044606" y="497326"/>
                  <a:pt x="4046606" y="494373"/>
                  <a:pt x="4046415" y="492754"/>
                </a:cubicBezTo>
                <a:cubicBezTo>
                  <a:pt x="4045692" y="489630"/>
                  <a:pt x="4045501" y="486410"/>
                  <a:pt x="4045844" y="483229"/>
                </a:cubicBezTo>
                <a:cubicBezTo>
                  <a:pt x="4046606" y="478942"/>
                  <a:pt x="4049273" y="474751"/>
                  <a:pt x="4053178" y="477133"/>
                </a:cubicBezTo>
                <a:cubicBezTo>
                  <a:pt x="4061532" y="481886"/>
                  <a:pt x="4071781" y="481886"/>
                  <a:pt x="4080134" y="477133"/>
                </a:cubicBezTo>
                <a:cubicBezTo>
                  <a:pt x="4081563" y="476466"/>
                  <a:pt x="4083849" y="475609"/>
                  <a:pt x="4084135" y="477133"/>
                </a:cubicBezTo>
                <a:cubicBezTo>
                  <a:pt x="4086230" y="487324"/>
                  <a:pt x="4092040" y="482086"/>
                  <a:pt x="4096803" y="481133"/>
                </a:cubicBezTo>
                <a:cubicBezTo>
                  <a:pt x="4098794" y="480448"/>
                  <a:pt x="4100956" y="481504"/>
                  <a:pt x="4101641" y="483496"/>
                </a:cubicBezTo>
                <a:cubicBezTo>
                  <a:pt x="4101775" y="483867"/>
                  <a:pt x="4101841" y="484257"/>
                  <a:pt x="4101851" y="484657"/>
                </a:cubicBezTo>
                <a:cubicBezTo>
                  <a:pt x="4101280" y="487610"/>
                  <a:pt x="4100803" y="488944"/>
                  <a:pt x="4097660" y="487610"/>
                </a:cubicBezTo>
                <a:moveTo>
                  <a:pt x="3576643" y="497992"/>
                </a:moveTo>
                <a:cubicBezTo>
                  <a:pt x="3571242" y="501183"/>
                  <a:pt x="3565298" y="503346"/>
                  <a:pt x="3559117" y="504374"/>
                </a:cubicBezTo>
                <a:cubicBezTo>
                  <a:pt x="3552830" y="504374"/>
                  <a:pt x="3553211" y="497326"/>
                  <a:pt x="3552735" y="492278"/>
                </a:cubicBezTo>
                <a:cubicBezTo>
                  <a:pt x="3553030" y="490353"/>
                  <a:pt x="3553640" y="488487"/>
                  <a:pt x="3554545" y="486753"/>
                </a:cubicBezTo>
                <a:cubicBezTo>
                  <a:pt x="3555307" y="484467"/>
                  <a:pt x="3556069" y="481895"/>
                  <a:pt x="3554069" y="480371"/>
                </a:cubicBezTo>
                <a:cubicBezTo>
                  <a:pt x="3552068" y="478847"/>
                  <a:pt x="3549592" y="480371"/>
                  <a:pt x="3547877" y="482562"/>
                </a:cubicBezTo>
                <a:cubicBezTo>
                  <a:pt x="3546858" y="484143"/>
                  <a:pt x="3545715" y="485638"/>
                  <a:pt x="3544448" y="487038"/>
                </a:cubicBezTo>
                <a:cubicBezTo>
                  <a:pt x="3542162" y="488848"/>
                  <a:pt x="3539686" y="493230"/>
                  <a:pt x="3537876" y="485801"/>
                </a:cubicBezTo>
                <a:cubicBezTo>
                  <a:pt x="3536066" y="478371"/>
                  <a:pt x="3531875" y="478466"/>
                  <a:pt x="3527208" y="483896"/>
                </a:cubicBezTo>
                <a:cubicBezTo>
                  <a:pt x="3526065" y="485419"/>
                  <a:pt x="3524065" y="486658"/>
                  <a:pt x="3523779" y="488372"/>
                </a:cubicBezTo>
                <a:cubicBezTo>
                  <a:pt x="3521683" y="498469"/>
                  <a:pt x="3514921" y="497897"/>
                  <a:pt x="3505967" y="497897"/>
                </a:cubicBezTo>
                <a:lnTo>
                  <a:pt x="3512063" y="493897"/>
                </a:lnTo>
                <a:cubicBezTo>
                  <a:pt x="3514254" y="492563"/>
                  <a:pt x="3519016" y="492182"/>
                  <a:pt x="3517397" y="489039"/>
                </a:cubicBezTo>
                <a:cubicBezTo>
                  <a:pt x="3515778" y="485895"/>
                  <a:pt x="3517397" y="481038"/>
                  <a:pt x="3513302" y="480085"/>
                </a:cubicBezTo>
                <a:cubicBezTo>
                  <a:pt x="3509206" y="479133"/>
                  <a:pt x="3508158" y="481419"/>
                  <a:pt x="3506729" y="484276"/>
                </a:cubicBezTo>
                <a:cubicBezTo>
                  <a:pt x="3505967" y="485705"/>
                  <a:pt x="3505300" y="487420"/>
                  <a:pt x="3503490" y="486848"/>
                </a:cubicBezTo>
                <a:cubicBezTo>
                  <a:pt x="3501681" y="486277"/>
                  <a:pt x="3501871" y="484372"/>
                  <a:pt x="3501681" y="482753"/>
                </a:cubicBezTo>
                <a:cubicBezTo>
                  <a:pt x="3501490" y="481133"/>
                  <a:pt x="3500347" y="477704"/>
                  <a:pt x="3501109" y="475894"/>
                </a:cubicBezTo>
                <a:cubicBezTo>
                  <a:pt x="3504453" y="468008"/>
                  <a:pt x="3505091" y="459226"/>
                  <a:pt x="3502919" y="450939"/>
                </a:cubicBezTo>
                <a:cubicBezTo>
                  <a:pt x="3502348" y="448748"/>
                  <a:pt x="3502919" y="445700"/>
                  <a:pt x="3505015" y="445129"/>
                </a:cubicBezTo>
                <a:cubicBezTo>
                  <a:pt x="3507110" y="444557"/>
                  <a:pt x="3507586" y="447795"/>
                  <a:pt x="3508063" y="449987"/>
                </a:cubicBezTo>
                <a:cubicBezTo>
                  <a:pt x="3509501" y="456225"/>
                  <a:pt x="3510044" y="462645"/>
                  <a:pt x="3509682" y="469037"/>
                </a:cubicBezTo>
                <a:cubicBezTo>
                  <a:pt x="3509682" y="471608"/>
                  <a:pt x="3509682" y="474561"/>
                  <a:pt x="3511968" y="475990"/>
                </a:cubicBezTo>
                <a:cubicBezTo>
                  <a:pt x="3514254" y="477419"/>
                  <a:pt x="3515969" y="475037"/>
                  <a:pt x="3517207" y="473323"/>
                </a:cubicBezTo>
                <a:cubicBezTo>
                  <a:pt x="3519683" y="470084"/>
                  <a:pt x="3521683" y="469989"/>
                  <a:pt x="3525589" y="471513"/>
                </a:cubicBezTo>
                <a:cubicBezTo>
                  <a:pt x="3533123" y="474218"/>
                  <a:pt x="3541495" y="473122"/>
                  <a:pt x="3548068" y="468560"/>
                </a:cubicBezTo>
                <a:cubicBezTo>
                  <a:pt x="3552068" y="466084"/>
                  <a:pt x="3553878" y="466084"/>
                  <a:pt x="3554640" y="471513"/>
                </a:cubicBezTo>
                <a:cubicBezTo>
                  <a:pt x="3554640" y="473989"/>
                  <a:pt x="3556545" y="476370"/>
                  <a:pt x="3557021" y="478847"/>
                </a:cubicBezTo>
                <a:cubicBezTo>
                  <a:pt x="3557688" y="483229"/>
                  <a:pt x="3554926" y="489706"/>
                  <a:pt x="3559212" y="491706"/>
                </a:cubicBezTo>
                <a:cubicBezTo>
                  <a:pt x="3564098" y="492715"/>
                  <a:pt x="3569118" y="492906"/>
                  <a:pt x="3574071" y="492278"/>
                </a:cubicBezTo>
                <a:cubicBezTo>
                  <a:pt x="3575785" y="492278"/>
                  <a:pt x="3577214" y="487515"/>
                  <a:pt x="3578929" y="492278"/>
                </a:cubicBezTo>
                <a:cubicBezTo>
                  <a:pt x="3580119" y="494811"/>
                  <a:pt x="3579110" y="497821"/>
                  <a:pt x="3576643" y="499135"/>
                </a:cubicBezTo>
                <a:moveTo>
                  <a:pt x="3491489" y="491706"/>
                </a:moveTo>
                <a:cubicBezTo>
                  <a:pt x="3488155" y="490944"/>
                  <a:pt x="3490441" y="488087"/>
                  <a:pt x="3490822" y="486086"/>
                </a:cubicBezTo>
                <a:cubicBezTo>
                  <a:pt x="3491203" y="484086"/>
                  <a:pt x="3491965" y="483705"/>
                  <a:pt x="3490822" y="481990"/>
                </a:cubicBezTo>
                <a:cubicBezTo>
                  <a:pt x="3485965" y="484467"/>
                  <a:pt x="3479107" y="481133"/>
                  <a:pt x="3475392" y="488372"/>
                </a:cubicBezTo>
                <a:cubicBezTo>
                  <a:pt x="3474754" y="489039"/>
                  <a:pt x="3473830" y="489363"/>
                  <a:pt x="3472915" y="489230"/>
                </a:cubicBezTo>
                <a:cubicBezTo>
                  <a:pt x="3461200" y="481038"/>
                  <a:pt x="3453865" y="494659"/>
                  <a:pt x="3443483" y="495897"/>
                </a:cubicBezTo>
                <a:cubicBezTo>
                  <a:pt x="3441235" y="496545"/>
                  <a:pt x="3438816" y="495744"/>
                  <a:pt x="3437387" y="493897"/>
                </a:cubicBezTo>
                <a:cubicBezTo>
                  <a:pt x="3432339" y="488467"/>
                  <a:pt x="3429100" y="490753"/>
                  <a:pt x="3427290" y="497516"/>
                </a:cubicBezTo>
                <a:cubicBezTo>
                  <a:pt x="3424719" y="503755"/>
                  <a:pt x="3423614" y="510499"/>
                  <a:pt x="3424052" y="517233"/>
                </a:cubicBezTo>
                <a:cubicBezTo>
                  <a:pt x="3422623" y="508660"/>
                  <a:pt x="3417956" y="501707"/>
                  <a:pt x="3416051" y="493706"/>
                </a:cubicBezTo>
                <a:cubicBezTo>
                  <a:pt x="3414451" y="488696"/>
                  <a:pt x="3417204" y="483333"/>
                  <a:pt x="3422214" y="481734"/>
                </a:cubicBezTo>
                <a:cubicBezTo>
                  <a:pt x="3422633" y="481600"/>
                  <a:pt x="3423052" y="481495"/>
                  <a:pt x="3423481" y="481419"/>
                </a:cubicBezTo>
                <a:cubicBezTo>
                  <a:pt x="3429862" y="479323"/>
                  <a:pt x="3437006" y="474371"/>
                  <a:pt x="3439864" y="487420"/>
                </a:cubicBezTo>
                <a:cubicBezTo>
                  <a:pt x="3442683" y="485152"/>
                  <a:pt x="3444883" y="482200"/>
                  <a:pt x="3446245" y="478847"/>
                </a:cubicBezTo>
                <a:cubicBezTo>
                  <a:pt x="3448531" y="472275"/>
                  <a:pt x="3449674" y="464083"/>
                  <a:pt x="3458723" y="471799"/>
                </a:cubicBezTo>
                <a:cubicBezTo>
                  <a:pt x="3461009" y="473799"/>
                  <a:pt x="3462057" y="470465"/>
                  <a:pt x="3463200" y="468560"/>
                </a:cubicBezTo>
                <a:cubicBezTo>
                  <a:pt x="3465295" y="463703"/>
                  <a:pt x="3466143" y="458397"/>
                  <a:pt x="3465677" y="453129"/>
                </a:cubicBezTo>
                <a:cubicBezTo>
                  <a:pt x="3465677" y="450177"/>
                  <a:pt x="3465010" y="446748"/>
                  <a:pt x="3467962" y="445129"/>
                </a:cubicBezTo>
                <a:cubicBezTo>
                  <a:pt x="3470915" y="443510"/>
                  <a:pt x="3472153" y="437890"/>
                  <a:pt x="3475868" y="440080"/>
                </a:cubicBezTo>
                <a:cubicBezTo>
                  <a:pt x="3479583" y="442271"/>
                  <a:pt x="3475106" y="445796"/>
                  <a:pt x="3475202" y="448558"/>
                </a:cubicBezTo>
                <a:cubicBezTo>
                  <a:pt x="3475687" y="455768"/>
                  <a:pt x="3475468" y="463007"/>
                  <a:pt x="3474535" y="470180"/>
                </a:cubicBezTo>
                <a:cubicBezTo>
                  <a:pt x="3473773" y="475514"/>
                  <a:pt x="3477583" y="476942"/>
                  <a:pt x="3482536" y="475037"/>
                </a:cubicBezTo>
                <a:cubicBezTo>
                  <a:pt x="3492061" y="471323"/>
                  <a:pt x="3496442" y="475514"/>
                  <a:pt x="3495490" y="486277"/>
                </a:cubicBezTo>
                <a:cubicBezTo>
                  <a:pt x="3495490" y="489039"/>
                  <a:pt x="3494918" y="492373"/>
                  <a:pt x="3491870" y="491706"/>
                </a:cubicBezTo>
                <a:moveTo>
                  <a:pt x="3374617" y="494373"/>
                </a:moveTo>
                <a:cubicBezTo>
                  <a:pt x="3372998" y="501421"/>
                  <a:pt x="3367378" y="495897"/>
                  <a:pt x="3363854" y="498564"/>
                </a:cubicBezTo>
                <a:cubicBezTo>
                  <a:pt x="3368902" y="491992"/>
                  <a:pt x="3372808" y="485991"/>
                  <a:pt x="3363854" y="479514"/>
                </a:cubicBezTo>
                <a:cubicBezTo>
                  <a:pt x="3363111" y="478390"/>
                  <a:pt x="3362902" y="476999"/>
                  <a:pt x="3363283" y="475704"/>
                </a:cubicBezTo>
                <a:cubicBezTo>
                  <a:pt x="3364616" y="467598"/>
                  <a:pt x="3364616" y="459330"/>
                  <a:pt x="3363283" y="451225"/>
                </a:cubicBezTo>
                <a:cubicBezTo>
                  <a:pt x="3363283" y="445986"/>
                  <a:pt x="3366902" y="445510"/>
                  <a:pt x="3369950" y="444843"/>
                </a:cubicBezTo>
                <a:cubicBezTo>
                  <a:pt x="3372998" y="444176"/>
                  <a:pt x="3372331" y="448938"/>
                  <a:pt x="3373570" y="450558"/>
                </a:cubicBezTo>
                <a:cubicBezTo>
                  <a:pt x="3377761" y="456178"/>
                  <a:pt x="3368807" y="464179"/>
                  <a:pt x="3376618" y="468560"/>
                </a:cubicBezTo>
                <a:cubicBezTo>
                  <a:pt x="3368902" y="476276"/>
                  <a:pt x="3376618" y="485610"/>
                  <a:pt x="3374236" y="493992"/>
                </a:cubicBezTo>
                <a:moveTo>
                  <a:pt x="3351853" y="461321"/>
                </a:moveTo>
                <a:cubicBezTo>
                  <a:pt x="3348643" y="465274"/>
                  <a:pt x="3348300" y="470818"/>
                  <a:pt x="3350995" y="475132"/>
                </a:cubicBezTo>
                <a:cubicBezTo>
                  <a:pt x="3354329" y="480752"/>
                  <a:pt x="3350995" y="483419"/>
                  <a:pt x="3346614" y="485324"/>
                </a:cubicBezTo>
                <a:cubicBezTo>
                  <a:pt x="3344519" y="477895"/>
                  <a:pt x="3346614" y="470370"/>
                  <a:pt x="3343852" y="462654"/>
                </a:cubicBezTo>
                <a:cubicBezTo>
                  <a:pt x="3342728" y="454187"/>
                  <a:pt x="3347033" y="445919"/>
                  <a:pt x="3354615" y="441985"/>
                </a:cubicBezTo>
                <a:cubicBezTo>
                  <a:pt x="3356044" y="448844"/>
                  <a:pt x="3358806" y="455225"/>
                  <a:pt x="3351853" y="461035"/>
                </a:cubicBezTo>
                <a:moveTo>
                  <a:pt x="3335755" y="445510"/>
                </a:moveTo>
                <a:cubicBezTo>
                  <a:pt x="3334041" y="448177"/>
                  <a:pt x="3336327" y="450748"/>
                  <a:pt x="3335755" y="453225"/>
                </a:cubicBezTo>
                <a:cubicBezTo>
                  <a:pt x="3335184" y="455701"/>
                  <a:pt x="3335089" y="460178"/>
                  <a:pt x="3332327" y="459035"/>
                </a:cubicBezTo>
                <a:cubicBezTo>
                  <a:pt x="3322135" y="454654"/>
                  <a:pt x="3321944" y="467512"/>
                  <a:pt x="3315753" y="469989"/>
                </a:cubicBezTo>
                <a:cubicBezTo>
                  <a:pt x="3313277" y="470942"/>
                  <a:pt x="3314324" y="473894"/>
                  <a:pt x="3315753" y="475894"/>
                </a:cubicBezTo>
                <a:cubicBezTo>
                  <a:pt x="3317001" y="478056"/>
                  <a:pt x="3319725" y="478857"/>
                  <a:pt x="3321944" y="477704"/>
                </a:cubicBezTo>
                <a:cubicBezTo>
                  <a:pt x="3325659" y="476466"/>
                  <a:pt x="3327469" y="468179"/>
                  <a:pt x="3331945" y="472656"/>
                </a:cubicBezTo>
                <a:cubicBezTo>
                  <a:pt x="3334898" y="475323"/>
                  <a:pt x="3330993" y="480657"/>
                  <a:pt x="3331945" y="485039"/>
                </a:cubicBezTo>
                <a:cubicBezTo>
                  <a:pt x="3333136" y="488467"/>
                  <a:pt x="3332936" y="492239"/>
                  <a:pt x="3331374" y="495516"/>
                </a:cubicBezTo>
                <a:cubicBezTo>
                  <a:pt x="3329088" y="489801"/>
                  <a:pt x="3322601" y="487020"/>
                  <a:pt x="3316886" y="489315"/>
                </a:cubicBezTo>
                <a:cubicBezTo>
                  <a:pt x="3315782" y="489753"/>
                  <a:pt x="3314753" y="490373"/>
                  <a:pt x="3313848" y="491135"/>
                </a:cubicBezTo>
                <a:cubicBezTo>
                  <a:pt x="3310800" y="493421"/>
                  <a:pt x="3308990" y="497802"/>
                  <a:pt x="3304323" y="498278"/>
                </a:cubicBezTo>
                <a:cubicBezTo>
                  <a:pt x="3303847" y="497612"/>
                  <a:pt x="3303180" y="497040"/>
                  <a:pt x="3303180" y="496563"/>
                </a:cubicBezTo>
                <a:cubicBezTo>
                  <a:pt x="3303180" y="493611"/>
                  <a:pt x="3309657" y="491039"/>
                  <a:pt x="3304132" y="487991"/>
                </a:cubicBezTo>
                <a:cubicBezTo>
                  <a:pt x="3298608" y="484943"/>
                  <a:pt x="3298132" y="490086"/>
                  <a:pt x="3296512" y="493706"/>
                </a:cubicBezTo>
                <a:cubicBezTo>
                  <a:pt x="3296036" y="495249"/>
                  <a:pt x="3295360" y="496716"/>
                  <a:pt x="3294512" y="498088"/>
                </a:cubicBezTo>
                <a:cubicBezTo>
                  <a:pt x="3292188" y="501440"/>
                  <a:pt x="3287721" y="502507"/>
                  <a:pt x="3284130" y="500564"/>
                </a:cubicBezTo>
                <a:cubicBezTo>
                  <a:pt x="3281272" y="498945"/>
                  <a:pt x="3282796" y="494373"/>
                  <a:pt x="3284130" y="491611"/>
                </a:cubicBezTo>
                <a:cubicBezTo>
                  <a:pt x="3287369" y="485991"/>
                  <a:pt x="3291178" y="481419"/>
                  <a:pt x="3284130" y="475228"/>
                </a:cubicBezTo>
                <a:cubicBezTo>
                  <a:pt x="3280415" y="472179"/>
                  <a:pt x="3285178" y="462845"/>
                  <a:pt x="3290226" y="463417"/>
                </a:cubicBezTo>
                <a:cubicBezTo>
                  <a:pt x="3295274" y="463988"/>
                  <a:pt x="3294893" y="460083"/>
                  <a:pt x="3296894" y="458083"/>
                </a:cubicBezTo>
                <a:cubicBezTo>
                  <a:pt x="3298894" y="456082"/>
                  <a:pt x="3303180" y="451034"/>
                  <a:pt x="3306419" y="457511"/>
                </a:cubicBezTo>
                <a:cubicBezTo>
                  <a:pt x="3306675" y="458083"/>
                  <a:pt x="3306999" y="458626"/>
                  <a:pt x="3307371" y="459130"/>
                </a:cubicBezTo>
                <a:cubicBezTo>
                  <a:pt x="3313372" y="456178"/>
                  <a:pt x="3319277" y="453129"/>
                  <a:pt x="3325183" y="450082"/>
                </a:cubicBezTo>
                <a:cubicBezTo>
                  <a:pt x="3321468" y="444367"/>
                  <a:pt x="3332803" y="436461"/>
                  <a:pt x="3322897" y="431698"/>
                </a:cubicBezTo>
                <a:cubicBezTo>
                  <a:pt x="3321182" y="430841"/>
                  <a:pt x="3322897" y="430460"/>
                  <a:pt x="3322897" y="430365"/>
                </a:cubicBezTo>
                <a:cubicBezTo>
                  <a:pt x="3329659" y="430365"/>
                  <a:pt x="3327850" y="424745"/>
                  <a:pt x="3327945" y="420269"/>
                </a:cubicBezTo>
                <a:cubicBezTo>
                  <a:pt x="3327726" y="417611"/>
                  <a:pt x="3328621" y="414992"/>
                  <a:pt x="3330421" y="413030"/>
                </a:cubicBezTo>
                <a:cubicBezTo>
                  <a:pt x="3331755" y="411696"/>
                  <a:pt x="3333565" y="410553"/>
                  <a:pt x="3335089" y="412553"/>
                </a:cubicBezTo>
                <a:cubicBezTo>
                  <a:pt x="3336613" y="414553"/>
                  <a:pt x="3336994" y="416268"/>
                  <a:pt x="3335089" y="417601"/>
                </a:cubicBezTo>
                <a:cubicBezTo>
                  <a:pt x="3333184" y="418935"/>
                  <a:pt x="3330898" y="420173"/>
                  <a:pt x="3333850" y="423793"/>
                </a:cubicBezTo>
                <a:cubicBezTo>
                  <a:pt x="3339613" y="429660"/>
                  <a:pt x="3340337" y="438813"/>
                  <a:pt x="3335565" y="445510"/>
                </a:cubicBezTo>
                <a:moveTo>
                  <a:pt x="3276319" y="458559"/>
                </a:moveTo>
                <a:cubicBezTo>
                  <a:pt x="3281844" y="465893"/>
                  <a:pt x="3276319" y="471227"/>
                  <a:pt x="3273176" y="478847"/>
                </a:cubicBezTo>
                <a:cubicBezTo>
                  <a:pt x="3271004" y="474047"/>
                  <a:pt x="3270252" y="468731"/>
                  <a:pt x="3270985" y="463512"/>
                </a:cubicBezTo>
                <a:cubicBezTo>
                  <a:pt x="3271938" y="460369"/>
                  <a:pt x="3271652" y="456749"/>
                  <a:pt x="3268319" y="456464"/>
                </a:cubicBezTo>
                <a:cubicBezTo>
                  <a:pt x="3264985" y="456178"/>
                  <a:pt x="3263461" y="460369"/>
                  <a:pt x="3264127" y="462845"/>
                </a:cubicBezTo>
                <a:cubicBezTo>
                  <a:pt x="3266413" y="471227"/>
                  <a:pt x="3261651" y="474656"/>
                  <a:pt x="3256603" y="478276"/>
                </a:cubicBezTo>
                <a:cubicBezTo>
                  <a:pt x="3255174" y="479323"/>
                  <a:pt x="3254031" y="481419"/>
                  <a:pt x="3252031" y="480181"/>
                </a:cubicBezTo>
                <a:cubicBezTo>
                  <a:pt x="3250030" y="478942"/>
                  <a:pt x="3250221" y="476085"/>
                  <a:pt x="3250792" y="473894"/>
                </a:cubicBezTo>
                <a:cubicBezTo>
                  <a:pt x="3253040" y="467827"/>
                  <a:pt x="3256260" y="462169"/>
                  <a:pt x="3260317" y="457130"/>
                </a:cubicBezTo>
                <a:cubicBezTo>
                  <a:pt x="3263270" y="452749"/>
                  <a:pt x="3262984" y="452368"/>
                  <a:pt x="3257936" y="451986"/>
                </a:cubicBezTo>
                <a:cubicBezTo>
                  <a:pt x="3256222" y="451986"/>
                  <a:pt x="3254983" y="451986"/>
                  <a:pt x="3254602" y="449701"/>
                </a:cubicBezTo>
                <a:cubicBezTo>
                  <a:pt x="3254145" y="448081"/>
                  <a:pt x="3254907" y="446367"/>
                  <a:pt x="3256412" y="445605"/>
                </a:cubicBezTo>
                <a:cubicBezTo>
                  <a:pt x="3258412" y="444938"/>
                  <a:pt x="3260508" y="445033"/>
                  <a:pt x="3262603" y="444557"/>
                </a:cubicBezTo>
                <a:cubicBezTo>
                  <a:pt x="3266223" y="443700"/>
                  <a:pt x="3270700" y="446176"/>
                  <a:pt x="3268604" y="436747"/>
                </a:cubicBezTo>
                <a:cubicBezTo>
                  <a:pt x="3266766" y="428317"/>
                  <a:pt x="3269909" y="419583"/>
                  <a:pt x="3276700" y="414268"/>
                </a:cubicBezTo>
                <a:cubicBezTo>
                  <a:pt x="3278701" y="412934"/>
                  <a:pt x="3280510" y="410553"/>
                  <a:pt x="3283082" y="412744"/>
                </a:cubicBezTo>
                <a:cubicBezTo>
                  <a:pt x="3285301" y="414344"/>
                  <a:pt x="3286130" y="417258"/>
                  <a:pt x="3285082" y="419792"/>
                </a:cubicBezTo>
                <a:cubicBezTo>
                  <a:pt x="3279082" y="431889"/>
                  <a:pt x="3282796" y="446653"/>
                  <a:pt x="3276510" y="458559"/>
                </a:cubicBezTo>
                <a:moveTo>
                  <a:pt x="1849855" y="445891"/>
                </a:moveTo>
                <a:cubicBezTo>
                  <a:pt x="1849855" y="444938"/>
                  <a:pt x="1849855" y="443986"/>
                  <a:pt x="1851189" y="443224"/>
                </a:cubicBezTo>
                <a:cubicBezTo>
                  <a:pt x="1851970" y="442738"/>
                  <a:pt x="1852808" y="442319"/>
                  <a:pt x="1853665" y="441985"/>
                </a:cubicBezTo>
                <a:cubicBezTo>
                  <a:pt x="1853665" y="442843"/>
                  <a:pt x="1854523" y="441985"/>
                  <a:pt x="1854332" y="443700"/>
                </a:cubicBezTo>
                <a:cubicBezTo>
                  <a:pt x="1854332" y="446748"/>
                  <a:pt x="1851951" y="446748"/>
                  <a:pt x="1849855" y="445891"/>
                </a:cubicBezTo>
                <a:moveTo>
                  <a:pt x="1353603" y="42317"/>
                </a:moveTo>
                <a:cubicBezTo>
                  <a:pt x="1350774" y="44621"/>
                  <a:pt x="1348583" y="47603"/>
                  <a:pt x="1347221" y="50984"/>
                </a:cubicBezTo>
                <a:cubicBezTo>
                  <a:pt x="1344935" y="57556"/>
                  <a:pt x="1343792" y="65652"/>
                  <a:pt x="1334743" y="57937"/>
                </a:cubicBezTo>
                <a:cubicBezTo>
                  <a:pt x="1332457" y="56032"/>
                  <a:pt x="1331410" y="59366"/>
                  <a:pt x="1330267" y="61271"/>
                </a:cubicBezTo>
                <a:cubicBezTo>
                  <a:pt x="1328152" y="66129"/>
                  <a:pt x="1327304" y="71434"/>
                  <a:pt x="1327790" y="76702"/>
                </a:cubicBezTo>
                <a:cubicBezTo>
                  <a:pt x="1327790" y="79655"/>
                  <a:pt x="1328457" y="83083"/>
                  <a:pt x="1325504" y="84607"/>
                </a:cubicBezTo>
                <a:cubicBezTo>
                  <a:pt x="1322551" y="86131"/>
                  <a:pt x="1321313" y="91942"/>
                  <a:pt x="1317598" y="89656"/>
                </a:cubicBezTo>
                <a:cubicBezTo>
                  <a:pt x="1313884" y="87370"/>
                  <a:pt x="1318360" y="84036"/>
                  <a:pt x="1318265" y="81274"/>
                </a:cubicBezTo>
                <a:cubicBezTo>
                  <a:pt x="1317779" y="74063"/>
                  <a:pt x="1317998" y="66825"/>
                  <a:pt x="1318932" y="59652"/>
                </a:cubicBezTo>
                <a:cubicBezTo>
                  <a:pt x="1319694" y="54318"/>
                  <a:pt x="1315884" y="52889"/>
                  <a:pt x="1310931" y="54794"/>
                </a:cubicBezTo>
                <a:cubicBezTo>
                  <a:pt x="1301406" y="58509"/>
                  <a:pt x="1297024" y="54223"/>
                  <a:pt x="1297977" y="43460"/>
                </a:cubicBezTo>
                <a:cubicBezTo>
                  <a:pt x="1297977" y="40792"/>
                  <a:pt x="1298548" y="37459"/>
                  <a:pt x="1301692" y="38126"/>
                </a:cubicBezTo>
                <a:cubicBezTo>
                  <a:pt x="1304835" y="38792"/>
                  <a:pt x="1302644" y="41745"/>
                  <a:pt x="1302263" y="43745"/>
                </a:cubicBezTo>
                <a:cubicBezTo>
                  <a:pt x="1301882" y="45746"/>
                  <a:pt x="1301120" y="46126"/>
                  <a:pt x="1302263" y="47841"/>
                </a:cubicBezTo>
                <a:cubicBezTo>
                  <a:pt x="1307121" y="45364"/>
                  <a:pt x="1313979" y="48698"/>
                  <a:pt x="1317694" y="41459"/>
                </a:cubicBezTo>
                <a:cubicBezTo>
                  <a:pt x="1317694" y="40888"/>
                  <a:pt x="1319694" y="40221"/>
                  <a:pt x="1320170" y="40602"/>
                </a:cubicBezTo>
                <a:cubicBezTo>
                  <a:pt x="1331886" y="48698"/>
                  <a:pt x="1339220" y="35173"/>
                  <a:pt x="1349602" y="33935"/>
                </a:cubicBezTo>
                <a:cubicBezTo>
                  <a:pt x="1351850" y="33286"/>
                  <a:pt x="1354270" y="34087"/>
                  <a:pt x="1355698" y="35935"/>
                </a:cubicBezTo>
                <a:cubicBezTo>
                  <a:pt x="1360747" y="41364"/>
                  <a:pt x="1363985" y="38983"/>
                  <a:pt x="1365795" y="32315"/>
                </a:cubicBezTo>
                <a:cubicBezTo>
                  <a:pt x="1368424" y="26057"/>
                  <a:pt x="1369529" y="19266"/>
                  <a:pt x="1369033" y="12503"/>
                </a:cubicBezTo>
                <a:cubicBezTo>
                  <a:pt x="1370557" y="21171"/>
                  <a:pt x="1375129" y="28124"/>
                  <a:pt x="1377034" y="36125"/>
                </a:cubicBezTo>
                <a:cubicBezTo>
                  <a:pt x="1378635" y="41135"/>
                  <a:pt x="1375882" y="46498"/>
                  <a:pt x="1370872" y="48098"/>
                </a:cubicBezTo>
                <a:cubicBezTo>
                  <a:pt x="1370453" y="48231"/>
                  <a:pt x="1370033" y="48336"/>
                  <a:pt x="1369605" y="48412"/>
                </a:cubicBezTo>
                <a:cubicBezTo>
                  <a:pt x="1363223" y="50508"/>
                  <a:pt x="1356079" y="55461"/>
                  <a:pt x="1353222" y="42317"/>
                </a:cubicBezTo>
                <a:moveTo>
                  <a:pt x="1418468" y="35458"/>
                </a:moveTo>
                <a:cubicBezTo>
                  <a:pt x="1420087" y="28410"/>
                  <a:pt x="1425707" y="33839"/>
                  <a:pt x="1429231" y="31172"/>
                </a:cubicBezTo>
                <a:cubicBezTo>
                  <a:pt x="1424183" y="37840"/>
                  <a:pt x="1420278" y="43840"/>
                  <a:pt x="1429231" y="50222"/>
                </a:cubicBezTo>
                <a:cubicBezTo>
                  <a:pt x="1429974" y="51346"/>
                  <a:pt x="1430184" y="52737"/>
                  <a:pt x="1429803" y="54032"/>
                </a:cubicBezTo>
                <a:cubicBezTo>
                  <a:pt x="1429422" y="56071"/>
                  <a:pt x="1429231" y="58147"/>
                  <a:pt x="1429231" y="60223"/>
                </a:cubicBezTo>
                <a:lnTo>
                  <a:pt x="1417992" y="58033"/>
                </a:lnTo>
                <a:cubicBezTo>
                  <a:pt x="1421707" y="51080"/>
                  <a:pt x="1416849" y="43078"/>
                  <a:pt x="1418659" y="35744"/>
                </a:cubicBezTo>
                <a:moveTo>
                  <a:pt x="1446281" y="44317"/>
                </a:moveTo>
                <a:cubicBezTo>
                  <a:pt x="1447453" y="49994"/>
                  <a:pt x="1448157" y="55766"/>
                  <a:pt x="1448377" y="61557"/>
                </a:cubicBezTo>
                <a:cubicBezTo>
                  <a:pt x="1446738" y="61795"/>
                  <a:pt x="1445062" y="61795"/>
                  <a:pt x="1443424" y="61557"/>
                </a:cubicBezTo>
                <a:cubicBezTo>
                  <a:pt x="1443700" y="59014"/>
                  <a:pt x="1443166" y="56442"/>
                  <a:pt x="1441900" y="54223"/>
                </a:cubicBezTo>
                <a:cubicBezTo>
                  <a:pt x="1438566" y="48603"/>
                  <a:pt x="1441900" y="45841"/>
                  <a:pt x="1446281" y="43936"/>
                </a:cubicBezTo>
                <a:moveTo>
                  <a:pt x="1469046" y="40221"/>
                </a:moveTo>
                <a:cubicBezTo>
                  <a:pt x="1465998" y="39649"/>
                  <a:pt x="1462950" y="38602"/>
                  <a:pt x="1459521" y="38030"/>
                </a:cubicBezTo>
                <a:cubicBezTo>
                  <a:pt x="1459435" y="36458"/>
                  <a:pt x="1459835" y="34896"/>
                  <a:pt x="1460664" y="33553"/>
                </a:cubicBezTo>
                <a:cubicBezTo>
                  <a:pt x="1462312" y="36773"/>
                  <a:pt x="1465198" y="39183"/>
                  <a:pt x="1468665" y="40221"/>
                </a:cubicBezTo>
                <a:moveTo>
                  <a:pt x="1478190" y="38030"/>
                </a:moveTo>
                <a:cubicBezTo>
                  <a:pt x="1481238" y="35649"/>
                  <a:pt x="1483143" y="31363"/>
                  <a:pt x="1487715" y="30887"/>
                </a:cubicBezTo>
                <a:cubicBezTo>
                  <a:pt x="1488191" y="31553"/>
                  <a:pt x="1488858" y="32030"/>
                  <a:pt x="1488858" y="32506"/>
                </a:cubicBezTo>
                <a:cubicBezTo>
                  <a:pt x="1488858" y="35554"/>
                  <a:pt x="1482381" y="38030"/>
                  <a:pt x="1487905" y="41173"/>
                </a:cubicBezTo>
                <a:cubicBezTo>
                  <a:pt x="1493430" y="44317"/>
                  <a:pt x="1494001" y="38983"/>
                  <a:pt x="1495525" y="35458"/>
                </a:cubicBezTo>
                <a:cubicBezTo>
                  <a:pt x="1496021" y="33896"/>
                  <a:pt x="1496687" y="32391"/>
                  <a:pt x="1497526" y="30982"/>
                </a:cubicBezTo>
                <a:cubicBezTo>
                  <a:pt x="1499897" y="27705"/>
                  <a:pt x="1504307" y="26657"/>
                  <a:pt x="1507908" y="28505"/>
                </a:cubicBezTo>
                <a:cubicBezTo>
                  <a:pt x="1510765" y="30220"/>
                  <a:pt x="1509337" y="34792"/>
                  <a:pt x="1507908" y="37554"/>
                </a:cubicBezTo>
                <a:cubicBezTo>
                  <a:pt x="1505288" y="41021"/>
                  <a:pt x="1504631" y="45593"/>
                  <a:pt x="1506193" y="49651"/>
                </a:cubicBezTo>
                <a:cubicBezTo>
                  <a:pt x="1503241" y="48698"/>
                  <a:pt x="1500193" y="48222"/>
                  <a:pt x="1497240" y="47174"/>
                </a:cubicBezTo>
                <a:cubicBezTo>
                  <a:pt x="1488229" y="44164"/>
                  <a:pt x="1478990" y="41868"/>
                  <a:pt x="1469617" y="40316"/>
                </a:cubicBezTo>
                <a:cubicBezTo>
                  <a:pt x="1472980" y="41097"/>
                  <a:pt x="1476504" y="40249"/>
                  <a:pt x="1479142" y="38030"/>
                </a:cubicBezTo>
                <a:moveTo>
                  <a:pt x="1520290" y="53556"/>
                </a:moveTo>
                <a:lnTo>
                  <a:pt x="1518100" y="52985"/>
                </a:lnTo>
                <a:cubicBezTo>
                  <a:pt x="1518576" y="52032"/>
                  <a:pt x="1518957" y="51270"/>
                  <a:pt x="1519338" y="50317"/>
                </a:cubicBezTo>
                <a:cubicBezTo>
                  <a:pt x="1519338" y="51556"/>
                  <a:pt x="1519909" y="52508"/>
                  <a:pt x="1520290" y="53556"/>
                </a:cubicBezTo>
                <a:moveTo>
                  <a:pt x="1540483" y="48984"/>
                </a:moveTo>
                <a:cubicBezTo>
                  <a:pt x="1542769" y="50413"/>
                  <a:pt x="1542293" y="53079"/>
                  <a:pt x="1541722" y="55271"/>
                </a:cubicBezTo>
                <a:cubicBezTo>
                  <a:pt x="1541150" y="57461"/>
                  <a:pt x="1540198" y="57652"/>
                  <a:pt x="1539626" y="58985"/>
                </a:cubicBezTo>
                <a:cubicBezTo>
                  <a:pt x="1536292" y="58319"/>
                  <a:pt x="1533149" y="57080"/>
                  <a:pt x="1530101" y="56318"/>
                </a:cubicBezTo>
                <a:cubicBezTo>
                  <a:pt x="1531777" y="54175"/>
                  <a:pt x="1533806" y="52336"/>
                  <a:pt x="1536102" y="50889"/>
                </a:cubicBezTo>
                <a:cubicBezTo>
                  <a:pt x="1537531" y="49746"/>
                  <a:pt x="1538674" y="47745"/>
                  <a:pt x="1540674" y="48984"/>
                </a:cubicBezTo>
                <a:moveTo>
                  <a:pt x="1476952" y="53175"/>
                </a:moveTo>
                <a:cubicBezTo>
                  <a:pt x="1475751" y="51137"/>
                  <a:pt x="1473189" y="50346"/>
                  <a:pt x="1471046" y="51365"/>
                </a:cubicBezTo>
                <a:cubicBezTo>
                  <a:pt x="1470189" y="51365"/>
                  <a:pt x="1469617" y="52699"/>
                  <a:pt x="1468855" y="53461"/>
                </a:cubicBezTo>
                <a:lnTo>
                  <a:pt x="1466474" y="52603"/>
                </a:lnTo>
                <a:cubicBezTo>
                  <a:pt x="1465045" y="52603"/>
                  <a:pt x="1463807" y="51365"/>
                  <a:pt x="1462474" y="50984"/>
                </a:cubicBezTo>
                <a:cubicBezTo>
                  <a:pt x="1461140" y="50603"/>
                  <a:pt x="1461140" y="51651"/>
                  <a:pt x="1460473" y="51842"/>
                </a:cubicBezTo>
                <a:cubicBezTo>
                  <a:pt x="1461150" y="49327"/>
                  <a:pt x="1461407" y="46726"/>
                  <a:pt x="1461235" y="44126"/>
                </a:cubicBezTo>
                <a:cubicBezTo>
                  <a:pt x="1461235" y="42983"/>
                  <a:pt x="1461235" y="41840"/>
                  <a:pt x="1461235" y="40697"/>
                </a:cubicBezTo>
                <a:cubicBezTo>
                  <a:pt x="1464093" y="42221"/>
                  <a:pt x="1466950" y="43936"/>
                  <a:pt x="1469903" y="45364"/>
                </a:cubicBezTo>
                <a:cubicBezTo>
                  <a:pt x="1472856" y="46793"/>
                  <a:pt x="1480381" y="47555"/>
                  <a:pt x="1478380" y="52699"/>
                </a:cubicBezTo>
                <a:cubicBezTo>
                  <a:pt x="1478380" y="53270"/>
                  <a:pt x="1477714" y="52699"/>
                  <a:pt x="1477428" y="52699"/>
                </a:cubicBezTo>
                <a:moveTo>
                  <a:pt x="1470189" y="96990"/>
                </a:moveTo>
                <a:cubicBezTo>
                  <a:pt x="1471903" y="97847"/>
                  <a:pt x="1470665" y="98228"/>
                  <a:pt x="1470189" y="98228"/>
                </a:cubicBezTo>
                <a:cubicBezTo>
                  <a:pt x="1463426" y="98228"/>
                  <a:pt x="1465236" y="103943"/>
                  <a:pt x="1465141" y="108420"/>
                </a:cubicBezTo>
                <a:cubicBezTo>
                  <a:pt x="1465360" y="111078"/>
                  <a:pt x="1464464" y="113697"/>
                  <a:pt x="1462664" y="115659"/>
                </a:cubicBezTo>
                <a:cubicBezTo>
                  <a:pt x="1461331" y="116992"/>
                  <a:pt x="1459616" y="118040"/>
                  <a:pt x="1457997" y="116135"/>
                </a:cubicBezTo>
                <a:cubicBezTo>
                  <a:pt x="1456378" y="114230"/>
                  <a:pt x="1456092" y="112421"/>
                  <a:pt x="1457997" y="111087"/>
                </a:cubicBezTo>
                <a:cubicBezTo>
                  <a:pt x="1459902" y="109753"/>
                  <a:pt x="1462283" y="108515"/>
                  <a:pt x="1459235" y="104895"/>
                </a:cubicBezTo>
                <a:cubicBezTo>
                  <a:pt x="1453530" y="98962"/>
                  <a:pt x="1452815" y="89827"/>
                  <a:pt x="1457521" y="83083"/>
                </a:cubicBezTo>
                <a:cubicBezTo>
                  <a:pt x="1459235" y="80511"/>
                  <a:pt x="1456949" y="77940"/>
                  <a:pt x="1457521" y="75464"/>
                </a:cubicBezTo>
                <a:lnTo>
                  <a:pt x="1457521" y="74035"/>
                </a:lnTo>
                <a:lnTo>
                  <a:pt x="1470379" y="77083"/>
                </a:lnTo>
                <a:lnTo>
                  <a:pt x="1467427" y="78512"/>
                </a:lnTo>
                <a:cubicBezTo>
                  <a:pt x="1471141" y="84226"/>
                  <a:pt x="1459807" y="92228"/>
                  <a:pt x="1469713" y="96990"/>
                </a:cubicBezTo>
                <a:moveTo>
                  <a:pt x="1524386" y="90989"/>
                </a:moveTo>
                <a:cubicBezTo>
                  <a:pt x="1524386" y="91561"/>
                  <a:pt x="1524386" y="90989"/>
                  <a:pt x="1524386" y="91942"/>
                </a:cubicBezTo>
                <a:cubicBezTo>
                  <a:pt x="1524567" y="93551"/>
                  <a:pt x="1524567" y="95190"/>
                  <a:pt x="1524386" y="96799"/>
                </a:cubicBezTo>
                <a:cubicBezTo>
                  <a:pt x="1520100" y="95561"/>
                  <a:pt x="1515718" y="94514"/>
                  <a:pt x="1511337" y="93656"/>
                </a:cubicBezTo>
                <a:cubicBezTo>
                  <a:pt x="1511337" y="91465"/>
                  <a:pt x="1512575" y="89560"/>
                  <a:pt x="1512766" y="87370"/>
                </a:cubicBezTo>
                <a:cubicBezTo>
                  <a:pt x="1516766" y="88417"/>
                  <a:pt x="1520671" y="89846"/>
                  <a:pt x="1524672" y="90989"/>
                </a:cubicBezTo>
                <a:moveTo>
                  <a:pt x="1554485" y="121183"/>
                </a:moveTo>
                <a:cubicBezTo>
                  <a:pt x="1553961" y="122250"/>
                  <a:pt x="1553037" y="123069"/>
                  <a:pt x="1551913" y="123469"/>
                </a:cubicBezTo>
                <a:cubicBezTo>
                  <a:pt x="1550970" y="123812"/>
                  <a:pt x="1549932" y="123326"/>
                  <a:pt x="1549599" y="122383"/>
                </a:cubicBezTo>
                <a:cubicBezTo>
                  <a:pt x="1549484" y="122060"/>
                  <a:pt x="1549456" y="121707"/>
                  <a:pt x="1549532" y="121374"/>
                </a:cubicBezTo>
                <a:cubicBezTo>
                  <a:pt x="1550389" y="115849"/>
                  <a:pt x="1547151" y="113468"/>
                  <a:pt x="1544484" y="110325"/>
                </a:cubicBezTo>
                <a:lnTo>
                  <a:pt x="1557533" y="114706"/>
                </a:lnTo>
                <a:cubicBezTo>
                  <a:pt x="1556676" y="116802"/>
                  <a:pt x="1555438" y="119088"/>
                  <a:pt x="1554485" y="121183"/>
                </a:cubicBezTo>
                <a:moveTo>
                  <a:pt x="1584584" y="128136"/>
                </a:moveTo>
                <a:cubicBezTo>
                  <a:pt x="1584584" y="126422"/>
                  <a:pt x="1583441" y="125184"/>
                  <a:pt x="1583155" y="123660"/>
                </a:cubicBezTo>
                <a:lnTo>
                  <a:pt x="1585251" y="124327"/>
                </a:lnTo>
                <a:cubicBezTo>
                  <a:pt x="1585251" y="125660"/>
                  <a:pt x="1584394" y="126613"/>
                  <a:pt x="1584584" y="128136"/>
                </a:cubicBezTo>
                <a:moveTo>
                  <a:pt x="1510575" y="97657"/>
                </a:moveTo>
                <a:cubicBezTo>
                  <a:pt x="1511813" y="98323"/>
                  <a:pt x="1512861" y="99657"/>
                  <a:pt x="1514385" y="100133"/>
                </a:cubicBezTo>
                <a:lnTo>
                  <a:pt x="1523910" y="103467"/>
                </a:lnTo>
                <a:cubicBezTo>
                  <a:pt x="1522795" y="107906"/>
                  <a:pt x="1520128" y="111792"/>
                  <a:pt x="1516385" y="114420"/>
                </a:cubicBezTo>
                <a:cubicBezTo>
                  <a:pt x="1514385" y="115754"/>
                  <a:pt x="1512575" y="118040"/>
                  <a:pt x="1510003" y="115945"/>
                </a:cubicBezTo>
                <a:cubicBezTo>
                  <a:pt x="1507784" y="114344"/>
                  <a:pt x="1506955" y="111430"/>
                  <a:pt x="1508003" y="108896"/>
                </a:cubicBezTo>
                <a:cubicBezTo>
                  <a:pt x="1509356" y="105286"/>
                  <a:pt x="1510184" y="101505"/>
                  <a:pt x="1510480" y="97657"/>
                </a:cubicBezTo>
                <a:moveTo>
                  <a:pt x="1539531" y="108610"/>
                </a:moveTo>
                <a:cubicBezTo>
                  <a:pt x="1536483" y="113277"/>
                  <a:pt x="1533340" y="116992"/>
                  <a:pt x="1536292" y="122898"/>
                </a:cubicBezTo>
                <a:cubicBezTo>
                  <a:pt x="1537150" y="124517"/>
                  <a:pt x="1535435" y="127280"/>
                  <a:pt x="1533530" y="128613"/>
                </a:cubicBezTo>
                <a:cubicBezTo>
                  <a:pt x="1532797" y="129042"/>
                  <a:pt x="1531882" y="129042"/>
                  <a:pt x="1531149" y="128613"/>
                </a:cubicBezTo>
                <a:cubicBezTo>
                  <a:pt x="1529625" y="126708"/>
                  <a:pt x="1531149" y="124803"/>
                  <a:pt x="1531149" y="123089"/>
                </a:cubicBezTo>
                <a:cubicBezTo>
                  <a:pt x="1532759" y="119088"/>
                  <a:pt x="1532959" y="114650"/>
                  <a:pt x="1531720" y="110515"/>
                </a:cubicBezTo>
                <a:cubicBezTo>
                  <a:pt x="1531082" y="109125"/>
                  <a:pt x="1531082" y="107524"/>
                  <a:pt x="1531720" y="106134"/>
                </a:cubicBezTo>
                <a:lnTo>
                  <a:pt x="1539531" y="108706"/>
                </a:lnTo>
                <a:moveTo>
                  <a:pt x="1549723" y="99181"/>
                </a:moveTo>
                <a:cubicBezTo>
                  <a:pt x="1547218" y="99419"/>
                  <a:pt x="1544703" y="99419"/>
                  <a:pt x="1542198" y="99181"/>
                </a:cubicBezTo>
                <a:cubicBezTo>
                  <a:pt x="1542931" y="98562"/>
                  <a:pt x="1543541" y="97819"/>
                  <a:pt x="1544008" y="96990"/>
                </a:cubicBezTo>
                <a:cubicBezTo>
                  <a:pt x="1545913" y="97752"/>
                  <a:pt x="1547818" y="98133"/>
                  <a:pt x="1549723" y="98895"/>
                </a:cubicBezTo>
                <a:moveTo>
                  <a:pt x="1449043" y="71653"/>
                </a:moveTo>
                <a:cubicBezTo>
                  <a:pt x="1447996" y="77683"/>
                  <a:pt x="1444567" y="83046"/>
                  <a:pt x="1439518" y="86512"/>
                </a:cubicBezTo>
                <a:cubicBezTo>
                  <a:pt x="1437356" y="80874"/>
                  <a:pt x="1437994" y="74549"/>
                  <a:pt x="1441233" y="69463"/>
                </a:cubicBezTo>
                <a:lnTo>
                  <a:pt x="1449329" y="71653"/>
                </a:lnTo>
                <a:moveTo>
                  <a:pt x="1419992" y="62986"/>
                </a:moveTo>
                <a:lnTo>
                  <a:pt x="1430089" y="66034"/>
                </a:lnTo>
                <a:cubicBezTo>
                  <a:pt x="1430089" y="69844"/>
                  <a:pt x="1430755" y="73558"/>
                  <a:pt x="1430851" y="77369"/>
                </a:cubicBezTo>
                <a:cubicBezTo>
                  <a:pt x="1430851" y="82607"/>
                  <a:pt x="1427231" y="83083"/>
                  <a:pt x="1424278" y="83655"/>
                </a:cubicBezTo>
                <a:cubicBezTo>
                  <a:pt x="1419897" y="84512"/>
                  <a:pt x="1421802" y="79655"/>
                  <a:pt x="1420659" y="78035"/>
                </a:cubicBezTo>
                <a:cubicBezTo>
                  <a:pt x="1417230" y="73463"/>
                  <a:pt x="1421992" y="67462"/>
                  <a:pt x="1419992" y="62986"/>
                </a:cubicBezTo>
                <a:moveTo>
                  <a:pt x="1291214" y="77273"/>
                </a:moveTo>
                <a:cubicBezTo>
                  <a:pt x="1291786" y="79464"/>
                  <a:pt x="1291214" y="82512"/>
                  <a:pt x="1289119" y="82988"/>
                </a:cubicBezTo>
                <a:cubicBezTo>
                  <a:pt x="1287023" y="83464"/>
                  <a:pt x="1286547" y="80321"/>
                  <a:pt x="1286071" y="78226"/>
                </a:cubicBezTo>
                <a:cubicBezTo>
                  <a:pt x="1284613" y="71987"/>
                  <a:pt x="1284108" y="65567"/>
                  <a:pt x="1284547" y="59176"/>
                </a:cubicBezTo>
                <a:cubicBezTo>
                  <a:pt x="1284547" y="56604"/>
                  <a:pt x="1284547" y="53556"/>
                  <a:pt x="1282165" y="52222"/>
                </a:cubicBezTo>
                <a:cubicBezTo>
                  <a:pt x="1279784" y="50889"/>
                  <a:pt x="1278165" y="53175"/>
                  <a:pt x="1276927" y="54794"/>
                </a:cubicBezTo>
                <a:cubicBezTo>
                  <a:pt x="1274450" y="58128"/>
                  <a:pt x="1272450" y="58223"/>
                  <a:pt x="1268545" y="56699"/>
                </a:cubicBezTo>
                <a:cubicBezTo>
                  <a:pt x="1261048" y="53975"/>
                  <a:pt x="1252695" y="55080"/>
                  <a:pt x="1246161" y="59652"/>
                </a:cubicBezTo>
                <a:cubicBezTo>
                  <a:pt x="1242065" y="62128"/>
                  <a:pt x="1240255" y="62128"/>
                  <a:pt x="1239493" y="56699"/>
                </a:cubicBezTo>
                <a:cubicBezTo>
                  <a:pt x="1239493" y="54128"/>
                  <a:pt x="1237588" y="51842"/>
                  <a:pt x="1237112" y="49365"/>
                </a:cubicBezTo>
                <a:cubicBezTo>
                  <a:pt x="1236445" y="44888"/>
                  <a:pt x="1239208" y="38506"/>
                  <a:pt x="1234921" y="36506"/>
                </a:cubicBezTo>
                <a:cubicBezTo>
                  <a:pt x="1230045" y="35449"/>
                  <a:pt x="1225006" y="35249"/>
                  <a:pt x="1220062" y="35935"/>
                </a:cubicBezTo>
                <a:cubicBezTo>
                  <a:pt x="1218443" y="35935"/>
                  <a:pt x="1217014" y="40697"/>
                  <a:pt x="1215205" y="35935"/>
                </a:cubicBezTo>
                <a:cubicBezTo>
                  <a:pt x="1214071" y="33429"/>
                  <a:pt x="1215071" y="30477"/>
                  <a:pt x="1217491" y="29172"/>
                </a:cubicBezTo>
                <a:cubicBezTo>
                  <a:pt x="1222891" y="25981"/>
                  <a:pt x="1228835" y="23819"/>
                  <a:pt x="1235017" y="22790"/>
                </a:cubicBezTo>
                <a:cubicBezTo>
                  <a:pt x="1241398" y="22790"/>
                  <a:pt x="1240922" y="29838"/>
                  <a:pt x="1241398" y="34887"/>
                </a:cubicBezTo>
                <a:cubicBezTo>
                  <a:pt x="1241141" y="36821"/>
                  <a:pt x="1240532" y="38697"/>
                  <a:pt x="1239589" y="40412"/>
                </a:cubicBezTo>
                <a:cubicBezTo>
                  <a:pt x="1238827" y="42697"/>
                  <a:pt x="1238065" y="45174"/>
                  <a:pt x="1240065" y="46793"/>
                </a:cubicBezTo>
                <a:cubicBezTo>
                  <a:pt x="1242065" y="48412"/>
                  <a:pt x="1244542" y="46793"/>
                  <a:pt x="1246256" y="44603"/>
                </a:cubicBezTo>
                <a:cubicBezTo>
                  <a:pt x="1247294" y="43002"/>
                  <a:pt x="1248447" y="41478"/>
                  <a:pt x="1249685" y="40030"/>
                </a:cubicBezTo>
                <a:cubicBezTo>
                  <a:pt x="1251971" y="38316"/>
                  <a:pt x="1254448" y="33935"/>
                  <a:pt x="1256257" y="41269"/>
                </a:cubicBezTo>
                <a:cubicBezTo>
                  <a:pt x="1258067" y="48603"/>
                  <a:pt x="1262258" y="48698"/>
                  <a:pt x="1266925" y="43174"/>
                </a:cubicBezTo>
                <a:cubicBezTo>
                  <a:pt x="1268068" y="41745"/>
                  <a:pt x="1270069" y="40412"/>
                  <a:pt x="1270354" y="38792"/>
                </a:cubicBezTo>
                <a:cubicBezTo>
                  <a:pt x="1272450" y="28695"/>
                  <a:pt x="1279213" y="29267"/>
                  <a:pt x="1288261" y="29267"/>
                </a:cubicBezTo>
                <a:lnTo>
                  <a:pt x="1282070" y="33363"/>
                </a:lnTo>
                <a:cubicBezTo>
                  <a:pt x="1279879" y="34696"/>
                  <a:pt x="1275117" y="35078"/>
                  <a:pt x="1276736" y="38126"/>
                </a:cubicBezTo>
                <a:cubicBezTo>
                  <a:pt x="1278355" y="41173"/>
                  <a:pt x="1276736" y="46222"/>
                  <a:pt x="1280832" y="47651"/>
                </a:cubicBezTo>
                <a:cubicBezTo>
                  <a:pt x="1284928" y="49079"/>
                  <a:pt x="1285975" y="46317"/>
                  <a:pt x="1287404" y="43460"/>
                </a:cubicBezTo>
                <a:cubicBezTo>
                  <a:pt x="1288166" y="42031"/>
                  <a:pt x="1288833" y="40316"/>
                  <a:pt x="1290643" y="40888"/>
                </a:cubicBezTo>
                <a:cubicBezTo>
                  <a:pt x="1292452" y="41459"/>
                  <a:pt x="1292262" y="43364"/>
                  <a:pt x="1292452" y="44983"/>
                </a:cubicBezTo>
                <a:cubicBezTo>
                  <a:pt x="1292643" y="46602"/>
                  <a:pt x="1293786" y="50032"/>
                  <a:pt x="1293024" y="51842"/>
                </a:cubicBezTo>
                <a:cubicBezTo>
                  <a:pt x="1289671" y="59728"/>
                  <a:pt x="1289033" y="68510"/>
                  <a:pt x="1291214" y="76797"/>
                </a:cubicBezTo>
                <a:moveTo>
                  <a:pt x="748289" y="44317"/>
                </a:moveTo>
                <a:cubicBezTo>
                  <a:pt x="747432" y="48603"/>
                  <a:pt x="744765" y="52794"/>
                  <a:pt x="740860" y="50413"/>
                </a:cubicBezTo>
                <a:cubicBezTo>
                  <a:pt x="732504" y="45660"/>
                  <a:pt x="722259" y="45660"/>
                  <a:pt x="713904" y="50413"/>
                </a:cubicBezTo>
                <a:cubicBezTo>
                  <a:pt x="712475" y="51080"/>
                  <a:pt x="710189" y="51936"/>
                  <a:pt x="709903" y="50413"/>
                </a:cubicBezTo>
                <a:cubicBezTo>
                  <a:pt x="707808" y="40221"/>
                  <a:pt x="701998" y="45460"/>
                  <a:pt x="697235" y="46412"/>
                </a:cubicBezTo>
                <a:cubicBezTo>
                  <a:pt x="695245" y="47098"/>
                  <a:pt x="693077" y="46041"/>
                  <a:pt x="692393" y="44050"/>
                </a:cubicBezTo>
                <a:cubicBezTo>
                  <a:pt x="692265" y="43678"/>
                  <a:pt x="692195" y="43288"/>
                  <a:pt x="692187" y="42888"/>
                </a:cubicBezTo>
                <a:cubicBezTo>
                  <a:pt x="692758" y="39935"/>
                  <a:pt x="693235" y="38602"/>
                  <a:pt x="696378" y="39840"/>
                </a:cubicBezTo>
                <a:cubicBezTo>
                  <a:pt x="702379" y="42317"/>
                  <a:pt x="708094" y="42317"/>
                  <a:pt x="705331" y="32220"/>
                </a:cubicBezTo>
                <a:cubicBezTo>
                  <a:pt x="704379" y="28695"/>
                  <a:pt x="706570" y="29362"/>
                  <a:pt x="707903" y="28601"/>
                </a:cubicBezTo>
                <a:cubicBezTo>
                  <a:pt x="711046" y="26791"/>
                  <a:pt x="713332" y="27839"/>
                  <a:pt x="715618" y="30887"/>
                </a:cubicBezTo>
                <a:cubicBezTo>
                  <a:pt x="717904" y="33935"/>
                  <a:pt x="715618" y="33744"/>
                  <a:pt x="713999" y="34506"/>
                </a:cubicBezTo>
                <a:cubicBezTo>
                  <a:pt x="711593" y="35573"/>
                  <a:pt x="710503" y="38383"/>
                  <a:pt x="711566" y="40783"/>
                </a:cubicBezTo>
                <a:cubicBezTo>
                  <a:pt x="711750" y="41202"/>
                  <a:pt x="711991" y="41592"/>
                  <a:pt x="712285" y="41935"/>
                </a:cubicBezTo>
                <a:cubicBezTo>
                  <a:pt x="716476" y="47651"/>
                  <a:pt x="714666" y="40316"/>
                  <a:pt x="715999" y="39554"/>
                </a:cubicBezTo>
                <a:cubicBezTo>
                  <a:pt x="717333" y="38792"/>
                  <a:pt x="720000" y="40412"/>
                  <a:pt x="722000" y="40412"/>
                </a:cubicBezTo>
                <a:cubicBezTo>
                  <a:pt x="726667" y="40412"/>
                  <a:pt x="731525" y="42317"/>
                  <a:pt x="733906" y="35078"/>
                </a:cubicBezTo>
                <a:cubicBezTo>
                  <a:pt x="733906" y="34029"/>
                  <a:pt x="734668" y="31839"/>
                  <a:pt x="735811" y="34315"/>
                </a:cubicBezTo>
                <a:cubicBezTo>
                  <a:pt x="739240" y="41555"/>
                  <a:pt x="740288" y="35458"/>
                  <a:pt x="740764" y="32982"/>
                </a:cubicBezTo>
                <a:cubicBezTo>
                  <a:pt x="741622" y="28505"/>
                  <a:pt x="744289" y="28791"/>
                  <a:pt x="746860" y="29553"/>
                </a:cubicBezTo>
                <a:cubicBezTo>
                  <a:pt x="749432" y="30315"/>
                  <a:pt x="747432" y="33458"/>
                  <a:pt x="747622" y="35078"/>
                </a:cubicBezTo>
                <a:cubicBezTo>
                  <a:pt x="748378" y="38192"/>
                  <a:pt x="748602" y="41412"/>
                  <a:pt x="748289" y="44603"/>
                </a:cubicBezTo>
                <a:moveTo>
                  <a:pt x="7241006" y="313493"/>
                </a:moveTo>
                <a:cubicBezTo>
                  <a:pt x="7209573" y="308255"/>
                  <a:pt x="7174331" y="313493"/>
                  <a:pt x="7146708" y="297015"/>
                </a:cubicBezTo>
                <a:cubicBezTo>
                  <a:pt x="7144660" y="296177"/>
                  <a:pt x="7142431" y="295881"/>
                  <a:pt x="7140231" y="296158"/>
                </a:cubicBezTo>
                <a:cubicBezTo>
                  <a:pt x="7110818" y="296148"/>
                  <a:pt x="7081690" y="290357"/>
                  <a:pt x="7054506" y="279108"/>
                </a:cubicBezTo>
                <a:cubicBezTo>
                  <a:pt x="7050886" y="277870"/>
                  <a:pt x="7047553" y="276727"/>
                  <a:pt x="7047077" y="273488"/>
                </a:cubicBezTo>
                <a:cubicBezTo>
                  <a:pt x="7046601" y="270250"/>
                  <a:pt x="7049934" y="266916"/>
                  <a:pt x="7054506" y="266154"/>
                </a:cubicBezTo>
                <a:cubicBezTo>
                  <a:pt x="7062316" y="264916"/>
                  <a:pt x="7070318" y="264249"/>
                  <a:pt x="7078318" y="263296"/>
                </a:cubicBezTo>
                <a:cubicBezTo>
                  <a:pt x="7078794" y="255486"/>
                  <a:pt x="7074794" y="250152"/>
                  <a:pt x="7064793" y="251105"/>
                </a:cubicBezTo>
                <a:cubicBezTo>
                  <a:pt x="7051648" y="252248"/>
                  <a:pt x="7038790" y="244723"/>
                  <a:pt x="7025645" y="251105"/>
                </a:cubicBezTo>
                <a:cubicBezTo>
                  <a:pt x="7022788" y="251685"/>
                  <a:pt x="7019835" y="251685"/>
                  <a:pt x="7016977" y="251105"/>
                </a:cubicBezTo>
                <a:cubicBezTo>
                  <a:pt x="7014177" y="251381"/>
                  <a:pt x="7011482" y="249952"/>
                  <a:pt x="7010120" y="247485"/>
                </a:cubicBezTo>
                <a:cubicBezTo>
                  <a:pt x="7008977" y="244913"/>
                  <a:pt x="7010786" y="242818"/>
                  <a:pt x="7013263" y="241580"/>
                </a:cubicBezTo>
                <a:cubicBezTo>
                  <a:pt x="7019454" y="238627"/>
                  <a:pt x="7029265" y="237102"/>
                  <a:pt x="7031456" y="232911"/>
                </a:cubicBezTo>
                <a:cubicBezTo>
                  <a:pt x="7036409" y="223386"/>
                  <a:pt x="7045076" y="225387"/>
                  <a:pt x="7053173" y="226054"/>
                </a:cubicBezTo>
                <a:cubicBezTo>
                  <a:pt x="7075937" y="227768"/>
                  <a:pt x="7098226" y="229673"/>
                  <a:pt x="7121467" y="229197"/>
                </a:cubicBezTo>
                <a:cubicBezTo>
                  <a:pt x="7152042" y="228530"/>
                  <a:pt x="7183093" y="230054"/>
                  <a:pt x="7213669" y="231864"/>
                </a:cubicBezTo>
                <a:cubicBezTo>
                  <a:pt x="7250750" y="233826"/>
                  <a:pt x="7287935" y="232674"/>
                  <a:pt x="7324825" y="228435"/>
                </a:cubicBezTo>
                <a:cubicBezTo>
                  <a:pt x="7332655" y="227082"/>
                  <a:pt x="7340637" y="226825"/>
                  <a:pt x="7348543" y="227673"/>
                </a:cubicBezTo>
                <a:cubicBezTo>
                  <a:pt x="7355029" y="229873"/>
                  <a:pt x="7362125" y="229387"/>
                  <a:pt x="7368259" y="226339"/>
                </a:cubicBezTo>
                <a:cubicBezTo>
                  <a:pt x="7368259" y="223006"/>
                  <a:pt x="7366164" y="222625"/>
                  <a:pt x="7363973" y="222434"/>
                </a:cubicBezTo>
                <a:cubicBezTo>
                  <a:pt x="7341399" y="220244"/>
                  <a:pt x="7318729" y="218910"/>
                  <a:pt x="7296441" y="215862"/>
                </a:cubicBezTo>
                <a:cubicBezTo>
                  <a:pt x="7280315" y="214576"/>
                  <a:pt x="7264637" y="209900"/>
                  <a:pt x="7250435" y="202146"/>
                </a:cubicBezTo>
                <a:cubicBezTo>
                  <a:pt x="7243863" y="198050"/>
                  <a:pt x="7240910" y="189192"/>
                  <a:pt x="7229385" y="189477"/>
                </a:cubicBezTo>
                <a:cubicBezTo>
                  <a:pt x="7215859" y="189477"/>
                  <a:pt x="7201858" y="191192"/>
                  <a:pt x="7190618" y="181667"/>
                </a:cubicBezTo>
                <a:cubicBezTo>
                  <a:pt x="7188047" y="179476"/>
                  <a:pt x="7181093" y="180715"/>
                  <a:pt x="7175664" y="180429"/>
                </a:cubicBezTo>
                <a:cubicBezTo>
                  <a:pt x="7167615" y="180582"/>
                  <a:pt x="7159567" y="180200"/>
                  <a:pt x="7151566" y="179286"/>
                </a:cubicBezTo>
                <a:cubicBezTo>
                  <a:pt x="7129573" y="174781"/>
                  <a:pt x="7107293" y="171790"/>
                  <a:pt x="7084891" y="170332"/>
                </a:cubicBezTo>
                <a:cubicBezTo>
                  <a:pt x="7080566" y="170771"/>
                  <a:pt x="7076242" y="169542"/>
                  <a:pt x="7072794" y="166903"/>
                </a:cubicBezTo>
                <a:cubicBezTo>
                  <a:pt x="7066888" y="160236"/>
                  <a:pt x="7058221" y="160712"/>
                  <a:pt x="7049458" y="159569"/>
                </a:cubicBezTo>
                <a:cubicBezTo>
                  <a:pt x="7031979" y="157512"/>
                  <a:pt x="7014368" y="156778"/>
                  <a:pt x="6996784" y="157378"/>
                </a:cubicBezTo>
                <a:cubicBezTo>
                  <a:pt x="6987355" y="158388"/>
                  <a:pt x="6977830" y="157150"/>
                  <a:pt x="6968972" y="153759"/>
                </a:cubicBezTo>
                <a:cubicBezTo>
                  <a:pt x="6957637" y="149235"/>
                  <a:pt x="6945407" y="147416"/>
                  <a:pt x="6933253" y="148425"/>
                </a:cubicBezTo>
                <a:cubicBezTo>
                  <a:pt x="6912821" y="148949"/>
                  <a:pt x="6892391" y="147320"/>
                  <a:pt x="6872293" y="143567"/>
                </a:cubicBezTo>
                <a:cubicBezTo>
                  <a:pt x="6859234" y="140119"/>
                  <a:pt x="6845861" y="137957"/>
                  <a:pt x="6832383" y="137090"/>
                </a:cubicBezTo>
                <a:cubicBezTo>
                  <a:pt x="6802379" y="135471"/>
                  <a:pt x="6772375" y="133661"/>
                  <a:pt x="6742277" y="133947"/>
                </a:cubicBezTo>
                <a:cubicBezTo>
                  <a:pt x="6730732" y="134280"/>
                  <a:pt x="6719283" y="131661"/>
                  <a:pt x="6709034" y="126327"/>
                </a:cubicBezTo>
                <a:cubicBezTo>
                  <a:pt x="6697690" y="120145"/>
                  <a:pt x="6685079" y="116659"/>
                  <a:pt x="6672173" y="116135"/>
                </a:cubicBezTo>
                <a:cubicBezTo>
                  <a:pt x="6639597" y="114897"/>
                  <a:pt x="6606259" y="118135"/>
                  <a:pt x="6574732" y="107944"/>
                </a:cubicBezTo>
                <a:cubicBezTo>
                  <a:pt x="6571122" y="107267"/>
                  <a:pt x="6567436" y="107077"/>
                  <a:pt x="6563778" y="107372"/>
                </a:cubicBezTo>
                <a:cubicBezTo>
                  <a:pt x="6511772" y="105848"/>
                  <a:pt x="6459765" y="103943"/>
                  <a:pt x="6407759" y="102991"/>
                </a:cubicBezTo>
                <a:cubicBezTo>
                  <a:pt x="6364610" y="102133"/>
                  <a:pt x="6322034" y="97371"/>
                  <a:pt x="6278409" y="98895"/>
                </a:cubicBezTo>
                <a:cubicBezTo>
                  <a:pt x="6270503" y="98895"/>
                  <a:pt x="6262693" y="99848"/>
                  <a:pt x="6254597" y="98895"/>
                </a:cubicBezTo>
                <a:cubicBezTo>
                  <a:pt x="6222402" y="97180"/>
                  <a:pt x="6190112" y="96419"/>
                  <a:pt x="6157823" y="95942"/>
                </a:cubicBezTo>
                <a:cubicBezTo>
                  <a:pt x="6128581" y="95942"/>
                  <a:pt x="6099053" y="97180"/>
                  <a:pt x="6069907" y="95942"/>
                </a:cubicBezTo>
                <a:cubicBezTo>
                  <a:pt x="6011328" y="93180"/>
                  <a:pt x="5952845" y="95942"/>
                  <a:pt x="5894170" y="93275"/>
                </a:cubicBezTo>
                <a:cubicBezTo>
                  <a:pt x="5837020" y="91085"/>
                  <a:pt x="5779870" y="91275"/>
                  <a:pt x="5722720" y="90989"/>
                </a:cubicBezTo>
                <a:lnTo>
                  <a:pt x="5722720" y="90989"/>
                </a:lnTo>
                <a:cubicBezTo>
                  <a:pt x="5726826" y="90560"/>
                  <a:pt x="5730865" y="89599"/>
                  <a:pt x="5734722" y="88132"/>
                </a:cubicBezTo>
                <a:cubicBezTo>
                  <a:pt x="5735922" y="87865"/>
                  <a:pt x="5737189" y="88074"/>
                  <a:pt x="5738246" y="88703"/>
                </a:cubicBezTo>
                <a:cubicBezTo>
                  <a:pt x="5742437" y="90513"/>
                  <a:pt x="5746628" y="88703"/>
                  <a:pt x="5750152" y="88703"/>
                </a:cubicBezTo>
                <a:cubicBezTo>
                  <a:pt x="5758039" y="90684"/>
                  <a:pt x="5766326" y="90256"/>
                  <a:pt x="5773965" y="87465"/>
                </a:cubicBezTo>
                <a:cubicBezTo>
                  <a:pt x="5773965" y="87465"/>
                  <a:pt x="5775394" y="88322"/>
                  <a:pt x="5775965" y="88989"/>
                </a:cubicBezTo>
                <a:cubicBezTo>
                  <a:pt x="5778632" y="91465"/>
                  <a:pt x="5780918" y="90323"/>
                  <a:pt x="5783204" y="88417"/>
                </a:cubicBezTo>
                <a:cubicBezTo>
                  <a:pt x="5785490" y="86512"/>
                  <a:pt x="5786633" y="85751"/>
                  <a:pt x="5785966" y="83560"/>
                </a:cubicBezTo>
                <a:cubicBezTo>
                  <a:pt x="5785300" y="81369"/>
                  <a:pt x="5782157" y="81750"/>
                  <a:pt x="5779870" y="81274"/>
                </a:cubicBezTo>
                <a:cubicBezTo>
                  <a:pt x="5770079" y="79712"/>
                  <a:pt x="5760135" y="79321"/>
                  <a:pt x="5750248" y="80131"/>
                </a:cubicBezTo>
                <a:cubicBezTo>
                  <a:pt x="5739866" y="80131"/>
                  <a:pt x="5730055" y="77559"/>
                  <a:pt x="5719768" y="77749"/>
                </a:cubicBezTo>
                <a:cubicBezTo>
                  <a:pt x="5700022" y="78559"/>
                  <a:pt x="5680248" y="78369"/>
                  <a:pt x="5660522" y="77178"/>
                </a:cubicBezTo>
                <a:cubicBezTo>
                  <a:pt x="5625947" y="74225"/>
                  <a:pt x="5591466" y="75273"/>
                  <a:pt x="5556986" y="74511"/>
                </a:cubicBezTo>
                <a:cubicBezTo>
                  <a:pt x="5547461" y="74511"/>
                  <a:pt x="5538602" y="76987"/>
                  <a:pt x="5529934" y="71653"/>
                </a:cubicBezTo>
                <a:cubicBezTo>
                  <a:pt x="5534125" y="70606"/>
                  <a:pt x="5537554" y="66224"/>
                  <a:pt x="5542317" y="68987"/>
                </a:cubicBezTo>
                <a:cubicBezTo>
                  <a:pt x="5548441" y="72549"/>
                  <a:pt x="5555823" y="73244"/>
                  <a:pt x="5562510" y="70892"/>
                </a:cubicBezTo>
                <a:cubicBezTo>
                  <a:pt x="5571997" y="67596"/>
                  <a:pt x="5582217" y="66967"/>
                  <a:pt x="5592038" y="69082"/>
                </a:cubicBezTo>
                <a:cubicBezTo>
                  <a:pt x="5593847" y="69082"/>
                  <a:pt x="5596038" y="70606"/>
                  <a:pt x="5597276" y="69082"/>
                </a:cubicBezTo>
                <a:cubicBezTo>
                  <a:pt x="5600800" y="64510"/>
                  <a:pt x="5606230" y="65272"/>
                  <a:pt x="5610802" y="65748"/>
                </a:cubicBezTo>
                <a:cubicBezTo>
                  <a:pt x="5632138" y="67844"/>
                  <a:pt x="5653379" y="65081"/>
                  <a:pt x="5674810" y="66319"/>
                </a:cubicBezTo>
                <a:cubicBezTo>
                  <a:pt x="5698222" y="67158"/>
                  <a:pt x="5721663" y="66624"/>
                  <a:pt x="5745009" y="64700"/>
                </a:cubicBezTo>
                <a:cubicBezTo>
                  <a:pt x="5752077" y="65205"/>
                  <a:pt x="5759192" y="64786"/>
                  <a:pt x="5766154" y="63462"/>
                </a:cubicBezTo>
                <a:cubicBezTo>
                  <a:pt x="5771107" y="61747"/>
                  <a:pt x="5775108" y="59652"/>
                  <a:pt x="5780347" y="63462"/>
                </a:cubicBezTo>
                <a:cubicBezTo>
                  <a:pt x="5782490" y="64796"/>
                  <a:pt x="5785309" y="64138"/>
                  <a:pt x="5786643" y="61995"/>
                </a:cubicBezTo>
                <a:cubicBezTo>
                  <a:pt x="5786843" y="61671"/>
                  <a:pt x="5786995" y="61338"/>
                  <a:pt x="5787109" y="60985"/>
                </a:cubicBezTo>
                <a:cubicBezTo>
                  <a:pt x="5787776" y="56890"/>
                  <a:pt x="5783585" y="58319"/>
                  <a:pt x="5781204" y="57747"/>
                </a:cubicBezTo>
                <a:cubicBezTo>
                  <a:pt x="5766497" y="55432"/>
                  <a:pt x="5751591" y="54632"/>
                  <a:pt x="5736722" y="55366"/>
                </a:cubicBezTo>
                <a:cubicBezTo>
                  <a:pt x="5698622" y="53937"/>
                  <a:pt x="5660522" y="50032"/>
                  <a:pt x="5621851" y="49746"/>
                </a:cubicBezTo>
                <a:cubicBezTo>
                  <a:pt x="5602801" y="49746"/>
                  <a:pt x="5583751" y="48888"/>
                  <a:pt x="5565272" y="48412"/>
                </a:cubicBezTo>
                <a:cubicBezTo>
                  <a:pt x="5555767" y="47660"/>
                  <a:pt x="5546222" y="47469"/>
                  <a:pt x="5536697" y="47841"/>
                </a:cubicBezTo>
                <a:cubicBezTo>
                  <a:pt x="5509551" y="50222"/>
                  <a:pt x="5482405" y="47365"/>
                  <a:pt x="5455259" y="47841"/>
                </a:cubicBezTo>
                <a:cubicBezTo>
                  <a:pt x="5421921" y="48698"/>
                  <a:pt x="5388584" y="47365"/>
                  <a:pt x="5355056" y="46031"/>
                </a:cubicBezTo>
                <a:cubicBezTo>
                  <a:pt x="5347436" y="46031"/>
                  <a:pt x="5340387" y="47841"/>
                  <a:pt x="5332957" y="47174"/>
                </a:cubicBezTo>
                <a:cubicBezTo>
                  <a:pt x="5319908" y="46031"/>
                  <a:pt x="5307050" y="50127"/>
                  <a:pt x="5293714" y="47174"/>
                </a:cubicBezTo>
                <a:cubicBezTo>
                  <a:pt x="5289523" y="46317"/>
                  <a:pt x="5285047" y="47745"/>
                  <a:pt x="5281237" y="44412"/>
                </a:cubicBezTo>
                <a:cubicBezTo>
                  <a:pt x="5278560" y="42764"/>
                  <a:pt x="5275379" y="42155"/>
                  <a:pt x="5272283" y="42697"/>
                </a:cubicBezTo>
                <a:cubicBezTo>
                  <a:pt x="5253233" y="43650"/>
                  <a:pt x="5233421" y="41173"/>
                  <a:pt x="5213990" y="40316"/>
                </a:cubicBezTo>
                <a:cubicBezTo>
                  <a:pt x="5196750" y="39459"/>
                  <a:pt x="5179319" y="39745"/>
                  <a:pt x="5162079" y="38220"/>
                </a:cubicBezTo>
                <a:cubicBezTo>
                  <a:pt x="5143029" y="36506"/>
                  <a:pt x="5123979" y="35649"/>
                  <a:pt x="5104929" y="34887"/>
                </a:cubicBezTo>
                <a:cubicBezTo>
                  <a:pt x="5080545" y="34029"/>
                  <a:pt x="5056256" y="33553"/>
                  <a:pt x="5031872" y="33172"/>
                </a:cubicBezTo>
                <a:cubicBezTo>
                  <a:pt x="5024957" y="34096"/>
                  <a:pt x="5017966" y="34325"/>
                  <a:pt x="5011013" y="33839"/>
                </a:cubicBezTo>
                <a:cubicBezTo>
                  <a:pt x="4993534" y="31448"/>
                  <a:pt x="4975856" y="30810"/>
                  <a:pt x="4958244" y="31934"/>
                </a:cubicBezTo>
                <a:cubicBezTo>
                  <a:pt x="4891569" y="30696"/>
                  <a:pt x="4824418" y="30410"/>
                  <a:pt x="4757552" y="30410"/>
                </a:cubicBezTo>
                <a:cubicBezTo>
                  <a:pt x="4734349" y="29334"/>
                  <a:pt x="4711099" y="29581"/>
                  <a:pt x="4687924" y="31172"/>
                </a:cubicBezTo>
                <a:cubicBezTo>
                  <a:pt x="4673875" y="32030"/>
                  <a:pt x="4659778" y="32030"/>
                  <a:pt x="4645729" y="31172"/>
                </a:cubicBezTo>
                <a:cubicBezTo>
                  <a:pt x="4617821" y="31172"/>
                  <a:pt x="4590007" y="32315"/>
                  <a:pt x="4562195" y="32601"/>
                </a:cubicBezTo>
                <a:cubicBezTo>
                  <a:pt x="4554098" y="32601"/>
                  <a:pt x="4546097" y="32601"/>
                  <a:pt x="4538001" y="32601"/>
                </a:cubicBezTo>
                <a:cubicBezTo>
                  <a:pt x="4534953" y="32601"/>
                  <a:pt x="4530762" y="32601"/>
                  <a:pt x="4531143" y="37173"/>
                </a:cubicBezTo>
                <a:cubicBezTo>
                  <a:pt x="4532448" y="43288"/>
                  <a:pt x="4537753" y="47727"/>
                  <a:pt x="4544002" y="47936"/>
                </a:cubicBezTo>
                <a:lnTo>
                  <a:pt x="4555146" y="48508"/>
                </a:lnTo>
                <a:cubicBezTo>
                  <a:pt x="4574110" y="50870"/>
                  <a:pt x="4593189" y="52242"/>
                  <a:pt x="4612296" y="52603"/>
                </a:cubicBezTo>
                <a:cubicBezTo>
                  <a:pt x="4632870" y="51936"/>
                  <a:pt x="4653063" y="54794"/>
                  <a:pt x="4673542" y="53842"/>
                </a:cubicBezTo>
                <a:cubicBezTo>
                  <a:pt x="4687448" y="53079"/>
                  <a:pt x="4701450" y="55937"/>
                  <a:pt x="4715547" y="53842"/>
                </a:cubicBezTo>
                <a:cubicBezTo>
                  <a:pt x="4718005" y="53642"/>
                  <a:pt x="4720472" y="53965"/>
                  <a:pt x="4722786" y="54794"/>
                </a:cubicBezTo>
                <a:cubicBezTo>
                  <a:pt x="4734845" y="57613"/>
                  <a:pt x="4747351" y="57966"/>
                  <a:pt x="4759553" y="55842"/>
                </a:cubicBezTo>
                <a:cubicBezTo>
                  <a:pt x="4771878" y="54022"/>
                  <a:pt x="4784337" y="53194"/>
                  <a:pt x="4796795" y="53365"/>
                </a:cubicBezTo>
                <a:cubicBezTo>
                  <a:pt x="4806320" y="53842"/>
                  <a:pt x="4815845" y="53937"/>
                  <a:pt x="4825370" y="54128"/>
                </a:cubicBezTo>
                <a:cubicBezTo>
                  <a:pt x="4844420" y="54128"/>
                  <a:pt x="4863470" y="54128"/>
                  <a:pt x="4882520" y="54985"/>
                </a:cubicBezTo>
                <a:cubicBezTo>
                  <a:pt x="4884359" y="55223"/>
                  <a:pt x="4886207" y="55223"/>
                  <a:pt x="4888045" y="54985"/>
                </a:cubicBezTo>
                <a:cubicBezTo>
                  <a:pt x="4899141" y="52975"/>
                  <a:pt x="4910486" y="52718"/>
                  <a:pt x="4921668" y="54223"/>
                </a:cubicBezTo>
                <a:cubicBezTo>
                  <a:pt x="4937384" y="55271"/>
                  <a:pt x="4953291" y="48698"/>
                  <a:pt x="4968626" y="55651"/>
                </a:cubicBezTo>
                <a:lnTo>
                  <a:pt x="4969579" y="55651"/>
                </a:lnTo>
                <a:cubicBezTo>
                  <a:pt x="4985743" y="52842"/>
                  <a:pt x="5002278" y="52842"/>
                  <a:pt x="5018442" y="55651"/>
                </a:cubicBezTo>
                <a:cubicBezTo>
                  <a:pt x="5022128" y="56214"/>
                  <a:pt x="5025891" y="55851"/>
                  <a:pt x="5029396" y="54604"/>
                </a:cubicBezTo>
                <a:cubicBezTo>
                  <a:pt x="5033454" y="53242"/>
                  <a:pt x="5037692" y="52508"/>
                  <a:pt x="5041969" y="52413"/>
                </a:cubicBezTo>
                <a:cubicBezTo>
                  <a:pt x="5058352" y="54013"/>
                  <a:pt x="5074859" y="53861"/>
                  <a:pt x="5091213" y="51936"/>
                </a:cubicBezTo>
                <a:cubicBezTo>
                  <a:pt x="5098738" y="51746"/>
                  <a:pt x="5106272" y="52289"/>
                  <a:pt x="5113692" y="53556"/>
                </a:cubicBezTo>
                <a:cubicBezTo>
                  <a:pt x="5093976" y="59557"/>
                  <a:pt x="5075592" y="56699"/>
                  <a:pt x="5057685" y="57556"/>
                </a:cubicBezTo>
                <a:cubicBezTo>
                  <a:pt x="5026538" y="59176"/>
                  <a:pt x="4995582" y="62700"/>
                  <a:pt x="4964244" y="62986"/>
                </a:cubicBezTo>
                <a:cubicBezTo>
                  <a:pt x="4932907" y="63271"/>
                  <a:pt x="4903761" y="67367"/>
                  <a:pt x="4873281" y="66415"/>
                </a:cubicBezTo>
                <a:cubicBezTo>
                  <a:pt x="4850231" y="65729"/>
                  <a:pt x="4827151" y="66624"/>
                  <a:pt x="4804225" y="69082"/>
                </a:cubicBezTo>
                <a:cubicBezTo>
                  <a:pt x="4795404" y="69072"/>
                  <a:pt x="4786584" y="69644"/>
                  <a:pt x="4777840" y="70796"/>
                </a:cubicBezTo>
                <a:cubicBezTo>
                  <a:pt x="4771954" y="73215"/>
                  <a:pt x="4765458" y="73721"/>
                  <a:pt x="4759267" y="72225"/>
                </a:cubicBezTo>
                <a:cubicBezTo>
                  <a:pt x="4756028" y="71092"/>
                  <a:pt x="4752552" y="70796"/>
                  <a:pt x="4749170" y="71368"/>
                </a:cubicBezTo>
                <a:cubicBezTo>
                  <a:pt x="4738931" y="73225"/>
                  <a:pt x="4728511" y="73892"/>
                  <a:pt x="4718119" y="73368"/>
                </a:cubicBezTo>
                <a:cubicBezTo>
                  <a:pt x="4708527" y="69787"/>
                  <a:pt x="4697859" y="70443"/>
                  <a:pt x="4688782" y="75177"/>
                </a:cubicBezTo>
                <a:cubicBezTo>
                  <a:pt x="4686229" y="76911"/>
                  <a:pt x="4683000" y="77302"/>
                  <a:pt x="4680114" y="76226"/>
                </a:cubicBezTo>
                <a:cubicBezTo>
                  <a:pt x="4664550" y="69844"/>
                  <a:pt x="4647882" y="66605"/>
                  <a:pt x="4631060" y="66701"/>
                </a:cubicBezTo>
                <a:cubicBezTo>
                  <a:pt x="4603723" y="64224"/>
                  <a:pt x="4576768" y="58223"/>
                  <a:pt x="4549336" y="58033"/>
                </a:cubicBezTo>
                <a:cubicBezTo>
                  <a:pt x="4541049" y="58033"/>
                  <a:pt x="4531905" y="54413"/>
                  <a:pt x="4524761" y="60128"/>
                </a:cubicBezTo>
                <a:cubicBezTo>
                  <a:pt x="4520542" y="64386"/>
                  <a:pt x="4513665" y="64424"/>
                  <a:pt x="4509407" y="60205"/>
                </a:cubicBezTo>
                <a:cubicBezTo>
                  <a:pt x="4509378" y="60176"/>
                  <a:pt x="4509359" y="60157"/>
                  <a:pt x="4509331" y="60128"/>
                </a:cubicBezTo>
                <a:cubicBezTo>
                  <a:pt x="4501806" y="53270"/>
                  <a:pt x="4494662" y="56414"/>
                  <a:pt x="4487233" y="58509"/>
                </a:cubicBezTo>
                <a:cubicBezTo>
                  <a:pt x="4485614" y="58509"/>
                  <a:pt x="4483804" y="61271"/>
                  <a:pt x="4482470" y="60890"/>
                </a:cubicBezTo>
                <a:cubicBezTo>
                  <a:pt x="4471802" y="58223"/>
                  <a:pt x="4461230" y="51936"/>
                  <a:pt x="4450466" y="60890"/>
                </a:cubicBezTo>
                <a:cubicBezTo>
                  <a:pt x="4435322" y="53270"/>
                  <a:pt x="4419320" y="61652"/>
                  <a:pt x="4403603" y="57176"/>
                </a:cubicBezTo>
                <a:cubicBezTo>
                  <a:pt x="4390754" y="55013"/>
                  <a:pt x="4377610" y="55432"/>
                  <a:pt x="4364932" y="58413"/>
                </a:cubicBezTo>
                <a:cubicBezTo>
                  <a:pt x="4352168" y="59938"/>
                  <a:pt x="4338357" y="55080"/>
                  <a:pt x="4326165" y="63081"/>
                </a:cubicBezTo>
                <a:cubicBezTo>
                  <a:pt x="4325079" y="63595"/>
                  <a:pt x="4323822" y="63595"/>
                  <a:pt x="4322736" y="63081"/>
                </a:cubicBezTo>
                <a:cubicBezTo>
                  <a:pt x="4315878" y="59080"/>
                  <a:pt x="4307972" y="62224"/>
                  <a:pt x="4300924" y="58699"/>
                </a:cubicBezTo>
                <a:cubicBezTo>
                  <a:pt x="4296828" y="56699"/>
                  <a:pt x="4292637" y="58699"/>
                  <a:pt x="4289208" y="63176"/>
                </a:cubicBezTo>
                <a:cubicBezTo>
                  <a:pt x="4285779" y="67653"/>
                  <a:pt x="4279683" y="72035"/>
                  <a:pt x="4273492" y="64700"/>
                </a:cubicBezTo>
                <a:cubicBezTo>
                  <a:pt x="4270291" y="60871"/>
                  <a:pt x="4265529" y="58699"/>
                  <a:pt x="4260538" y="58795"/>
                </a:cubicBezTo>
                <a:cubicBezTo>
                  <a:pt x="4250346" y="59557"/>
                  <a:pt x="4240440" y="65462"/>
                  <a:pt x="4230153" y="58795"/>
                </a:cubicBezTo>
                <a:cubicBezTo>
                  <a:pt x="4228057" y="57461"/>
                  <a:pt x="4225676" y="59842"/>
                  <a:pt x="4224629" y="62510"/>
                </a:cubicBezTo>
                <a:cubicBezTo>
                  <a:pt x="4223581" y="65176"/>
                  <a:pt x="4221295" y="68415"/>
                  <a:pt x="4218532" y="67558"/>
                </a:cubicBezTo>
                <a:cubicBezTo>
                  <a:pt x="4210389" y="65939"/>
                  <a:pt x="4202007" y="65939"/>
                  <a:pt x="4193863" y="67558"/>
                </a:cubicBezTo>
                <a:cubicBezTo>
                  <a:pt x="4190329" y="68129"/>
                  <a:pt x="4186747" y="66872"/>
                  <a:pt x="4184338" y="64224"/>
                </a:cubicBezTo>
                <a:cubicBezTo>
                  <a:pt x="4179765" y="58890"/>
                  <a:pt x="4175956" y="59842"/>
                  <a:pt x="4173479" y="66605"/>
                </a:cubicBezTo>
                <a:cubicBezTo>
                  <a:pt x="4172717" y="68891"/>
                  <a:pt x="4171955" y="71558"/>
                  <a:pt x="4169479" y="71273"/>
                </a:cubicBezTo>
                <a:cubicBezTo>
                  <a:pt x="4156810" y="70225"/>
                  <a:pt x="4143475" y="73273"/>
                  <a:pt x="4131950" y="64796"/>
                </a:cubicBezTo>
                <a:cubicBezTo>
                  <a:pt x="4127378" y="61461"/>
                  <a:pt x="4123378" y="60223"/>
                  <a:pt x="4118710" y="63938"/>
                </a:cubicBezTo>
                <a:cubicBezTo>
                  <a:pt x="4115396" y="66795"/>
                  <a:pt x="4110567" y="67034"/>
                  <a:pt x="4106995" y="64510"/>
                </a:cubicBezTo>
                <a:cubicBezTo>
                  <a:pt x="4100994" y="61461"/>
                  <a:pt x="4092326" y="59366"/>
                  <a:pt x="4087945" y="64510"/>
                </a:cubicBezTo>
                <a:cubicBezTo>
                  <a:pt x="4081849" y="72511"/>
                  <a:pt x="4075657" y="70510"/>
                  <a:pt x="4068895" y="69939"/>
                </a:cubicBezTo>
                <a:cubicBezTo>
                  <a:pt x="4058789" y="67767"/>
                  <a:pt x="4048426" y="67119"/>
                  <a:pt x="4038129" y="68034"/>
                </a:cubicBezTo>
                <a:cubicBezTo>
                  <a:pt x="4027509" y="70653"/>
                  <a:pt x="4016498" y="71263"/>
                  <a:pt x="4005649" y="69844"/>
                </a:cubicBezTo>
                <a:cubicBezTo>
                  <a:pt x="3996124" y="68224"/>
                  <a:pt x="3985837" y="63748"/>
                  <a:pt x="3976407" y="67748"/>
                </a:cubicBezTo>
                <a:cubicBezTo>
                  <a:pt x="3968930" y="71044"/>
                  <a:pt x="3960634" y="72006"/>
                  <a:pt x="3952594" y="70510"/>
                </a:cubicBezTo>
                <a:cubicBezTo>
                  <a:pt x="3939964" y="68587"/>
                  <a:pt x="3927125" y="68587"/>
                  <a:pt x="3914494" y="70510"/>
                </a:cubicBezTo>
                <a:cubicBezTo>
                  <a:pt x="3905979" y="72387"/>
                  <a:pt x="3897197" y="72644"/>
                  <a:pt x="3888586" y="71273"/>
                </a:cubicBezTo>
                <a:cubicBezTo>
                  <a:pt x="3881909" y="69567"/>
                  <a:pt x="3874880" y="72330"/>
                  <a:pt x="3871156" y="78130"/>
                </a:cubicBezTo>
                <a:cubicBezTo>
                  <a:pt x="3868298" y="81654"/>
                  <a:pt x="3867917" y="86512"/>
                  <a:pt x="3864679" y="89656"/>
                </a:cubicBezTo>
                <a:cubicBezTo>
                  <a:pt x="3858869" y="76320"/>
                  <a:pt x="3853249" y="71653"/>
                  <a:pt x="3843533" y="73273"/>
                </a:cubicBezTo>
                <a:cubicBezTo>
                  <a:pt x="3821816" y="76797"/>
                  <a:pt x="3800004" y="73273"/>
                  <a:pt x="3778287" y="75559"/>
                </a:cubicBezTo>
                <a:cubicBezTo>
                  <a:pt x="3756056" y="76511"/>
                  <a:pt x="3733796" y="76159"/>
                  <a:pt x="3711612" y="74511"/>
                </a:cubicBezTo>
                <a:cubicBezTo>
                  <a:pt x="3704792" y="75387"/>
                  <a:pt x="3697896" y="75540"/>
                  <a:pt x="3691038" y="74987"/>
                </a:cubicBezTo>
                <a:cubicBezTo>
                  <a:pt x="3676750" y="71368"/>
                  <a:pt x="3662463" y="74987"/>
                  <a:pt x="3647699" y="72892"/>
                </a:cubicBezTo>
                <a:cubicBezTo>
                  <a:pt x="3635507" y="71273"/>
                  <a:pt x="3623315" y="75940"/>
                  <a:pt x="3611028" y="72892"/>
                </a:cubicBezTo>
                <a:cubicBezTo>
                  <a:pt x="3605980" y="72577"/>
                  <a:pt x="3600903" y="72730"/>
                  <a:pt x="3595883" y="73368"/>
                </a:cubicBezTo>
                <a:cubicBezTo>
                  <a:pt x="3581786" y="73368"/>
                  <a:pt x="3567308" y="76130"/>
                  <a:pt x="3553783" y="69748"/>
                </a:cubicBezTo>
                <a:cubicBezTo>
                  <a:pt x="3546934" y="66119"/>
                  <a:pt x="3538619" y="66710"/>
                  <a:pt x="3532352" y="71273"/>
                </a:cubicBezTo>
                <a:cubicBezTo>
                  <a:pt x="3525208" y="78416"/>
                  <a:pt x="3516635" y="76035"/>
                  <a:pt x="3509396" y="79750"/>
                </a:cubicBezTo>
                <a:cubicBezTo>
                  <a:pt x="3507205" y="80798"/>
                  <a:pt x="3504062" y="80417"/>
                  <a:pt x="3505681" y="75177"/>
                </a:cubicBezTo>
                <a:cubicBezTo>
                  <a:pt x="3507301" y="69939"/>
                  <a:pt x="3503681" y="67844"/>
                  <a:pt x="3499681" y="67844"/>
                </a:cubicBezTo>
                <a:cubicBezTo>
                  <a:pt x="3495680" y="67844"/>
                  <a:pt x="3496442" y="71844"/>
                  <a:pt x="3497204" y="74987"/>
                </a:cubicBezTo>
                <a:cubicBezTo>
                  <a:pt x="3497204" y="76320"/>
                  <a:pt x="3497204" y="77749"/>
                  <a:pt x="3495871" y="78035"/>
                </a:cubicBezTo>
                <a:cubicBezTo>
                  <a:pt x="3494537" y="78321"/>
                  <a:pt x="3492918" y="76130"/>
                  <a:pt x="3492442" y="74130"/>
                </a:cubicBezTo>
                <a:cubicBezTo>
                  <a:pt x="3491203" y="69558"/>
                  <a:pt x="3489965" y="64605"/>
                  <a:pt x="3484345" y="65462"/>
                </a:cubicBezTo>
                <a:cubicBezTo>
                  <a:pt x="3479154" y="65862"/>
                  <a:pt x="3474954" y="69834"/>
                  <a:pt x="3474249" y="74987"/>
                </a:cubicBezTo>
                <a:cubicBezTo>
                  <a:pt x="3474087" y="77883"/>
                  <a:pt x="3472611" y="80550"/>
                  <a:pt x="3470248" y="82226"/>
                </a:cubicBezTo>
                <a:cubicBezTo>
                  <a:pt x="3467010" y="84322"/>
                  <a:pt x="3466629" y="91751"/>
                  <a:pt x="3462152" y="90132"/>
                </a:cubicBezTo>
                <a:cubicBezTo>
                  <a:pt x="3457675" y="88513"/>
                  <a:pt x="3461676" y="81940"/>
                  <a:pt x="3460914" y="77749"/>
                </a:cubicBezTo>
                <a:cubicBezTo>
                  <a:pt x="3460152" y="73558"/>
                  <a:pt x="3462819" y="68891"/>
                  <a:pt x="3458247" y="66034"/>
                </a:cubicBezTo>
                <a:cubicBezTo>
                  <a:pt x="3453675" y="63176"/>
                  <a:pt x="3451484" y="67367"/>
                  <a:pt x="3448722" y="68987"/>
                </a:cubicBezTo>
                <a:cubicBezTo>
                  <a:pt x="3441959" y="72415"/>
                  <a:pt x="3435292" y="76416"/>
                  <a:pt x="3428815" y="68034"/>
                </a:cubicBezTo>
                <a:cubicBezTo>
                  <a:pt x="3426624" y="65272"/>
                  <a:pt x="3424338" y="65367"/>
                  <a:pt x="3422528" y="69177"/>
                </a:cubicBezTo>
                <a:cubicBezTo>
                  <a:pt x="3420642" y="74492"/>
                  <a:pt x="3417347" y="79197"/>
                  <a:pt x="3413003" y="82798"/>
                </a:cubicBezTo>
                <a:cubicBezTo>
                  <a:pt x="3406145" y="87560"/>
                  <a:pt x="3401383" y="85369"/>
                  <a:pt x="3400240" y="76511"/>
                </a:cubicBezTo>
                <a:cubicBezTo>
                  <a:pt x="3400144" y="74864"/>
                  <a:pt x="3400144" y="73206"/>
                  <a:pt x="3400240" y="71558"/>
                </a:cubicBezTo>
                <a:cubicBezTo>
                  <a:pt x="3400240" y="62795"/>
                  <a:pt x="3395953" y="59080"/>
                  <a:pt x="3388048" y="59938"/>
                </a:cubicBezTo>
                <a:cubicBezTo>
                  <a:pt x="3383761" y="60414"/>
                  <a:pt x="3372236" y="68510"/>
                  <a:pt x="3372712" y="71939"/>
                </a:cubicBezTo>
                <a:cubicBezTo>
                  <a:pt x="3373189" y="75368"/>
                  <a:pt x="3371379" y="75177"/>
                  <a:pt x="3370617" y="76702"/>
                </a:cubicBezTo>
                <a:cubicBezTo>
                  <a:pt x="3367026" y="74349"/>
                  <a:pt x="3363587" y="71777"/>
                  <a:pt x="3360330" y="68987"/>
                </a:cubicBezTo>
                <a:cubicBezTo>
                  <a:pt x="3360330" y="68987"/>
                  <a:pt x="3360330" y="68987"/>
                  <a:pt x="3360330" y="68415"/>
                </a:cubicBezTo>
                <a:cubicBezTo>
                  <a:pt x="3364807" y="58890"/>
                  <a:pt x="3361092" y="57937"/>
                  <a:pt x="3353567" y="59747"/>
                </a:cubicBezTo>
                <a:cubicBezTo>
                  <a:pt x="3350929" y="60309"/>
                  <a:pt x="3348205" y="60309"/>
                  <a:pt x="3345566" y="59747"/>
                </a:cubicBezTo>
                <a:cubicBezTo>
                  <a:pt x="3342709" y="59128"/>
                  <a:pt x="3339727" y="59681"/>
                  <a:pt x="3337279" y="61271"/>
                </a:cubicBezTo>
                <a:cubicBezTo>
                  <a:pt x="3329335" y="60128"/>
                  <a:pt x="3321306" y="59652"/>
                  <a:pt x="3313277" y="59842"/>
                </a:cubicBezTo>
                <a:cubicBezTo>
                  <a:pt x="3311000" y="58728"/>
                  <a:pt x="3308552" y="57995"/>
                  <a:pt x="3306037" y="57652"/>
                </a:cubicBezTo>
                <a:cubicBezTo>
                  <a:pt x="3299560" y="56509"/>
                  <a:pt x="3293083" y="58604"/>
                  <a:pt x="3286416" y="56985"/>
                </a:cubicBezTo>
                <a:cubicBezTo>
                  <a:pt x="3284044" y="56566"/>
                  <a:pt x="3281615" y="57347"/>
                  <a:pt x="3279939" y="59080"/>
                </a:cubicBezTo>
                <a:cubicBezTo>
                  <a:pt x="3269928" y="58252"/>
                  <a:pt x="3259879" y="58004"/>
                  <a:pt x="3249840" y="58319"/>
                </a:cubicBezTo>
                <a:cubicBezTo>
                  <a:pt x="3248040" y="56480"/>
                  <a:pt x="3245077" y="56442"/>
                  <a:pt x="3243239" y="58252"/>
                </a:cubicBezTo>
                <a:cubicBezTo>
                  <a:pt x="3243220" y="58271"/>
                  <a:pt x="3243192" y="58299"/>
                  <a:pt x="3243172" y="58319"/>
                </a:cubicBezTo>
                <a:lnTo>
                  <a:pt x="3233647" y="58319"/>
                </a:lnTo>
                <a:cubicBezTo>
                  <a:pt x="3225170" y="58319"/>
                  <a:pt x="3216693" y="57747"/>
                  <a:pt x="3208215" y="57366"/>
                </a:cubicBezTo>
                <a:cubicBezTo>
                  <a:pt x="3205644" y="52318"/>
                  <a:pt x="3199453" y="52603"/>
                  <a:pt x="3194500" y="54032"/>
                </a:cubicBezTo>
                <a:cubicBezTo>
                  <a:pt x="3193118" y="54299"/>
                  <a:pt x="3192052" y="55404"/>
                  <a:pt x="3191833" y="56794"/>
                </a:cubicBezTo>
                <a:cubicBezTo>
                  <a:pt x="3180593" y="56223"/>
                  <a:pt x="3169354" y="55747"/>
                  <a:pt x="3158209" y="55556"/>
                </a:cubicBezTo>
                <a:cubicBezTo>
                  <a:pt x="3156828" y="55518"/>
                  <a:pt x="3155457" y="55328"/>
                  <a:pt x="3154114" y="54985"/>
                </a:cubicBezTo>
                <a:cubicBezTo>
                  <a:pt x="3154114" y="54985"/>
                  <a:pt x="3154114" y="53937"/>
                  <a:pt x="3154114" y="53651"/>
                </a:cubicBezTo>
                <a:cubicBezTo>
                  <a:pt x="3150113" y="48794"/>
                  <a:pt x="3143065" y="52222"/>
                  <a:pt x="3136969" y="53651"/>
                </a:cubicBezTo>
                <a:lnTo>
                  <a:pt x="3121252" y="54794"/>
                </a:lnTo>
                <a:cubicBezTo>
                  <a:pt x="3121252" y="54794"/>
                  <a:pt x="3121252" y="54794"/>
                  <a:pt x="3121252" y="54223"/>
                </a:cubicBezTo>
                <a:cubicBezTo>
                  <a:pt x="3119557" y="53518"/>
                  <a:pt x="3117614" y="53889"/>
                  <a:pt x="3116299" y="55175"/>
                </a:cubicBezTo>
                <a:cubicBezTo>
                  <a:pt x="3103564" y="56214"/>
                  <a:pt x="3090753" y="55547"/>
                  <a:pt x="3078199" y="53175"/>
                </a:cubicBezTo>
                <a:cubicBezTo>
                  <a:pt x="3074008" y="52403"/>
                  <a:pt x="3069779" y="51870"/>
                  <a:pt x="3065531" y="51556"/>
                </a:cubicBezTo>
                <a:cubicBezTo>
                  <a:pt x="3063864" y="50574"/>
                  <a:pt x="3061874" y="50298"/>
                  <a:pt x="3060007" y="50794"/>
                </a:cubicBezTo>
                <a:lnTo>
                  <a:pt x="3060007" y="50794"/>
                </a:lnTo>
                <a:cubicBezTo>
                  <a:pt x="3049986" y="49908"/>
                  <a:pt x="3039899" y="50975"/>
                  <a:pt x="3030289" y="53937"/>
                </a:cubicBezTo>
                <a:cubicBezTo>
                  <a:pt x="3029108" y="54365"/>
                  <a:pt x="3027783" y="54022"/>
                  <a:pt x="3026955" y="53079"/>
                </a:cubicBezTo>
                <a:cubicBezTo>
                  <a:pt x="3026583" y="50984"/>
                  <a:pt x="3025240" y="49184"/>
                  <a:pt x="3023335" y="48222"/>
                </a:cubicBezTo>
                <a:lnTo>
                  <a:pt x="3023335" y="48222"/>
                </a:lnTo>
                <a:cubicBezTo>
                  <a:pt x="3015906" y="32315"/>
                  <a:pt x="3007238" y="28124"/>
                  <a:pt x="2995332" y="31553"/>
                </a:cubicBezTo>
                <a:cubicBezTo>
                  <a:pt x="2985807" y="34220"/>
                  <a:pt x="2976282" y="31553"/>
                  <a:pt x="2969329" y="45746"/>
                </a:cubicBezTo>
                <a:cubicBezTo>
                  <a:pt x="2969329" y="46317"/>
                  <a:pt x="2967995" y="45746"/>
                  <a:pt x="2967424" y="45746"/>
                </a:cubicBezTo>
                <a:cubicBezTo>
                  <a:pt x="2958403" y="45269"/>
                  <a:pt x="2949355" y="45841"/>
                  <a:pt x="2940468" y="47460"/>
                </a:cubicBezTo>
                <a:cubicBezTo>
                  <a:pt x="2914179" y="48031"/>
                  <a:pt x="2887890" y="47460"/>
                  <a:pt x="2861601" y="47460"/>
                </a:cubicBezTo>
                <a:cubicBezTo>
                  <a:pt x="2854743" y="47460"/>
                  <a:pt x="2847694" y="52413"/>
                  <a:pt x="2841027" y="48984"/>
                </a:cubicBezTo>
                <a:cubicBezTo>
                  <a:pt x="2837188" y="47098"/>
                  <a:pt x="2832826" y="46565"/>
                  <a:pt x="2828644" y="47460"/>
                </a:cubicBezTo>
                <a:cubicBezTo>
                  <a:pt x="2822548" y="48127"/>
                  <a:pt x="2814071" y="49841"/>
                  <a:pt x="2809594" y="39935"/>
                </a:cubicBezTo>
                <a:cubicBezTo>
                  <a:pt x="2807213" y="34887"/>
                  <a:pt x="2804546" y="34982"/>
                  <a:pt x="2802451" y="38506"/>
                </a:cubicBezTo>
                <a:cubicBezTo>
                  <a:pt x="2800355" y="42031"/>
                  <a:pt x="2806546" y="41935"/>
                  <a:pt x="2804737" y="46602"/>
                </a:cubicBezTo>
                <a:cubicBezTo>
                  <a:pt x="2794164" y="50984"/>
                  <a:pt x="2784448" y="50889"/>
                  <a:pt x="2778448" y="34792"/>
                </a:cubicBezTo>
                <a:cubicBezTo>
                  <a:pt x="2775590" y="27172"/>
                  <a:pt x="2773304" y="32220"/>
                  <a:pt x="2770542" y="34792"/>
                </a:cubicBezTo>
                <a:cubicBezTo>
                  <a:pt x="2767780" y="37364"/>
                  <a:pt x="2766065" y="38697"/>
                  <a:pt x="2769875" y="42602"/>
                </a:cubicBezTo>
                <a:cubicBezTo>
                  <a:pt x="2773685" y="46507"/>
                  <a:pt x="2769875" y="45460"/>
                  <a:pt x="2768351" y="46222"/>
                </a:cubicBezTo>
                <a:cubicBezTo>
                  <a:pt x="2764922" y="48603"/>
                  <a:pt x="2761303" y="48031"/>
                  <a:pt x="2757778" y="49079"/>
                </a:cubicBezTo>
                <a:cubicBezTo>
                  <a:pt x="2741395" y="53556"/>
                  <a:pt x="2725298" y="46602"/>
                  <a:pt x="2708820" y="51270"/>
                </a:cubicBezTo>
                <a:cubicBezTo>
                  <a:pt x="2705724" y="52260"/>
                  <a:pt x="2702533" y="52937"/>
                  <a:pt x="2699295" y="53270"/>
                </a:cubicBezTo>
                <a:lnTo>
                  <a:pt x="2697295" y="53270"/>
                </a:lnTo>
                <a:cubicBezTo>
                  <a:pt x="2693751" y="53175"/>
                  <a:pt x="2690360" y="51784"/>
                  <a:pt x="2687770" y="49365"/>
                </a:cubicBezTo>
                <a:cubicBezTo>
                  <a:pt x="2685550" y="47450"/>
                  <a:pt x="2684150" y="44755"/>
                  <a:pt x="2683864" y="41840"/>
                </a:cubicBezTo>
                <a:cubicBezTo>
                  <a:pt x="2683388" y="37554"/>
                  <a:pt x="2686531" y="38126"/>
                  <a:pt x="2687960" y="36411"/>
                </a:cubicBezTo>
                <a:cubicBezTo>
                  <a:pt x="2689389" y="34696"/>
                  <a:pt x="2692627" y="35078"/>
                  <a:pt x="2691961" y="29458"/>
                </a:cubicBezTo>
                <a:cubicBezTo>
                  <a:pt x="2691389" y="25362"/>
                  <a:pt x="2689294" y="25076"/>
                  <a:pt x="2687389" y="23361"/>
                </a:cubicBezTo>
                <a:cubicBezTo>
                  <a:pt x="2681197" y="17456"/>
                  <a:pt x="2676721" y="28695"/>
                  <a:pt x="2669672" y="26029"/>
                </a:cubicBezTo>
                <a:cubicBezTo>
                  <a:pt x="2674054" y="32125"/>
                  <a:pt x="2672625" y="43078"/>
                  <a:pt x="2679673" y="42411"/>
                </a:cubicBezTo>
                <a:cubicBezTo>
                  <a:pt x="2681102" y="42411"/>
                  <a:pt x="2680816" y="45746"/>
                  <a:pt x="2680626" y="47745"/>
                </a:cubicBezTo>
                <a:cubicBezTo>
                  <a:pt x="2680435" y="49746"/>
                  <a:pt x="2679292" y="51460"/>
                  <a:pt x="2677864" y="51365"/>
                </a:cubicBezTo>
                <a:cubicBezTo>
                  <a:pt x="2671196" y="51365"/>
                  <a:pt x="2663862" y="52985"/>
                  <a:pt x="2658337" y="49174"/>
                </a:cubicBezTo>
                <a:cubicBezTo>
                  <a:pt x="2652813" y="45364"/>
                  <a:pt x="2654908" y="34792"/>
                  <a:pt x="2655575" y="26505"/>
                </a:cubicBezTo>
                <a:cubicBezTo>
                  <a:pt x="2655527" y="25962"/>
                  <a:pt x="2655527" y="25429"/>
                  <a:pt x="2655575" y="24886"/>
                </a:cubicBezTo>
                <a:cubicBezTo>
                  <a:pt x="2656699" y="21542"/>
                  <a:pt x="2654899" y="17923"/>
                  <a:pt x="2651556" y="16808"/>
                </a:cubicBezTo>
                <a:cubicBezTo>
                  <a:pt x="2651441" y="16761"/>
                  <a:pt x="2651318" y="16723"/>
                  <a:pt x="2651194" y="16694"/>
                </a:cubicBezTo>
                <a:cubicBezTo>
                  <a:pt x="2647479" y="15361"/>
                  <a:pt x="2648812" y="21362"/>
                  <a:pt x="2648050" y="24219"/>
                </a:cubicBezTo>
                <a:cubicBezTo>
                  <a:pt x="2646403" y="30534"/>
                  <a:pt x="2646803" y="37201"/>
                  <a:pt x="2649194" y="43269"/>
                </a:cubicBezTo>
                <a:cubicBezTo>
                  <a:pt x="2652908" y="54604"/>
                  <a:pt x="2644907" y="54604"/>
                  <a:pt x="2643955" y="52794"/>
                </a:cubicBezTo>
                <a:cubicBezTo>
                  <a:pt x="2639859" y="45269"/>
                  <a:pt x="2636049" y="52794"/>
                  <a:pt x="2632239" y="52794"/>
                </a:cubicBezTo>
                <a:lnTo>
                  <a:pt x="2631286" y="52794"/>
                </a:lnTo>
                <a:cubicBezTo>
                  <a:pt x="2628048" y="50032"/>
                  <a:pt x="2625857" y="49746"/>
                  <a:pt x="2623095" y="52794"/>
                </a:cubicBezTo>
                <a:cubicBezTo>
                  <a:pt x="2614884" y="52175"/>
                  <a:pt x="2606636" y="52175"/>
                  <a:pt x="2598425" y="52794"/>
                </a:cubicBezTo>
                <a:cubicBezTo>
                  <a:pt x="2590424" y="53461"/>
                  <a:pt x="2588900" y="48222"/>
                  <a:pt x="2590329" y="38030"/>
                </a:cubicBezTo>
                <a:cubicBezTo>
                  <a:pt x="2590329" y="36601"/>
                  <a:pt x="2592615" y="35649"/>
                  <a:pt x="2592805" y="34220"/>
                </a:cubicBezTo>
                <a:cubicBezTo>
                  <a:pt x="2593377" y="29172"/>
                  <a:pt x="2591853" y="26124"/>
                  <a:pt x="2588614" y="28124"/>
                </a:cubicBezTo>
                <a:cubicBezTo>
                  <a:pt x="2585376" y="30124"/>
                  <a:pt x="2585090" y="35363"/>
                  <a:pt x="2585947" y="38983"/>
                </a:cubicBezTo>
                <a:cubicBezTo>
                  <a:pt x="2588614" y="50222"/>
                  <a:pt x="2581280" y="48508"/>
                  <a:pt x="2578804" y="52413"/>
                </a:cubicBezTo>
                <a:cubicBezTo>
                  <a:pt x="2576327" y="56318"/>
                  <a:pt x="2571279" y="56985"/>
                  <a:pt x="2569850" y="51080"/>
                </a:cubicBezTo>
                <a:cubicBezTo>
                  <a:pt x="2568421" y="45174"/>
                  <a:pt x="2566707" y="47555"/>
                  <a:pt x="2565850" y="48127"/>
                </a:cubicBezTo>
                <a:cubicBezTo>
                  <a:pt x="2553944" y="57080"/>
                  <a:pt x="2541752" y="50794"/>
                  <a:pt x="2529750" y="53270"/>
                </a:cubicBezTo>
                <a:cubicBezTo>
                  <a:pt x="2526550" y="54118"/>
                  <a:pt x="2523263" y="52213"/>
                  <a:pt x="2522415" y="49003"/>
                </a:cubicBezTo>
                <a:cubicBezTo>
                  <a:pt x="2522377" y="48870"/>
                  <a:pt x="2522349" y="48736"/>
                  <a:pt x="2522320" y="48603"/>
                </a:cubicBezTo>
                <a:cubicBezTo>
                  <a:pt x="2519463" y="39078"/>
                  <a:pt x="2522320" y="24504"/>
                  <a:pt x="2510986" y="23933"/>
                </a:cubicBezTo>
                <a:cubicBezTo>
                  <a:pt x="2508033" y="23933"/>
                  <a:pt x="2507652" y="18885"/>
                  <a:pt x="2504985" y="23933"/>
                </a:cubicBezTo>
                <a:cubicBezTo>
                  <a:pt x="2503461" y="18885"/>
                  <a:pt x="2507080" y="6503"/>
                  <a:pt x="2498127" y="12217"/>
                </a:cubicBezTo>
                <a:cubicBezTo>
                  <a:pt x="2496031" y="13551"/>
                  <a:pt x="2490983" y="12980"/>
                  <a:pt x="2492507" y="17266"/>
                </a:cubicBezTo>
                <a:cubicBezTo>
                  <a:pt x="2495650" y="26124"/>
                  <a:pt x="2489650" y="37935"/>
                  <a:pt x="2495841" y="44507"/>
                </a:cubicBezTo>
                <a:cubicBezTo>
                  <a:pt x="2497460" y="46222"/>
                  <a:pt x="2500508" y="44983"/>
                  <a:pt x="2499270" y="50413"/>
                </a:cubicBezTo>
                <a:cubicBezTo>
                  <a:pt x="2498413" y="54128"/>
                  <a:pt x="2496698" y="57270"/>
                  <a:pt x="2494031" y="55842"/>
                </a:cubicBezTo>
                <a:cubicBezTo>
                  <a:pt x="2483744" y="50317"/>
                  <a:pt x="2473267" y="54223"/>
                  <a:pt x="2462789" y="55175"/>
                </a:cubicBezTo>
                <a:cubicBezTo>
                  <a:pt x="2455741" y="55842"/>
                  <a:pt x="2453264" y="52889"/>
                  <a:pt x="2458217" y="42411"/>
                </a:cubicBezTo>
                <a:cubicBezTo>
                  <a:pt x="2460837" y="37716"/>
                  <a:pt x="2461903" y="32315"/>
                  <a:pt x="2461265" y="26981"/>
                </a:cubicBezTo>
                <a:cubicBezTo>
                  <a:pt x="2458693" y="17456"/>
                  <a:pt x="2463170" y="13836"/>
                  <a:pt x="2467742" y="8598"/>
                </a:cubicBezTo>
                <a:cubicBezTo>
                  <a:pt x="2462694" y="7836"/>
                  <a:pt x="2458217" y="8598"/>
                  <a:pt x="2458217" y="14885"/>
                </a:cubicBezTo>
                <a:cubicBezTo>
                  <a:pt x="2457398" y="28238"/>
                  <a:pt x="2453664" y="41240"/>
                  <a:pt x="2447263" y="52985"/>
                </a:cubicBezTo>
                <a:cubicBezTo>
                  <a:pt x="2446501" y="32886"/>
                  <a:pt x="2440977" y="39173"/>
                  <a:pt x="2436310" y="46698"/>
                </a:cubicBezTo>
                <a:cubicBezTo>
                  <a:pt x="2429928" y="56985"/>
                  <a:pt x="2423832" y="63653"/>
                  <a:pt x="2414688" y="56890"/>
                </a:cubicBezTo>
                <a:cubicBezTo>
                  <a:pt x="2411259" y="54318"/>
                  <a:pt x="2405163" y="59080"/>
                  <a:pt x="2404210" y="49746"/>
                </a:cubicBezTo>
                <a:cubicBezTo>
                  <a:pt x="2404096" y="43012"/>
                  <a:pt x="2406582" y="36497"/>
                  <a:pt x="2411164" y="31553"/>
                </a:cubicBezTo>
                <a:cubicBezTo>
                  <a:pt x="2412878" y="29362"/>
                  <a:pt x="2414783" y="27457"/>
                  <a:pt x="2416783" y="25076"/>
                </a:cubicBezTo>
                <a:cubicBezTo>
                  <a:pt x="2411954" y="24124"/>
                  <a:pt x="2407049" y="26296"/>
                  <a:pt x="2404496" y="30505"/>
                </a:cubicBezTo>
                <a:cubicBezTo>
                  <a:pt x="2399353" y="36697"/>
                  <a:pt x="2400781" y="24981"/>
                  <a:pt x="2397924" y="25267"/>
                </a:cubicBezTo>
                <a:cubicBezTo>
                  <a:pt x="2403925" y="13170"/>
                  <a:pt x="2395257" y="13075"/>
                  <a:pt x="2392876" y="7455"/>
                </a:cubicBezTo>
                <a:cubicBezTo>
                  <a:pt x="2395209" y="15770"/>
                  <a:pt x="2395009" y="24590"/>
                  <a:pt x="2392304" y="32792"/>
                </a:cubicBezTo>
                <a:cubicBezTo>
                  <a:pt x="2390113" y="40316"/>
                  <a:pt x="2382779" y="44031"/>
                  <a:pt x="2384875" y="54413"/>
                </a:cubicBezTo>
                <a:cubicBezTo>
                  <a:pt x="2384875" y="54413"/>
                  <a:pt x="2384208" y="54413"/>
                  <a:pt x="2383922" y="54413"/>
                </a:cubicBezTo>
                <a:cubicBezTo>
                  <a:pt x="2377826" y="53651"/>
                  <a:pt x="2371063" y="57176"/>
                  <a:pt x="2365634" y="51460"/>
                </a:cubicBezTo>
                <a:cubicBezTo>
                  <a:pt x="2362205" y="47745"/>
                  <a:pt x="2359919" y="37840"/>
                  <a:pt x="2356109" y="51460"/>
                </a:cubicBezTo>
                <a:cubicBezTo>
                  <a:pt x="2355157" y="54508"/>
                  <a:pt x="2353347" y="50413"/>
                  <a:pt x="2353347" y="50127"/>
                </a:cubicBezTo>
                <a:cubicBezTo>
                  <a:pt x="2355280" y="42526"/>
                  <a:pt x="2352956" y="34468"/>
                  <a:pt x="2347251" y="29077"/>
                </a:cubicBezTo>
                <a:cubicBezTo>
                  <a:pt x="2342203" y="23267"/>
                  <a:pt x="2351251" y="17171"/>
                  <a:pt x="2349346" y="10027"/>
                </a:cubicBezTo>
                <a:cubicBezTo>
                  <a:pt x="2342412" y="17980"/>
                  <a:pt x="2341298" y="29467"/>
                  <a:pt x="2346584" y="38602"/>
                </a:cubicBezTo>
                <a:cubicBezTo>
                  <a:pt x="2349537" y="45269"/>
                  <a:pt x="2347632" y="54889"/>
                  <a:pt x="2343727" y="54318"/>
                </a:cubicBezTo>
                <a:cubicBezTo>
                  <a:pt x="2337440" y="53270"/>
                  <a:pt x="2331344" y="56127"/>
                  <a:pt x="2325534" y="54318"/>
                </a:cubicBezTo>
                <a:cubicBezTo>
                  <a:pt x="2323153" y="53746"/>
                  <a:pt x="2317438" y="54318"/>
                  <a:pt x="2318676" y="44793"/>
                </a:cubicBezTo>
                <a:cubicBezTo>
                  <a:pt x="2318676" y="41555"/>
                  <a:pt x="2318676" y="37744"/>
                  <a:pt x="2316295" y="37935"/>
                </a:cubicBezTo>
                <a:cubicBezTo>
                  <a:pt x="2313913" y="38126"/>
                  <a:pt x="2312580" y="41173"/>
                  <a:pt x="2311723" y="43650"/>
                </a:cubicBezTo>
                <a:cubicBezTo>
                  <a:pt x="2310294" y="48127"/>
                  <a:pt x="2310389" y="55271"/>
                  <a:pt x="2305722" y="53746"/>
                </a:cubicBezTo>
                <a:cubicBezTo>
                  <a:pt x="2301055" y="52222"/>
                  <a:pt x="2304484" y="44888"/>
                  <a:pt x="2303055" y="40697"/>
                </a:cubicBezTo>
                <a:cubicBezTo>
                  <a:pt x="2302198" y="38030"/>
                  <a:pt x="2304674" y="33649"/>
                  <a:pt x="2301817" y="31172"/>
                </a:cubicBezTo>
                <a:cubicBezTo>
                  <a:pt x="2301245" y="32125"/>
                  <a:pt x="2300864" y="32982"/>
                  <a:pt x="2300483" y="33744"/>
                </a:cubicBezTo>
                <a:cubicBezTo>
                  <a:pt x="2296959" y="39745"/>
                  <a:pt x="2301531" y="54889"/>
                  <a:pt x="2291625" y="53461"/>
                </a:cubicBezTo>
                <a:cubicBezTo>
                  <a:pt x="2285624" y="52603"/>
                  <a:pt x="2278195" y="57747"/>
                  <a:pt x="2274670" y="44793"/>
                </a:cubicBezTo>
                <a:cubicBezTo>
                  <a:pt x="2273242" y="39745"/>
                  <a:pt x="2270194" y="40507"/>
                  <a:pt x="2269432" y="46317"/>
                </a:cubicBezTo>
                <a:cubicBezTo>
                  <a:pt x="2268670" y="52127"/>
                  <a:pt x="2266669" y="52603"/>
                  <a:pt x="2263717" y="52318"/>
                </a:cubicBezTo>
                <a:cubicBezTo>
                  <a:pt x="2261688" y="52060"/>
                  <a:pt x="2260116" y="50441"/>
                  <a:pt x="2259907" y="48412"/>
                </a:cubicBezTo>
                <a:cubicBezTo>
                  <a:pt x="2259335" y="43460"/>
                  <a:pt x="2262288" y="43174"/>
                  <a:pt x="2264193" y="41555"/>
                </a:cubicBezTo>
                <a:cubicBezTo>
                  <a:pt x="2266593" y="39869"/>
                  <a:pt x="2267755" y="36906"/>
                  <a:pt x="2267146" y="34029"/>
                </a:cubicBezTo>
                <a:cubicBezTo>
                  <a:pt x="2265641" y="25581"/>
                  <a:pt x="2266193" y="16885"/>
                  <a:pt x="2268765" y="8693"/>
                </a:cubicBezTo>
                <a:cubicBezTo>
                  <a:pt x="2263717" y="14313"/>
                  <a:pt x="2259907" y="18218"/>
                  <a:pt x="2262859" y="26981"/>
                </a:cubicBezTo>
                <a:cubicBezTo>
                  <a:pt x="2262859" y="28505"/>
                  <a:pt x="2265717" y="40316"/>
                  <a:pt x="2258478" y="33935"/>
                </a:cubicBezTo>
                <a:cubicBezTo>
                  <a:pt x="2255144" y="30887"/>
                  <a:pt x="2253239" y="35649"/>
                  <a:pt x="2252668" y="39269"/>
                </a:cubicBezTo>
                <a:cubicBezTo>
                  <a:pt x="2250953" y="49651"/>
                  <a:pt x="2247143" y="52413"/>
                  <a:pt x="2240952" y="51460"/>
                </a:cubicBezTo>
                <a:cubicBezTo>
                  <a:pt x="2234761" y="50508"/>
                  <a:pt x="2230093" y="51460"/>
                  <a:pt x="2230760" y="36697"/>
                </a:cubicBezTo>
                <a:cubicBezTo>
                  <a:pt x="2225617" y="50794"/>
                  <a:pt x="2225712" y="50317"/>
                  <a:pt x="2212377" y="49174"/>
                </a:cubicBezTo>
                <a:cubicBezTo>
                  <a:pt x="2205233" y="48603"/>
                  <a:pt x="2212377" y="36601"/>
                  <a:pt x="2207424" y="34887"/>
                </a:cubicBezTo>
                <a:cubicBezTo>
                  <a:pt x="2207424" y="35363"/>
                  <a:pt x="2206281" y="36030"/>
                  <a:pt x="2206281" y="36697"/>
                </a:cubicBezTo>
                <a:cubicBezTo>
                  <a:pt x="2206281" y="50032"/>
                  <a:pt x="2199899" y="46222"/>
                  <a:pt x="2195518" y="46222"/>
                </a:cubicBezTo>
                <a:cubicBezTo>
                  <a:pt x="2192755" y="46222"/>
                  <a:pt x="2189517" y="47555"/>
                  <a:pt x="2189326" y="39935"/>
                </a:cubicBezTo>
                <a:cubicBezTo>
                  <a:pt x="2189326" y="28410"/>
                  <a:pt x="2192851" y="31458"/>
                  <a:pt x="2197232" y="31648"/>
                </a:cubicBezTo>
                <a:cubicBezTo>
                  <a:pt x="2199137" y="31648"/>
                  <a:pt x="2201614" y="25933"/>
                  <a:pt x="2203328" y="22123"/>
                </a:cubicBezTo>
                <a:cubicBezTo>
                  <a:pt x="2203328" y="21362"/>
                  <a:pt x="2201518" y="17171"/>
                  <a:pt x="2199709" y="18885"/>
                </a:cubicBezTo>
                <a:cubicBezTo>
                  <a:pt x="2193994" y="24504"/>
                  <a:pt x="2186469" y="23743"/>
                  <a:pt x="2181897" y="34411"/>
                </a:cubicBezTo>
                <a:cubicBezTo>
                  <a:pt x="2175991" y="48222"/>
                  <a:pt x="2170467" y="47079"/>
                  <a:pt x="2160561" y="40316"/>
                </a:cubicBezTo>
                <a:cubicBezTo>
                  <a:pt x="2154179" y="36030"/>
                  <a:pt x="2153131" y="30029"/>
                  <a:pt x="2152274" y="21266"/>
                </a:cubicBezTo>
                <a:cubicBezTo>
                  <a:pt x="2152274" y="18218"/>
                  <a:pt x="2150750" y="15265"/>
                  <a:pt x="2148369" y="16123"/>
                </a:cubicBezTo>
                <a:cubicBezTo>
                  <a:pt x="2145988" y="16980"/>
                  <a:pt x="2144464" y="19552"/>
                  <a:pt x="2145321" y="21457"/>
                </a:cubicBezTo>
                <a:cubicBezTo>
                  <a:pt x="2150369" y="32696"/>
                  <a:pt x="2145321" y="32315"/>
                  <a:pt x="2140463" y="32410"/>
                </a:cubicBezTo>
                <a:cubicBezTo>
                  <a:pt x="2138625" y="33106"/>
                  <a:pt x="2137215" y="34620"/>
                  <a:pt x="2136653" y="36506"/>
                </a:cubicBezTo>
                <a:cubicBezTo>
                  <a:pt x="2136653" y="54889"/>
                  <a:pt x="2130081" y="44412"/>
                  <a:pt x="2126652" y="41745"/>
                </a:cubicBezTo>
                <a:cubicBezTo>
                  <a:pt x="2123223" y="39078"/>
                  <a:pt x="2120080" y="31363"/>
                  <a:pt x="2115222" y="40602"/>
                </a:cubicBezTo>
                <a:cubicBezTo>
                  <a:pt x="2113222" y="44603"/>
                  <a:pt x="2111126" y="39363"/>
                  <a:pt x="2109221" y="38506"/>
                </a:cubicBezTo>
                <a:cubicBezTo>
                  <a:pt x="2107316" y="37649"/>
                  <a:pt x="2103316" y="31077"/>
                  <a:pt x="2101125" y="40888"/>
                </a:cubicBezTo>
                <a:cubicBezTo>
                  <a:pt x="2100963" y="42983"/>
                  <a:pt x="2099134" y="44555"/>
                  <a:pt x="2097039" y="44403"/>
                </a:cubicBezTo>
                <a:cubicBezTo>
                  <a:pt x="2096639" y="44364"/>
                  <a:pt x="2096258" y="44279"/>
                  <a:pt x="2095886" y="44126"/>
                </a:cubicBezTo>
                <a:cubicBezTo>
                  <a:pt x="2092933" y="42888"/>
                  <a:pt x="2093886" y="39935"/>
                  <a:pt x="2095124" y="37077"/>
                </a:cubicBezTo>
                <a:cubicBezTo>
                  <a:pt x="2096362" y="34220"/>
                  <a:pt x="2095791" y="32982"/>
                  <a:pt x="2094362" y="32315"/>
                </a:cubicBezTo>
                <a:cubicBezTo>
                  <a:pt x="2092933" y="31648"/>
                  <a:pt x="2091219" y="32315"/>
                  <a:pt x="2090552" y="35268"/>
                </a:cubicBezTo>
                <a:cubicBezTo>
                  <a:pt x="2088361" y="46698"/>
                  <a:pt x="2083599" y="45746"/>
                  <a:pt x="2079027" y="41078"/>
                </a:cubicBezTo>
                <a:cubicBezTo>
                  <a:pt x="2075379" y="37259"/>
                  <a:pt x="2069959" y="35697"/>
                  <a:pt x="2064835" y="36982"/>
                </a:cubicBezTo>
                <a:cubicBezTo>
                  <a:pt x="2054167" y="39173"/>
                  <a:pt x="2043308" y="29362"/>
                  <a:pt x="2032735" y="40983"/>
                </a:cubicBezTo>
                <a:cubicBezTo>
                  <a:pt x="2032164" y="41650"/>
                  <a:pt x="2030545" y="39363"/>
                  <a:pt x="2029306" y="39078"/>
                </a:cubicBezTo>
                <a:cubicBezTo>
                  <a:pt x="2025115" y="38220"/>
                  <a:pt x="2020734" y="38126"/>
                  <a:pt x="2018638" y="31077"/>
                </a:cubicBezTo>
                <a:cubicBezTo>
                  <a:pt x="2011780" y="40602"/>
                  <a:pt x="2003684" y="36125"/>
                  <a:pt x="1996540" y="36221"/>
                </a:cubicBezTo>
                <a:cubicBezTo>
                  <a:pt x="1973014" y="36221"/>
                  <a:pt x="1949677" y="32315"/>
                  <a:pt x="1926055" y="33268"/>
                </a:cubicBezTo>
                <a:cubicBezTo>
                  <a:pt x="1911768" y="33744"/>
                  <a:pt x="1897471" y="33077"/>
                  <a:pt x="1883288" y="31267"/>
                </a:cubicBezTo>
                <a:cubicBezTo>
                  <a:pt x="1877573" y="30601"/>
                  <a:pt x="1872049" y="39363"/>
                  <a:pt x="1866715" y="33553"/>
                </a:cubicBezTo>
                <a:cubicBezTo>
                  <a:pt x="1861381" y="27743"/>
                  <a:pt x="1853665" y="39269"/>
                  <a:pt x="1847665" y="33553"/>
                </a:cubicBezTo>
                <a:cubicBezTo>
                  <a:pt x="1847665" y="33553"/>
                  <a:pt x="1846141" y="34411"/>
                  <a:pt x="1846045" y="35078"/>
                </a:cubicBezTo>
                <a:cubicBezTo>
                  <a:pt x="1844331" y="46793"/>
                  <a:pt x="1838425" y="42507"/>
                  <a:pt x="1834330" y="42602"/>
                </a:cubicBezTo>
                <a:cubicBezTo>
                  <a:pt x="1825948" y="42602"/>
                  <a:pt x="1820899" y="57176"/>
                  <a:pt x="1812327" y="56032"/>
                </a:cubicBezTo>
                <a:cubicBezTo>
                  <a:pt x="1811565" y="56032"/>
                  <a:pt x="1810803" y="60890"/>
                  <a:pt x="1809469" y="62128"/>
                </a:cubicBezTo>
                <a:cubicBezTo>
                  <a:pt x="1808936" y="62900"/>
                  <a:pt x="1808488" y="63729"/>
                  <a:pt x="1808136" y="64605"/>
                </a:cubicBezTo>
                <a:cubicBezTo>
                  <a:pt x="1806421" y="64605"/>
                  <a:pt x="1804707" y="63938"/>
                  <a:pt x="1802992" y="63462"/>
                </a:cubicBezTo>
                <a:cubicBezTo>
                  <a:pt x="1803345" y="62652"/>
                  <a:pt x="1803545" y="61776"/>
                  <a:pt x="1803564" y="60890"/>
                </a:cubicBezTo>
                <a:cubicBezTo>
                  <a:pt x="1798897" y="59747"/>
                  <a:pt x="1796706" y="59366"/>
                  <a:pt x="1795849" y="62319"/>
                </a:cubicBezTo>
                <a:cubicBezTo>
                  <a:pt x="1794382" y="62271"/>
                  <a:pt x="1792924" y="62538"/>
                  <a:pt x="1791562" y="63081"/>
                </a:cubicBezTo>
                <a:lnTo>
                  <a:pt x="1791562" y="63081"/>
                </a:lnTo>
                <a:cubicBezTo>
                  <a:pt x="1789372" y="62319"/>
                  <a:pt x="1786514" y="63081"/>
                  <a:pt x="1785181" y="60700"/>
                </a:cubicBezTo>
                <a:cubicBezTo>
                  <a:pt x="1781656" y="55556"/>
                  <a:pt x="1778894" y="56985"/>
                  <a:pt x="1776513" y="59938"/>
                </a:cubicBezTo>
                <a:cubicBezTo>
                  <a:pt x="1774703" y="53079"/>
                  <a:pt x="1769941" y="54223"/>
                  <a:pt x="1764988" y="53651"/>
                </a:cubicBezTo>
                <a:cubicBezTo>
                  <a:pt x="1759882" y="52384"/>
                  <a:pt x="1754720" y="55508"/>
                  <a:pt x="1753453" y="60614"/>
                </a:cubicBezTo>
                <a:cubicBezTo>
                  <a:pt x="1753377" y="60928"/>
                  <a:pt x="1753319" y="61243"/>
                  <a:pt x="1753272" y="61557"/>
                </a:cubicBezTo>
                <a:cubicBezTo>
                  <a:pt x="1753272" y="62414"/>
                  <a:pt x="1752224" y="63176"/>
                  <a:pt x="1751843" y="64033"/>
                </a:cubicBezTo>
                <a:cubicBezTo>
                  <a:pt x="1750976" y="67119"/>
                  <a:pt x="1747766" y="68920"/>
                  <a:pt x="1744671" y="68053"/>
                </a:cubicBezTo>
                <a:cubicBezTo>
                  <a:pt x="1744318" y="67948"/>
                  <a:pt x="1743975" y="67815"/>
                  <a:pt x="1743652" y="67653"/>
                </a:cubicBezTo>
                <a:cubicBezTo>
                  <a:pt x="1738508" y="65843"/>
                  <a:pt x="1739937" y="63653"/>
                  <a:pt x="1742699" y="60605"/>
                </a:cubicBezTo>
                <a:cubicBezTo>
                  <a:pt x="1743594" y="59499"/>
                  <a:pt x="1743423" y="57880"/>
                  <a:pt x="1742328" y="56985"/>
                </a:cubicBezTo>
                <a:cubicBezTo>
                  <a:pt x="1741889" y="56633"/>
                  <a:pt x="1741356" y="56433"/>
                  <a:pt x="1740794" y="56414"/>
                </a:cubicBezTo>
                <a:cubicBezTo>
                  <a:pt x="1730698" y="57747"/>
                  <a:pt x="1720315" y="48888"/>
                  <a:pt x="1710409" y="57652"/>
                </a:cubicBezTo>
                <a:cubicBezTo>
                  <a:pt x="1708876" y="58776"/>
                  <a:pt x="1706961" y="59262"/>
                  <a:pt x="1705075" y="58985"/>
                </a:cubicBezTo>
                <a:cubicBezTo>
                  <a:pt x="1697493" y="56899"/>
                  <a:pt x="1689454" y="60090"/>
                  <a:pt x="1685359" y="66795"/>
                </a:cubicBezTo>
                <a:cubicBezTo>
                  <a:pt x="1682406" y="70986"/>
                  <a:pt x="1676691" y="70701"/>
                  <a:pt x="1672119" y="72035"/>
                </a:cubicBezTo>
                <a:cubicBezTo>
                  <a:pt x="1667547" y="73368"/>
                  <a:pt x="1666118" y="68987"/>
                  <a:pt x="1663451" y="66415"/>
                </a:cubicBezTo>
                <a:cubicBezTo>
                  <a:pt x="1660784" y="63843"/>
                  <a:pt x="1657260" y="66415"/>
                  <a:pt x="1656498" y="69844"/>
                </a:cubicBezTo>
                <a:cubicBezTo>
                  <a:pt x="1655164" y="76987"/>
                  <a:pt x="1651831" y="77940"/>
                  <a:pt x="1646973" y="72796"/>
                </a:cubicBezTo>
                <a:cubicBezTo>
                  <a:pt x="1642115" y="67653"/>
                  <a:pt x="1639734" y="67462"/>
                  <a:pt x="1634876" y="71368"/>
                </a:cubicBezTo>
                <a:cubicBezTo>
                  <a:pt x="1633657" y="72158"/>
                  <a:pt x="1632304" y="72711"/>
                  <a:pt x="1630876" y="72987"/>
                </a:cubicBezTo>
                <a:lnTo>
                  <a:pt x="1630018" y="72987"/>
                </a:lnTo>
                <a:cubicBezTo>
                  <a:pt x="1629228" y="73130"/>
                  <a:pt x="1628428" y="73130"/>
                  <a:pt x="1627637" y="72987"/>
                </a:cubicBezTo>
                <a:cubicBezTo>
                  <a:pt x="1626399" y="72987"/>
                  <a:pt x="1625065" y="72987"/>
                  <a:pt x="1624494" y="71273"/>
                </a:cubicBezTo>
                <a:cubicBezTo>
                  <a:pt x="1621922" y="64796"/>
                  <a:pt x="1617922" y="66891"/>
                  <a:pt x="1613064" y="65939"/>
                </a:cubicBezTo>
                <a:cubicBezTo>
                  <a:pt x="1605282" y="64939"/>
                  <a:pt x="1597414" y="64939"/>
                  <a:pt x="1589632" y="65939"/>
                </a:cubicBezTo>
                <a:cubicBezTo>
                  <a:pt x="1589499" y="63671"/>
                  <a:pt x="1589661" y="61404"/>
                  <a:pt x="1590109" y="59176"/>
                </a:cubicBezTo>
                <a:cubicBezTo>
                  <a:pt x="1591061" y="56127"/>
                  <a:pt x="1595728" y="53079"/>
                  <a:pt x="1591918" y="49651"/>
                </a:cubicBezTo>
                <a:cubicBezTo>
                  <a:pt x="1588108" y="46222"/>
                  <a:pt x="1586489" y="52699"/>
                  <a:pt x="1583060" y="52794"/>
                </a:cubicBezTo>
                <a:cubicBezTo>
                  <a:pt x="1579631" y="52889"/>
                  <a:pt x="1580393" y="56127"/>
                  <a:pt x="1580584" y="58319"/>
                </a:cubicBezTo>
                <a:cubicBezTo>
                  <a:pt x="1580536" y="60709"/>
                  <a:pt x="1580155" y="63081"/>
                  <a:pt x="1579441" y="65367"/>
                </a:cubicBezTo>
                <a:lnTo>
                  <a:pt x="1566868" y="63367"/>
                </a:lnTo>
                <a:cubicBezTo>
                  <a:pt x="1568296" y="57176"/>
                  <a:pt x="1567534" y="49841"/>
                  <a:pt x="1573345" y="45746"/>
                </a:cubicBezTo>
                <a:cubicBezTo>
                  <a:pt x="1576431" y="43631"/>
                  <a:pt x="1578002" y="39906"/>
                  <a:pt x="1577345" y="36221"/>
                </a:cubicBezTo>
                <a:cubicBezTo>
                  <a:pt x="1577250" y="34592"/>
                  <a:pt x="1575926" y="33316"/>
                  <a:pt x="1574297" y="33268"/>
                </a:cubicBezTo>
                <a:cubicBezTo>
                  <a:pt x="1570868" y="32858"/>
                  <a:pt x="1567544" y="34601"/>
                  <a:pt x="1565915" y="37649"/>
                </a:cubicBezTo>
                <a:cubicBezTo>
                  <a:pt x="1564077" y="40516"/>
                  <a:pt x="1562972" y="43783"/>
                  <a:pt x="1562677" y="47174"/>
                </a:cubicBezTo>
                <a:cubicBezTo>
                  <a:pt x="1561915" y="51936"/>
                  <a:pt x="1561819" y="57461"/>
                  <a:pt x="1561248" y="62510"/>
                </a:cubicBezTo>
                <a:lnTo>
                  <a:pt x="1551723" y="60890"/>
                </a:lnTo>
                <a:cubicBezTo>
                  <a:pt x="1551323" y="52384"/>
                  <a:pt x="1550332" y="43917"/>
                  <a:pt x="1548770" y="35554"/>
                </a:cubicBezTo>
                <a:cubicBezTo>
                  <a:pt x="1547818" y="32410"/>
                  <a:pt x="1546579" y="29744"/>
                  <a:pt x="1542388" y="30410"/>
                </a:cubicBezTo>
                <a:cubicBezTo>
                  <a:pt x="1536007" y="31363"/>
                  <a:pt x="1531816" y="38983"/>
                  <a:pt x="1524386" y="36887"/>
                </a:cubicBezTo>
                <a:cubicBezTo>
                  <a:pt x="1523529" y="36887"/>
                  <a:pt x="1522767" y="42697"/>
                  <a:pt x="1519528" y="40507"/>
                </a:cubicBezTo>
                <a:cubicBezTo>
                  <a:pt x="1516290" y="38316"/>
                  <a:pt x="1519052" y="35078"/>
                  <a:pt x="1519528" y="32315"/>
                </a:cubicBezTo>
                <a:cubicBezTo>
                  <a:pt x="1520100" y="25838"/>
                  <a:pt x="1520671" y="19456"/>
                  <a:pt x="1527339" y="28695"/>
                </a:cubicBezTo>
                <a:cubicBezTo>
                  <a:pt x="1528577" y="30410"/>
                  <a:pt x="1530006" y="30696"/>
                  <a:pt x="1531435" y="28695"/>
                </a:cubicBezTo>
                <a:cubicBezTo>
                  <a:pt x="1532863" y="26696"/>
                  <a:pt x="1536959" y="25457"/>
                  <a:pt x="1540198" y="25076"/>
                </a:cubicBezTo>
                <a:cubicBezTo>
                  <a:pt x="1543436" y="24695"/>
                  <a:pt x="1546294" y="27934"/>
                  <a:pt x="1549723" y="25648"/>
                </a:cubicBezTo>
                <a:cubicBezTo>
                  <a:pt x="1553152" y="23361"/>
                  <a:pt x="1554961" y="22409"/>
                  <a:pt x="1554295" y="19076"/>
                </a:cubicBezTo>
                <a:cubicBezTo>
                  <a:pt x="1553628" y="15742"/>
                  <a:pt x="1550389" y="17551"/>
                  <a:pt x="1548294" y="17551"/>
                </a:cubicBezTo>
                <a:cubicBezTo>
                  <a:pt x="1542769" y="17551"/>
                  <a:pt x="1536578" y="20409"/>
                  <a:pt x="1533149" y="12027"/>
                </a:cubicBezTo>
                <a:cubicBezTo>
                  <a:pt x="1532387" y="10312"/>
                  <a:pt x="1528387" y="8026"/>
                  <a:pt x="1526482" y="13742"/>
                </a:cubicBezTo>
                <a:cubicBezTo>
                  <a:pt x="1524577" y="19456"/>
                  <a:pt x="1519719" y="15551"/>
                  <a:pt x="1516195" y="15265"/>
                </a:cubicBezTo>
                <a:cubicBezTo>
                  <a:pt x="1514480" y="15265"/>
                  <a:pt x="1514766" y="13265"/>
                  <a:pt x="1515337" y="11455"/>
                </a:cubicBezTo>
                <a:cubicBezTo>
                  <a:pt x="1517719" y="3455"/>
                  <a:pt x="1515814" y="1930"/>
                  <a:pt x="1508003" y="3550"/>
                </a:cubicBezTo>
                <a:cubicBezTo>
                  <a:pt x="1503241" y="4788"/>
                  <a:pt x="1498478" y="7931"/>
                  <a:pt x="1493811" y="2597"/>
                </a:cubicBezTo>
                <a:cubicBezTo>
                  <a:pt x="1493077" y="1702"/>
                  <a:pt x="1491753" y="1578"/>
                  <a:pt x="1490858" y="2312"/>
                </a:cubicBezTo>
                <a:cubicBezTo>
                  <a:pt x="1490753" y="2397"/>
                  <a:pt x="1490658" y="2492"/>
                  <a:pt x="1490572" y="2597"/>
                </a:cubicBezTo>
                <a:cubicBezTo>
                  <a:pt x="1489667" y="3950"/>
                  <a:pt x="1489458" y="5636"/>
                  <a:pt x="1490001" y="7169"/>
                </a:cubicBezTo>
                <a:cubicBezTo>
                  <a:pt x="1490477" y="10598"/>
                  <a:pt x="1495335" y="8407"/>
                  <a:pt x="1495430" y="11932"/>
                </a:cubicBezTo>
                <a:cubicBezTo>
                  <a:pt x="1493506" y="15227"/>
                  <a:pt x="1489515" y="16704"/>
                  <a:pt x="1485905" y="15456"/>
                </a:cubicBezTo>
                <a:cubicBezTo>
                  <a:pt x="1477428" y="11360"/>
                  <a:pt x="1474951" y="17171"/>
                  <a:pt x="1472284" y="24028"/>
                </a:cubicBezTo>
                <a:cubicBezTo>
                  <a:pt x="1470760" y="27934"/>
                  <a:pt x="1470379" y="33553"/>
                  <a:pt x="1464855" y="33553"/>
                </a:cubicBezTo>
                <a:cubicBezTo>
                  <a:pt x="1464855" y="29934"/>
                  <a:pt x="1465903" y="25933"/>
                  <a:pt x="1461045" y="25267"/>
                </a:cubicBezTo>
                <a:cubicBezTo>
                  <a:pt x="1456187" y="24600"/>
                  <a:pt x="1455616" y="27267"/>
                  <a:pt x="1455330" y="31839"/>
                </a:cubicBezTo>
                <a:cubicBezTo>
                  <a:pt x="1455044" y="36411"/>
                  <a:pt x="1451996" y="36982"/>
                  <a:pt x="1448758" y="37364"/>
                </a:cubicBezTo>
                <a:cubicBezTo>
                  <a:pt x="1445519" y="37744"/>
                  <a:pt x="1445614" y="36125"/>
                  <a:pt x="1445519" y="33839"/>
                </a:cubicBezTo>
                <a:cubicBezTo>
                  <a:pt x="1445519" y="30029"/>
                  <a:pt x="1445519" y="26886"/>
                  <a:pt x="1449901" y="25362"/>
                </a:cubicBezTo>
                <a:cubicBezTo>
                  <a:pt x="1453330" y="24314"/>
                  <a:pt x="1456892" y="23771"/>
                  <a:pt x="1460473" y="23743"/>
                </a:cubicBezTo>
                <a:cubicBezTo>
                  <a:pt x="1462664" y="23743"/>
                  <a:pt x="1465903" y="19456"/>
                  <a:pt x="1464188" y="19170"/>
                </a:cubicBezTo>
                <a:cubicBezTo>
                  <a:pt x="1454663" y="17932"/>
                  <a:pt x="1456378" y="7360"/>
                  <a:pt x="1451329" y="2692"/>
                </a:cubicBezTo>
                <a:cubicBezTo>
                  <a:pt x="1449996" y="1454"/>
                  <a:pt x="1448377" y="692"/>
                  <a:pt x="1447329" y="1645"/>
                </a:cubicBezTo>
                <a:cubicBezTo>
                  <a:pt x="1442185" y="6121"/>
                  <a:pt x="1433137" y="2978"/>
                  <a:pt x="1430374" y="12313"/>
                </a:cubicBezTo>
                <a:cubicBezTo>
                  <a:pt x="1430098" y="13866"/>
                  <a:pt x="1428612" y="14903"/>
                  <a:pt x="1427060" y="14618"/>
                </a:cubicBezTo>
                <a:cubicBezTo>
                  <a:pt x="1427022" y="14618"/>
                  <a:pt x="1426983" y="14608"/>
                  <a:pt x="1426945" y="14599"/>
                </a:cubicBezTo>
                <a:cubicBezTo>
                  <a:pt x="1424850" y="14599"/>
                  <a:pt x="1425231" y="12313"/>
                  <a:pt x="1425326" y="10694"/>
                </a:cubicBezTo>
                <a:cubicBezTo>
                  <a:pt x="1425421" y="9074"/>
                  <a:pt x="1427707" y="4693"/>
                  <a:pt x="1423897" y="4311"/>
                </a:cubicBezTo>
                <a:cubicBezTo>
                  <a:pt x="1420087" y="3931"/>
                  <a:pt x="1420087" y="7836"/>
                  <a:pt x="1419421" y="10694"/>
                </a:cubicBezTo>
                <a:cubicBezTo>
                  <a:pt x="1418754" y="13551"/>
                  <a:pt x="1418944" y="14503"/>
                  <a:pt x="1418563" y="17361"/>
                </a:cubicBezTo>
                <a:cubicBezTo>
                  <a:pt x="1411229" y="9169"/>
                  <a:pt x="1404085" y="787"/>
                  <a:pt x="1393798" y="4502"/>
                </a:cubicBezTo>
                <a:cubicBezTo>
                  <a:pt x="1386369" y="6160"/>
                  <a:pt x="1378654" y="6160"/>
                  <a:pt x="1371224" y="4502"/>
                </a:cubicBezTo>
                <a:cubicBezTo>
                  <a:pt x="1363128" y="3931"/>
                  <a:pt x="1354936" y="-5023"/>
                  <a:pt x="1346745" y="4502"/>
                </a:cubicBezTo>
                <a:cubicBezTo>
                  <a:pt x="1345792" y="5645"/>
                  <a:pt x="1342744" y="5169"/>
                  <a:pt x="1340744" y="4502"/>
                </a:cubicBezTo>
                <a:cubicBezTo>
                  <a:pt x="1329219" y="2407"/>
                  <a:pt x="1317979" y="-5785"/>
                  <a:pt x="1306073" y="4502"/>
                </a:cubicBezTo>
                <a:cubicBezTo>
                  <a:pt x="1304359" y="5931"/>
                  <a:pt x="1300739" y="5169"/>
                  <a:pt x="1298263" y="3455"/>
                </a:cubicBezTo>
                <a:cubicBezTo>
                  <a:pt x="1295786" y="1740"/>
                  <a:pt x="1295596" y="502"/>
                  <a:pt x="1293691" y="2407"/>
                </a:cubicBezTo>
                <a:cubicBezTo>
                  <a:pt x="1287499" y="8598"/>
                  <a:pt x="1280641" y="4217"/>
                  <a:pt x="1274069" y="3931"/>
                </a:cubicBezTo>
                <a:cubicBezTo>
                  <a:pt x="1272831" y="3931"/>
                  <a:pt x="1271783" y="1454"/>
                  <a:pt x="1270259" y="3359"/>
                </a:cubicBezTo>
                <a:cubicBezTo>
                  <a:pt x="1266068" y="8502"/>
                  <a:pt x="1260734" y="6407"/>
                  <a:pt x="1255972" y="5740"/>
                </a:cubicBezTo>
                <a:cubicBezTo>
                  <a:pt x="1250514" y="4445"/>
                  <a:pt x="1244884" y="4064"/>
                  <a:pt x="1239303" y="4597"/>
                </a:cubicBezTo>
                <a:cubicBezTo>
                  <a:pt x="1233654" y="5397"/>
                  <a:pt x="1227940" y="5588"/>
                  <a:pt x="1222253" y="5169"/>
                </a:cubicBezTo>
                <a:cubicBezTo>
                  <a:pt x="1213966" y="5169"/>
                  <a:pt x="1206156" y="6788"/>
                  <a:pt x="1198155" y="6788"/>
                </a:cubicBezTo>
                <a:cubicBezTo>
                  <a:pt x="1192249" y="6788"/>
                  <a:pt x="1189678" y="10598"/>
                  <a:pt x="1190440" y="16313"/>
                </a:cubicBezTo>
                <a:cubicBezTo>
                  <a:pt x="1192154" y="29172"/>
                  <a:pt x="1186915" y="41555"/>
                  <a:pt x="1189201" y="54413"/>
                </a:cubicBezTo>
                <a:cubicBezTo>
                  <a:pt x="1189659" y="57099"/>
                  <a:pt x="1188306" y="59766"/>
                  <a:pt x="1185868" y="60985"/>
                </a:cubicBezTo>
                <a:cubicBezTo>
                  <a:pt x="1184153" y="61652"/>
                  <a:pt x="1183105" y="60223"/>
                  <a:pt x="1181962" y="59080"/>
                </a:cubicBezTo>
                <a:cubicBezTo>
                  <a:pt x="1180819" y="57937"/>
                  <a:pt x="1181200" y="54889"/>
                  <a:pt x="1181962" y="52985"/>
                </a:cubicBezTo>
                <a:cubicBezTo>
                  <a:pt x="1182724" y="51080"/>
                  <a:pt x="1183391" y="50889"/>
                  <a:pt x="1183105" y="50413"/>
                </a:cubicBezTo>
                <a:cubicBezTo>
                  <a:pt x="1181010" y="46126"/>
                  <a:pt x="1184534" y="40888"/>
                  <a:pt x="1181105" y="37268"/>
                </a:cubicBezTo>
                <a:cubicBezTo>
                  <a:pt x="1177676" y="33649"/>
                  <a:pt x="1174723" y="36601"/>
                  <a:pt x="1171580" y="38316"/>
                </a:cubicBezTo>
                <a:cubicBezTo>
                  <a:pt x="1166722" y="41173"/>
                  <a:pt x="1168627" y="46317"/>
                  <a:pt x="1168723" y="50698"/>
                </a:cubicBezTo>
                <a:cubicBezTo>
                  <a:pt x="1168818" y="55080"/>
                  <a:pt x="1171580" y="57270"/>
                  <a:pt x="1168723" y="60795"/>
                </a:cubicBezTo>
                <a:cubicBezTo>
                  <a:pt x="1161769" y="49270"/>
                  <a:pt x="1161388" y="38316"/>
                  <a:pt x="1167770" y="31363"/>
                </a:cubicBezTo>
                <a:cubicBezTo>
                  <a:pt x="1168818" y="30124"/>
                  <a:pt x="1170532" y="26124"/>
                  <a:pt x="1172342" y="29838"/>
                </a:cubicBezTo>
                <a:cubicBezTo>
                  <a:pt x="1175295" y="36125"/>
                  <a:pt x="1178343" y="32601"/>
                  <a:pt x="1180819" y="29838"/>
                </a:cubicBezTo>
                <a:cubicBezTo>
                  <a:pt x="1183296" y="27076"/>
                  <a:pt x="1185582" y="24219"/>
                  <a:pt x="1184058" y="21171"/>
                </a:cubicBezTo>
                <a:cubicBezTo>
                  <a:pt x="1182534" y="18123"/>
                  <a:pt x="1177867" y="18409"/>
                  <a:pt x="1174533" y="18409"/>
                </a:cubicBezTo>
                <a:cubicBezTo>
                  <a:pt x="1173295" y="18409"/>
                  <a:pt x="1172533" y="21266"/>
                  <a:pt x="1170342" y="18409"/>
                </a:cubicBezTo>
                <a:cubicBezTo>
                  <a:pt x="1173104" y="13742"/>
                  <a:pt x="1176724" y="15932"/>
                  <a:pt x="1179867" y="16504"/>
                </a:cubicBezTo>
                <a:cubicBezTo>
                  <a:pt x="1183010" y="17075"/>
                  <a:pt x="1186725" y="13836"/>
                  <a:pt x="1187296" y="9645"/>
                </a:cubicBezTo>
                <a:cubicBezTo>
                  <a:pt x="1187868" y="5454"/>
                  <a:pt x="1183772" y="6312"/>
                  <a:pt x="1181581" y="6026"/>
                </a:cubicBezTo>
                <a:cubicBezTo>
                  <a:pt x="1176705" y="4550"/>
                  <a:pt x="1171552" y="4217"/>
                  <a:pt x="1166532" y="5074"/>
                </a:cubicBezTo>
                <a:cubicBezTo>
                  <a:pt x="1153197" y="8874"/>
                  <a:pt x="1138995" y="8236"/>
                  <a:pt x="1126051" y="3264"/>
                </a:cubicBezTo>
                <a:cubicBezTo>
                  <a:pt x="1123755" y="2807"/>
                  <a:pt x="1121383" y="3397"/>
                  <a:pt x="1119574" y="4883"/>
                </a:cubicBezTo>
                <a:cubicBezTo>
                  <a:pt x="1114144" y="8026"/>
                  <a:pt x="1108906" y="15265"/>
                  <a:pt x="1101762" y="8312"/>
                </a:cubicBezTo>
                <a:cubicBezTo>
                  <a:pt x="1101190" y="7836"/>
                  <a:pt x="1099952" y="8312"/>
                  <a:pt x="1099095" y="8312"/>
                </a:cubicBezTo>
                <a:cubicBezTo>
                  <a:pt x="1085093" y="8312"/>
                  <a:pt x="1071091" y="7455"/>
                  <a:pt x="1057185" y="8312"/>
                </a:cubicBezTo>
                <a:cubicBezTo>
                  <a:pt x="1043278" y="9169"/>
                  <a:pt x="1029943" y="10694"/>
                  <a:pt x="1016608" y="11551"/>
                </a:cubicBezTo>
                <a:cubicBezTo>
                  <a:pt x="994796" y="13075"/>
                  <a:pt x="972698" y="12313"/>
                  <a:pt x="950695" y="13551"/>
                </a:cubicBezTo>
                <a:cubicBezTo>
                  <a:pt x="922692" y="15075"/>
                  <a:pt x="894593" y="15551"/>
                  <a:pt x="866494" y="15456"/>
                </a:cubicBezTo>
                <a:cubicBezTo>
                  <a:pt x="859213" y="16580"/>
                  <a:pt x="851858" y="17151"/>
                  <a:pt x="844492" y="17171"/>
                </a:cubicBezTo>
                <a:cubicBezTo>
                  <a:pt x="836110" y="15742"/>
                  <a:pt x="827918" y="17837"/>
                  <a:pt x="819727" y="17171"/>
                </a:cubicBezTo>
                <a:cubicBezTo>
                  <a:pt x="815187" y="16580"/>
                  <a:pt x="810866" y="19294"/>
                  <a:pt x="809440" y="23647"/>
                </a:cubicBezTo>
                <a:cubicBezTo>
                  <a:pt x="807916" y="29362"/>
                  <a:pt x="813535" y="27648"/>
                  <a:pt x="815821" y="29553"/>
                </a:cubicBezTo>
                <a:cubicBezTo>
                  <a:pt x="818107" y="31458"/>
                  <a:pt x="818012" y="31363"/>
                  <a:pt x="818107" y="32315"/>
                </a:cubicBezTo>
                <a:cubicBezTo>
                  <a:pt x="818919" y="36058"/>
                  <a:pt x="817227" y="39906"/>
                  <a:pt x="813916" y="41840"/>
                </a:cubicBezTo>
                <a:cubicBezTo>
                  <a:pt x="809059" y="43936"/>
                  <a:pt x="810868" y="38983"/>
                  <a:pt x="810297" y="36697"/>
                </a:cubicBezTo>
                <a:cubicBezTo>
                  <a:pt x="809725" y="34411"/>
                  <a:pt x="809440" y="33172"/>
                  <a:pt x="807630" y="33268"/>
                </a:cubicBezTo>
                <a:cubicBezTo>
                  <a:pt x="805820" y="33363"/>
                  <a:pt x="804868" y="36221"/>
                  <a:pt x="804201" y="38411"/>
                </a:cubicBezTo>
                <a:cubicBezTo>
                  <a:pt x="801534" y="47936"/>
                  <a:pt x="798010" y="50032"/>
                  <a:pt x="791914" y="45650"/>
                </a:cubicBezTo>
                <a:cubicBezTo>
                  <a:pt x="791113" y="45260"/>
                  <a:pt x="790231" y="45069"/>
                  <a:pt x="789342" y="45079"/>
                </a:cubicBezTo>
                <a:cubicBezTo>
                  <a:pt x="781150" y="45079"/>
                  <a:pt x="782103" y="40221"/>
                  <a:pt x="785437" y="34792"/>
                </a:cubicBezTo>
                <a:cubicBezTo>
                  <a:pt x="788770" y="29362"/>
                  <a:pt x="794009" y="23838"/>
                  <a:pt x="801534" y="27743"/>
                </a:cubicBezTo>
                <a:cubicBezTo>
                  <a:pt x="804296" y="29172"/>
                  <a:pt x="805725" y="27743"/>
                  <a:pt x="806296" y="25267"/>
                </a:cubicBezTo>
                <a:cubicBezTo>
                  <a:pt x="807249" y="21362"/>
                  <a:pt x="807820" y="17837"/>
                  <a:pt x="802391" y="16313"/>
                </a:cubicBezTo>
                <a:cubicBezTo>
                  <a:pt x="791152" y="13170"/>
                  <a:pt x="779531" y="18314"/>
                  <a:pt x="779531" y="27267"/>
                </a:cubicBezTo>
                <a:cubicBezTo>
                  <a:pt x="779531" y="46317"/>
                  <a:pt x="779531" y="46317"/>
                  <a:pt x="762958" y="48603"/>
                </a:cubicBezTo>
                <a:cubicBezTo>
                  <a:pt x="763547" y="44774"/>
                  <a:pt x="765350" y="41231"/>
                  <a:pt x="768101" y="38506"/>
                </a:cubicBezTo>
                <a:cubicBezTo>
                  <a:pt x="771741" y="34992"/>
                  <a:pt x="774738" y="30867"/>
                  <a:pt x="776959" y="26314"/>
                </a:cubicBezTo>
                <a:cubicBezTo>
                  <a:pt x="778388" y="23457"/>
                  <a:pt x="780484" y="17456"/>
                  <a:pt x="774292" y="17551"/>
                </a:cubicBezTo>
                <a:cubicBezTo>
                  <a:pt x="760100" y="17551"/>
                  <a:pt x="745717" y="18599"/>
                  <a:pt x="731716" y="18504"/>
                </a:cubicBezTo>
                <a:cubicBezTo>
                  <a:pt x="721143" y="18504"/>
                  <a:pt x="710570" y="20028"/>
                  <a:pt x="699712" y="19361"/>
                </a:cubicBezTo>
                <a:cubicBezTo>
                  <a:pt x="684662" y="18409"/>
                  <a:pt x="669422" y="21076"/>
                  <a:pt x="654182" y="19837"/>
                </a:cubicBezTo>
                <a:cubicBezTo>
                  <a:pt x="649039" y="19361"/>
                  <a:pt x="637990" y="30220"/>
                  <a:pt x="637418" y="35554"/>
                </a:cubicBezTo>
                <a:cubicBezTo>
                  <a:pt x="637418" y="37077"/>
                  <a:pt x="637418" y="38792"/>
                  <a:pt x="639037" y="38602"/>
                </a:cubicBezTo>
                <a:cubicBezTo>
                  <a:pt x="643895" y="37459"/>
                  <a:pt x="645514" y="44031"/>
                  <a:pt x="649896" y="43745"/>
                </a:cubicBezTo>
                <a:cubicBezTo>
                  <a:pt x="650467" y="41840"/>
                  <a:pt x="650944" y="38316"/>
                  <a:pt x="651420" y="38316"/>
                </a:cubicBezTo>
                <a:cubicBezTo>
                  <a:pt x="656181" y="38106"/>
                  <a:pt x="660944" y="38687"/>
                  <a:pt x="665517" y="40030"/>
                </a:cubicBezTo>
                <a:cubicBezTo>
                  <a:pt x="667612" y="40888"/>
                  <a:pt x="669327" y="42697"/>
                  <a:pt x="671708" y="41650"/>
                </a:cubicBezTo>
                <a:cubicBezTo>
                  <a:pt x="674089" y="40602"/>
                  <a:pt x="672470" y="39363"/>
                  <a:pt x="671708" y="38220"/>
                </a:cubicBezTo>
                <a:cubicBezTo>
                  <a:pt x="670565" y="35458"/>
                  <a:pt x="669422" y="32792"/>
                  <a:pt x="665993" y="32792"/>
                </a:cubicBezTo>
                <a:cubicBezTo>
                  <a:pt x="662564" y="32792"/>
                  <a:pt x="660373" y="33839"/>
                  <a:pt x="657516" y="32220"/>
                </a:cubicBezTo>
                <a:cubicBezTo>
                  <a:pt x="658849" y="29267"/>
                  <a:pt x="661516" y="27743"/>
                  <a:pt x="663517" y="28505"/>
                </a:cubicBezTo>
                <a:cubicBezTo>
                  <a:pt x="669898" y="30887"/>
                  <a:pt x="677614" y="23838"/>
                  <a:pt x="683519" y="32506"/>
                </a:cubicBezTo>
                <a:cubicBezTo>
                  <a:pt x="684567" y="34125"/>
                  <a:pt x="686281" y="33553"/>
                  <a:pt x="684472" y="36030"/>
                </a:cubicBezTo>
                <a:cubicBezTo>
                  <a:pt x="682662" y="38506"/>
                  <a:pt x="683138" y="40316"/>
                  <a:pt x="685329" y="40888"/>
                </a:cubicBezTo>
                <a:cubicBezTo>
                  <a:pt x="690091" y="41935"/>
                  <a:pt x="691044" y="44126"/>
                  <a:pt x="687710" y="47936"/>
                </a:cubicBezTo>
                <a:cubicBezTo>
                  <a:pt x="684376" y="51746"/>
                  <a:pt x="678947" y="53365"/>
                  <a:pt x="676090" y="48698"/>
                </a:cubicBezTo>
                <a:cubicBezTo>
                  <a:pt x="671994" y="42031"/>
                  <a:pt x="669232" y="42697"/>
                  <a:pt x="665326" y="48127"/>
                </a:cubicBezTo>
                <a:cubicBezTo>
                  <a:pt x="662850" y="51460"/>
                  <a:pt x="659897" y="51270"/>
                  <a:pt x="657897" y="48127"/>
                </a:cubicBezTo>
                <a:cubicBezTo>
                  <a:pt x="656540" y="44888"/>
                  <a:pt x="653007" y="43145"/>
                  <a:pt x="649610" y="44031"/>
                </a:cubicBezTo>
                <a:cubicBezTo>
                  <a:pt x="645324" y="50222"/>
                  <a:pt x="640085" y="52508"/>
                  <a:pt x="633894" y="47555"/>
                </a:cubicBezTo>
                <a:cubicBezTo>
                  <a:pt x="632166" y="46279"/>
                  <a:pt x="629910" y="45955"/>
                  <a:pt x="627893" y="46698"/>
                </a:cubicBezTo>
                <a:cubicBezTo>
                  <a:pt x="619797" y="51565"/>
                  <a:pt x="609466" y="50565"/>
                  <a:pt x="602461" y="44221"/>
                </a:cubicBezTo>
                <a:cubicBezTo>
                  <a:pt x="601128" y="43364"/>
                  <a:pt x="599794" y="42031"/>
                  <a:pt x="598747" y="44221"/>
                </a:cubicBezTo>
                <a:cubicBezTo>
                  <a:pt x="593222" y="53746"/>
                  <a:pt x="584935" y="48031"/>
                  <a:pt x="578173" y="48031"/>
                </a:cubicBezTo>
                <a:cubicBezTo>
                  <a:pt x="571410" y="48031"/>
                  <a:pt x="564076" y="46507"/>
                  <a:pt x="558170" y="52508"/>
                </a:cubicBezTo>
                <a:cubicBezTo>
                  <a:pt x="556551" y="54128"/>
                  <a:pt x="555598" y="54889"/>
                  <a:pt x="553217" y="52508"/>
                </a:cubicBezTo>
                <a:cubicBezTo>
                  <a:pt x="550836" y="50127"/>
                  <a:pt x="544454" y="46031"/>
                  <a:pt x="542644" y="47365"/>
                </a:cubicBezTo>
                <a:cubicBezTo>
                  <a:pt x="532402" y="53785"/>
                  <a:pt x="520257" y="56480"/>
                  <a:pt x="508259" y="54985"/>
                </a:cubicBezTo>
                <a:cubicBezTo>
                  <a:pt x="492543" y="54985"/>
                  <a:pt x="479017" y="65367"/>
                  <a:pt x="463396" y="62604"/>
                </a:cubicBezTo>
                <a:cubicBezTo>
                  <a:pt x="462730" y="62604"/>
                  <a:pt x="461872" y="63462"/>
                  <a:pt x="461015" y="63748"/>
                </a:cubicBezTo>
                <a:cubicBezTo>
                  <a:pt x="455262" y="66386"/>
                  <a:pt x="449265" y="68463"/>
                  <a:pt x="443108" y="69939"/>
                </a:cubicBezTo>
                <a:cubicBezTo>
                  <a:pt x="433583" y="71082"/>
                  <a:pt x="424058" y="73939"/>
                  <a:pt x="413866" y="75082"/>
                </a:cubicBezTo>
                <a:cubicBezTo>
                  <a:pt x="403675" y="76226"/>
                  <a:pt x="401674" y="78321"/>
                  <a:pt x="409390" y="86798"/>
                </a:cubicBezTo>
                <a:cubicBezTo>
                  <a:pt x="403484" y="87941"/>
                  <a:pt x="397864" y="91085"/>
                  <a:pt x="393578" y="89560"/>
                </a:cubicBezTo>
                <a:cubicBezTo>
                  <a:pt x="378052" y="83750"/>
                  <a:pt x="363955" y="92037"/>
                  <a:pt x="349477" y="94323"/>
                </a:cubicBezTo>
                <a:cubicBezTo>
                  <a:pt x="341136" y="96523"/>
                  <a:pt x="332572" y="97771"/>
                  <a:pt x="323950" y="98038"/>
                </a:cubicBezTo>
                <a:cubicBezTo>
                  <a:pt x="310774" y="96028"/>
                  <a:pt x="297320" y="96914"/>
                  <a:pt x="284517" y="100610"/>
                </a:cubicBezTo>
                <a:cubicBezTo>
                  <a:pt x="276421" y="103848"/>
                  <a:pt x="269848" y="99848"/>
                  <a:pt x="262609" y="99848"/>
                </a:cubicBezTo>
                <a:cubicBezTo>
                  <a:pt x="250417" y="99848"/>
                  <a:pt x="238797" y="105181"/>
                  <a:pt x="226891" y="104419"/>
                </a:cubicBezTo>
                <a:cubicBezTo>
                  <a:pt x="212625" y="104191"/>
                  <a:pt x="198370" y="105305"/>
                  <a:pt x="184314" y="107753"/>
                </a:cubicBezTo>
                <a:cubicBezTo>
                  <a:pt x="181625" y="108153"/>
                  <a:pt x="179020" y="108992"/>
                  <a:pt x="176599" y="110229"/>
                </a:cubicBezTo>
                <a:cubicBezTo>
                  <a:pt x="174408" y="111278"/>
                  <a:pt x="172122" y="112516"/>
                  <a:pt x="172217" y="115849"/>
                </a:cubicBezTo>
                <a:cubicBezTo>
                  <a:pt x="172312" y="119183"/>
                  <a:pt x="174503" y="120612"/>
                  <a:pt x="177075" y="122041"/>
                </a:cubicBezTo>
                <a:cubicBezTo>
                  <a:pt x="182218" y="124994"/>
                  <a:pt x="187648" y="122898"/>
                  <a:pt x="192886" y="123851"/>
                </a:cubicBezTo>
                <a:cubicBezTo>
                  <a:pt x="204753" y="126756"/>
                  <a:pt x="216970" y="127975"/>
                  <a:pt x="229177" y="127470"/>
                </a:cubicBezTo>
                <a:cubicBezTo>
                  <a:pt x="244256" y="126584"/>
                  <a:pt x="259380" y="126832"/>
                  <a:pt x="274420" y="128232"/>
                </a:cubicBezTo>
                <a:cubicBezTo>
                  <a:pt x="290628" y="130213"/>
                  <a:pt x="306966" y="130908"/>
                  <a:pt x="323284" y="130328"/>
                </a:cubicBezTo>
                <a:cubicBezTo>
                  <a:pt x="335190" y="128899"/>
                  <a:pt x="345572" y="132994"/>
                  <a:pt x="358717" y="132899"/>
                </a:cubicBezTo>
                <a:cubicBezTo>
                  <a:pt x="346715" y="140900"/>
                  <a:pt x="346715" y="140900"/>
                  <a:pt x="336523" y="137471"/>
                </a:cubicBezTo>
                <a:cubicBezTo>
                  <a:pt x="334047" y="136614"/>
                  <a:pt x="331856" y="137948"/>
                  <a:pt x="329665" y="138138"/>
                </a:cubicBezTo>
                <a:cubicBezTo>
                  <a:pt x="316235" y="138900"/>
                  <a:pt x="302614" y="145948"/>
                  <a:pt x="289470" y="139853"/>
                </a:cubicBezTo>
                <a:cubicBezTo>
                  <a:pt x="281374" y="136138"/>
                  <a:pt x="276040" y="141376"/>
                  <a:pt x="269563" y="143377"/>
                </a:cubicBezTo>
                <a:cubicBezTo>
                  <a:pt x="268039" y="143853"/>
                  <a:pt x="267181" y="146044"/>
                  <a:pt x="265753" y="143377"/>
                </a:cubicBezTo>
                <a:cubicBezTo>
                  <a:pt x="262990" y="138710"/>
                  <a:pt x="260133" y="141567"/>
                  <a:pt x="257275" y="143377"/>
                </a:cubicBezTo>
                <a:cubicBezTo>
                  <a:pt x="252693" y="146739"/>
                  <a:pt x="249106" y="151282"/>
                  <a:pt x="246893" y="156521"/>
                </a:cubicBezTo>
                <a:cubicBezTo>
                  <a:pt x="245083" y="152235"/>
                  <a:pt x="250513" y="145091"/>
                  <a:pt x="242416" y="145377"/>
                </a:cubicBezTo>
                <a:cubicBezTo>
                  <a:pt x="219490" y="144967"/>
                  <a:pt x="196578" y="146844"/>
                  <a:pt x="174027" y="150997"/>
                </a:cubicBezTo>
                <a:cubicBezTo>
                  <a:pt x="156215" y="155188"/>
                  <a:pt x="138499" y="159188"/>
                  <a:pt x="120973" y="149282"/>
                </a:cubicBezTo>
                <a:cubicBezTo>
                  <a:pt x="116401" y="146710"/>
                  <a:pt x="115543" y="150616"/>
                  <a:pt x="116496" y="154330"/>
                </a:cubicBezTo>
                <a:cubicBezTo>
                  <a:pt x="118020" y="159950"/>
                  <a:pt x="120496" y="165380"/>
                  <a:pt x="122020" y="170999"/>
                </a:cubicBezTo>
                <a:cubicBezTo>
                  <a:pt x="123544" y="176619"/>
                  <a:pt x="127259" y="183191"/>
                  <a:pt x="123544" y="189001"/>
                </a:cubicBezTo>
                <a:cubicBezTo>
                  <a:pt x="121546" y="191402"/>
                  <a:pt x="121546" y="194888"/>
                  <a:pt x="123544" y="197288"/>
                </a:cubicBezTo>
                <a:cubicBezTo>
                  <a:pt x="126497" y="201860"/>
                  <a:pt x="125354" y="204146"/>
                  <a:pt x="120973" y="207385"/>
                </a:cubicBezTo>
                <a:cubicBezTo>
                  <a:pt x="117314" y="210642"/>
                  <a:pt x="112062" y="211395"/>
                  <a:pt x="107638" y="209290"/>
                </a:cubicBezTo>
                <a:cubicBezTo>
                  <a:pt x="102685" y="207099"/>
                  <a:pt x="97541" y="205099"/>
                  <a:pt x="92683" y="202622"/>
                </a:cubicBezTo>
                <a:cubicBezTo>
                  <a:pt x="87826" y="200145"/>
                  <a:pt x="84778" y="202622"/>
                  <a:pt x="84873" y="208527"/>
                </a:cubicBezTo>
                <a:cubicBezTo>
                  <a:pt x="84885" y="211185"/>
                  <a:pt x="85436" y="213805"/>
                  <a:pt x="86492" y="216243"/>
                </a:cubicBezTo>
                <a:cubicBezTo>
                  <a:pt x="89159" y="221958"/>
                  <a:pt x="92493" y="227387"/>
                  <a:pt x="84016" y="230816"/>
                </a:cubicBezTo>
                <a:cubicBezTo>
                  <a:pt x="82553" y="231750"/>
                  <a:pt x="82021" y="233636"/>
                  <a:pt x="82777" y="235198"/>
                </a:cubicBezTo>
                <a:cubicBezTo>
                  <a:pt x="86206" y="244056"/>
                  <a:pt x="81634" y="244723"/>
                  <a:pt x="75538" y="244723"/>
                </a:cubicBezTo>
                <a:cubicBezTo>
                  <a:pt x="69442" y="244723"/>
                  <a:pt x="66775" y="248628"/>
                  <a:pt x="68585" y="255391"/>
                </a:cubicBezTo>
                <a:cubicBezTo>
                  <a:pt x="69775" y="259591"/>
                  <a:pt x="73055" y="262868"/>
                  <a:pt x="77253" y="264058"/>
                </a:cubicBezTo>
                <a:cubicBezTo>
                  <a:pt x="71443" y="273583"/>
                  <a:pt x="62108" y="267963"/>
                  <a:pt x="54774" y="270917"/>
                </a:cubicBezTo>
                <a:cubicBezTo>
                  <a:pt x="52393" y="271869"/>
                  <a:pt x="47630" y="271488"/>
                  <a:pt x="48678" y="274631"/>
                </a:cubicBezTo>
                <a:cubicBezTo>
                  <a:pt x="51345" y="282061"/>
                  <a:pt x="46582" y="287776"/>
                  <a:pt x="46582" y="293681"/>
                </a:cubicBezTo>
                <a:cubicBezTo>
                  <a:pt x="46582" y="299586"/>
                  <a:pt x="44201" y="300920"/>
                  <a:pt x="39724" y="297872"/>
                </a:cubicBezTo>
                <a:cubicBezTo>
                  <a:pt x="35248" y="294824"/>
                  <a:pt x="33343" y="297015"/>
                  <a:pt x="30771" y="299396"/>
                </a:cubicBezTo>
                <a:cubicBezTo>
                  <a:pt x="28199" y="301778"/>
                  <a:pt x="29628" y="304730"/>
                  <a:pt x="30771" y="307492"/>
                </a:cubicBezTo>
                <a:cubicBezTo>
                  <a:pt x="31517" y="309988"/>
                  <a:pt x="32408" y="312436"/>
                  <a:pt x="33438" y="314827"/>
                </a:cubicBezTo>
                <a:cubicBezTo>
                  <a:pt x="36336" y="318160"/>
                  <a:pt x="35981" y="323218"/>
                  <a:pt x="32646" y="326114"/>
                </a:cubicBezTo>
                <a:cubicBezTo>
                  <a:pt x="31975" y="326695"/>
                  <a:pt x="31213" y="327162"/>
                  <a:pt x="30390" y="327495"/>
                </a:cubicBezTo>
                <a:cubicBezTo>
                  <a:pt x="26104" y="330257"/>
                  <a:pt x="22389" y="333781"/>
                  <a:pt x="29818" y="337877"/>
                </a:cubicBezTo>
                <a:cubicBezTo>
                  <a:pt x="31857" y="339172"/>
                  <a:pt x="32695" y="341725"/>
                  <a:pt x="31819" y="343973"/>
                </a:cubicBezTo>
                <a:cubicBezTo>
                  <a:pt x="30676" y="347593"/>
                  <a:pt x="28390" y="344640"/>
                  <a:pt x="26580" y="344640"/>
                </a:cubicBezTo>
                <a:cubicBezTo>
                  <a:pt x="19055" y="344640"/>
                  <a:pt x="14769" y="336353"/>
                  <a:pt x="7530" y="336258"/>
                </a:cubicBezTo>
                <a:cubicBezTo>
                  <a:pt x="4291" y="336258"/>
                  <a:pt x="1529" y="334924"/>
                  <a:pt x="577" y="339211"/>
                </a:cubicBezTo>
                <a:cubicBezTo>
                  <a:pt x="-376" y="343497"/>
                  <a:pt x="-757" y="347783"/>
                  <a:pt x="4672" y="348069"/>
                </a:cubicBezTo>
                <a:cubicBezTo>
                  <a:pt x="8101" y="348069"/>
                  <a:pt x="8959" y="349688"/>
                  <a:pt x="8292" y="352927"/>
                </a:cubicBezTo>
                <a:cubicBezTo>
                  <a:pt x="5680" y="362118"/>
                  <a:pt x="7473" y="372005"/>
                  <a:pt x="13150" y="379692"/>
                </a:cubicBezTo>
                <a:cubicBezTo>
                  <a:pt x="17722" y="385407"/>
                  <a:pt x="16293" y="394170"/>
                  <a:pt x="20484" y="398742"/>
                </a:cubicBezTo>
                <a:cubicBezTo>
                  <a:pt x="24742" y="404771"/>
                  <a:pt x="28501" y="411144"/>
                  <a:pt x="31723" y="417792"/>
                </a:cubicBezTo>
                <a:cubicBezTo>
                  <a:pt x="37915" y="427317"/>
                  <a:pt x="41248" y="439604"/>
                  <a:pt x="55726" y="437414"/>
                </a:cubicBezTo>
                <a:cubicBezTo>
                  <a:pt x="57536" y="437414"/>
                  <a:pt x="58489" y="439604"/>
                  <a:pt x="59727" y="441128"/>
                </a:cubicBezTo>
                <a:cubicBezTo>
                  <a:pt x="70434" y="456892"/>
                  <a:pt x="91314" y="462026"/>
                  <a:pt x="108114" y="453035"/>
                </a:cubicBezTo>
                <a:cubicBezTo>
                  <a:pt x="110680" y="451339"/>
                  <a:pt x="113908" y="450977"/>
                  <a:pt x="116782" y="452082"/>
                </a:cubicBezTo>
                <a:cubicBezTo>
                  <a:pt x="132357" y="458416"/>
                  <a:pt x="149020" y="461654"/>
                  <a:pt x="165835" y="461607"/>
                </a:cubicBezTo>
                <a:cubicBezTo>
                  <a:pt x="193172" y="464083"/>
                  <a:pt x="220128" y="470084"/>
                  <a:pt x="247560" y="470275"/>
                </a:cubicBezTo>
                <a:cubicBezTo>
                  <a:pt x="255847" y="470275"/>
                  <a:pt x="264991" y="473894"/>
                  <a:pt x="272134" y="468179"/>
                </a:cubicBezTo>
                <a:cubicBezTo>
                  <a:pt x="276402" y="463893"/>
                  <a:pt x="283338" y="463874"/>
                  <a:pt x="287625" y="468141"/>
                </a:cubicBezTo>
                <a:cubicBezTo>
                  <a:pt x="287637" y="468160"/>
                  <a:pt x="287649" y="468170"/>
                  <a:pt x="287660" y="468179"/>
                </a:cubicBezTo>
                <a:cubicBezTo>
                  <a:pt x="295090" y="475037"/>
                  <a:pt x="302233" y="471799"/>
                  <a:pt x="309663" y="469703"/>
                </a:cubicBezTo>
                <a:cubicBezTo>
                  <a:pt x="311377" y="469703"/>
                  <a:pt x="313092" y="467036"/>
                  <a:pt x="314425" y="467322"/>
                </a:cubicBezTo>
                <a:cubicBezTo>
                  <a:pt x="325093" y="469989"/>
                  <a:pt x="335666" y="476276"/>
                  <a:pt x="346429" y="467322"/>
                </a:cubicBezTo>
                <a:cubicBezTo>
                  <a:pt x="361574" y="474942"/>
                  <a:pt x="377576" y="466560"/>
                  <a:pt x="393292" y="471036"/>
                </a:cubicBezTo>
                <a:cubicBezTo>
                  <a:pt x="406137" y="473199"/>
                  <a:pt x="419284" y="472780"/>
                  <a:pt x="431964" y="469798"/>
                </a:cubicBezTo>
                <a:cubicBezTo>
                  <a:pt x="444823" y="468274"/>
                  <a:pt x="458634" y="473132"/>
                  <a:pt x="470731" y="465131"/>
                </a:cubicBezTo>
                <a:cubicBezTo>
                  <a:pt x="471805" y="464569"/>
                  <a:pt x="473085" y="464569"/>
                  <a:pt x="474160" y="465131"/>
                </a:cubicBezTo>
                <a:cubicBezTo>
                  <a:pt x="481018" y="469037"/>
                  <a:pt x="488923" y="465989"/>
                  <a:pt x="495972" y="469513"/>
                </a:cubicBezTo>
                <a:cubicBezTo>
                  <a:pt x="500068" y="471513"/>
                  <a:pt x="504259" y="469513"/>
                  <a:pt x="507688" y="465036"/>
                </a:cubicBezTo>
                <a:cubicBezTo>
                  <a:pt x="511117" y="460559"/>
                  <a:pt x="517213" y="456178"/>
                  <a:pt x="523404" y="463417"/>
                </a:cubicBezTo>
                <a:cubicBezTo>
                  <a:pt x="526578" y="467293"/>
                  <a:pt x="531350" y="469503"/>
                  <a:pt x="536358" y="469417"/>
                </a:cubicBezTo>
                <a:cubicBezTo>
                  <a:pt x="546550" y="468655"/>
                  <a:pt x="556456" y="462654"/>
                  <a:pt x="566743" y="469417"/>
                </a:cubicBezTo>
                <a:cubicBezTo>
                  <a:pt x="568838" y="470846"/>
                  <a:pt x="571219" y="468465"/>
                  <a:pt x="572267" y="465703"/>
                </a:cubicBezTo>
                <a:cubicBezTo>
                  <a:pt x="573315" y="462940"/>
                  <a:pt x="575601" y="459892"/>
                  <a:pt x="578363" y="460750"/>
                </a:cubicBezTo>
                <a:cubicBezTo>
                  <a:pt x="586507" y="462369"/>
                  <a:pt x="594889" y="462369"/>
                  <a:pt x="603033" y="460750"/>
                </a:cubicBezTo>
                <a:cubicBezTo>
                  <a:pt x="606570" y="460140"/>
                  <a:pt x="610173" y="461398"/>
                  <a:pt x="612558" y="464083"/>
                </a:cubicBezTo>
                <a:cubicBezTo>
                  <a:pt x="617130" y="469417"/>
                  <a:pt x="620940" y="468370"/>
                  <a:pt x="623416" y="461702"/>
                </a:cubicBezTo>
                <a:cubicBezTo>
                  <a:pt x="624274" y="459416"/>
                  <a:pt x="624940" y="456749"/>
                  <a:pt x="627417" y="456940"/>
                </a:cubicBezTo>
                <a:cubicBezTo>
                  <a:pt x="640085" y="458083"/>
                  <a:pt x="653420" y="455035"/>
                  <a:pt x="664945" y="463417"/>
                </a:cubicBezTo>
                <a:cubicBezTo>
                  <a:pt x="669517" y="466751"/>
                  <a:pt x="673613" y="467988"/>
                  <a:pt x="678185" y="464369"/>
                </a:cubicBezTo>
                <a:cubicBezTo>
                  <a:pt x="681496" y="461511"/>
                  <a:pt x="686328" y="461274"/>
                  <a:pt x="689901" y="463798"/>
                </a:cubicBezTo>
                <a:cubicBezTo>
                  <a:pt x="695902" y="466845"/>
                  <a:pt x="704569" y="468941"/>
                  <a:pt x="708475" y="463798"/>
                </a:cubicBezTo>
                <a:cubicBezTo>
                  <a:pt x="714571" y="455797"/>
                  <a:pt x="720762" y="457797"/>
                  <a:pt x="727525" y="458273"/>
                </a:cubicBezTo>
                <a:cubicBezTo>
                  <a:pt x="737621" y="460483"/>
                  <a:pt x="747993" y="461150"/>
                  <a:pt x="758290" y="460273"/>
                </a:cubicBezTo>
                <a:cubicBezTo>
                  <a:pt x="768911" y="457654"/>
                  <a:pt x="779925" y="457044"/>
                  <a:pt x="790771" y="458463"/>
                </a:cubicBezTo>
                <a:cubicBezTo>
                  <a:pt x="800296" y="460083"/>
                  <a:pt x="810583" y="464560"/>
                  <a:pt x="820012" y="460559"/>
                </a:cubicBezTo>
                <a:cubicBezTo>
                  <a:pt x="827492" y="457263"/>
                  <a:pt x="835790" y="456301"/>
                  <a:pt x="843825" y="457797"/>
                </a:cubicBezTo>
                <a:cubicBezTo>
                  <a:pt x="856452" y="459721"/>
                  <a:pt x="869297" y="459721"/>
                  <a:pt x="881925" y="457797"/>
                </a:cubicBezTo>
                <a:cubicBezTo>
                  <a:pt x="890437" y="455921"/>
                  <a:pt x="899225" y="455664"/>
                  <a:pt x="907833" y="457035"/>
                </a:cubicBezTo>
                <a:cubicBezTo>
                  <a:pt x="914537" y="458759"/>
                  <a:pt x="921585" y="455949"/>
                  <a:pt x="925264" y="450082"/>
                </a:cubicBezTo>
                <a:cubicBezTo>
                  <a:pt x="928121" y="446557"/>
                  <a:pt x="928597" y="441700"/>
                  <a:pt x="931741" y="438556"/>
                </a:cubicBezTo>
                <a:cubicBezTo>
                  <a:pt x="937646" y="451986"/>
                  <a:pt x="943171" y="456654"/>
                  <a:pt x="952886" y="455035"/>
                </a:cubicBezTo>
                <a:cubicBezTo>
                  <a:pt x="974603" y="451415"/>
                  <a:pt x="996415" y="455035"/>
                  <a:pt x="1018132" y="452749"/>
                </a:cubicBezTo>
                <a:cubicBezTo>
                  <a:pt x="1040354" y="451806"/>
                  <a:pt x="1062624" y="452149"/>
                  <a:pt x="1084807" y="453796"/>
                </a:cubicBezTo>
                <a:cubicBezTo>
                  <a:pt x="1091599" y="452920"/>
                  <a:pt x="1098466" y="452768"/>
                  <a:pt x="1105286" y="453320"/>
                </a:cubicBezTo>
                <a:cubicBezTo>
                  <a:pt x="1119574" y="456844"/>
                  <a:pt x="1133861" y="453320"/>
                  <a:pt x="1148625" y="455416"/>
                </a:cubicBezTo>
                <a:cubicBezTo>
                  <a:pt x="1160817" y="456940"/>
                  <a:pt x="1173009" y="452368"/>
                  <a:pt x="1185296" y="455416"/>
                </a:cubicBezTo>
                <a:cubicBezTo>
                  <a:pt x="1190344" y="455730"/>
                  <a:pt x="1195421" y="455578"/>
                  <a:pt x="1200441" y="454939"/>
                </a:cubicBezTo>
                <a:cubicBezTo>
                  <a:pt x="1214538" y="454939"/>
                  <a:pt x="1229016" y="452177"/>
                  <a:pt x="1242541" y="458463"/>
                </a:cubicBezTo>
                <a:cubicBezTo>
                  <a:pt x="1249361" y="462169"/>
                  <a:pt x="1257705" y="461607"/>
                  <a:pt x="1263973" y="457035"/>
                </a:cubicBezTo>
                <a:cubicBezTo>
                  <a:pt x="1271212" y="449891"/>
                  <a:pt x="1279689" y="452177"/>
                  <a:pt x="1286928" y="448558"/>
                </a:cubicBezTo>
                <a:cubicBezTo>
                  <a:pt x="1289119" y="447415"/>
                  <a:pt x="1292262" y="447795"/>
                  <a:pt x="1290643" y="453129"/>
                </a:cubicBezTo>
                <a:cubicBezTo>
                  <a:pt x="1289023" y="458463"/>
                  <a:pt x="1292643" y="460464"/>
                  <a:pt x="1296643" y="460369"/>
                </a:cubicBezTo>
                <a:cubicBezTo>
                  <a:pt x="1300644" y="460273"/>
                  <a:pt x="1299882" y="456368"/>
                  <a:pt x="1299120" y="453320"/>
                </a:cubicBezTo>
                <a:cubicBezTo>
                  <a:pt x="1299120" y="451986"/>
                  <a:pt x="1299120" y="450558"/>
                  <a:pt x="1300453" y="450272"/>
                </a:cubicBezTo>
                <a:cubicBezTo>
                  <a:pt x="1301787" y="449987"/>
                  <a:pt x="1303406" y="452177"/>
                  <a:pt x="1303882" y="454178"/>
                </a:cubicBezTo>
                <a:cubicBezTo>
                  <a:pt x="1305216" y="458749"/>
                  <a:pt x="1306359" y="463703"/>
                  <a:pt x="1311979" y="462845"/>
                </a:cubicBezTo>
                <a:cubicBezTo>
                  <a:pt x="1317170" y="462445"/>
                  <a:pt x="1321370" y="458473"/>
                  <a:pt x="1322075" y="453320"/>
                </a:cubicBezTo>
                <a:cubicBezTo>
                  <a:pt x="1322208" y="450387"/>
                  <a:pt x="1323685" y="447682"/>
                  <a:pt x="1326076" y="445986"/>
                </a:cubicBezTo>
                <a:cubicBezTo>
                  <a:pt x="1329314" y="443986"/>
                  <a:pt x="1329695" y="436461"/>
                  <a:pt x="1334172" y="438176"/>
                </a:cubicBezTo>
                <a:cubicBezTo>
                  <a:pt x="1338649" y="439890"/>
                  <a:pt x="1334743" y="446272"/>
                  <a:pt x="1335410" y="450558"/>
                </a:cubicBezTo>
                <a:cubicBezTo>
                  <a:pt x="1336077" y="454844"/>
                  <a:pt x="1333505" y="459416"/>
                  <a:pt x="1338077" y="462178"/>
                </a:cubicBezTo>
                <a:cubicBezTo>
                  <a:pt x="1342649" y="464941"/>
                  <a:pt x="1344840" y="460940"/>
                  <a:pt x="1347602" y="459321"/>
                </a:cubicBezTo>
                <a:cubicBezTo>
                  <a:pt x="1354365" y="455892"/>
                  <a:pt x="1361032" y="451892"/>
                  <a:pt x="1367509" y="460273"/>
                </a:cubicBezTo>
                <a:cubicBezTo>
                  <a:pt x="1369700" y="463036"/>
                  <a:pt x="1371986" y="462845"/>
                  <a:pt x="1373796" y="459130"/>
                </a:cubicBezTo>
                <a:cubicBezTo>
                  <a:pt x="1375701" y="453796"/>
                  <a:pt x="1378987" y="449062"/>
                  <a:pt x="1383321" y="445414"/>
                </a:cubicBezTo>
                <a:cubicBezTo>
                  <a:pt x="1390179" y="440652"/>
                  <a:pt x="1394941" y="442843"/>
                  <a:pt x="1396084" y="451796"/>
                </a:cubicBezTo>
                <a:cubicBezTo>
                  <a:pt x="1396084" y="453415"/>
                  <a:pt x="1396084" y="455130"/>
                  <a:pt x="1396084" y="456749"/>
                </a:cubicBezTo>
                <a:cubicBezTo>
                  <a:pt x="1396084" y="465512"/>
                  <a:pt x="1400275" y="469227"/>
                  <a:pt x="1408181" y="468370"/>
                </a:cubicBezTo>
                <a:cubicBezTo>
                  <a:pt x="1412563" y="467894"/>
                  <a:pt x="1423993" y="459797"/>
                  <a:pt x="1423516" y="456368"/>
                </a:cubicBezTo>
                <a:cubicBezTo>
                  <a:pt x="1422907" y="452434"/>
                  <a:pt x="1424612" y="448510"/>
                  <a:pt x="1427898" y="446272"/>
                </a:cubicBezTo>
                <a:cubicBezTo>
                  <a:pt x="1429708" y="444748"/>
                  <a:pt x="1431898" y="446272"/>
                  <a:pt x="1433327" y="448367"/>
                </a:cubicBezTo>
                <a:cubicBezTo>
                  <a:pt x="1435708" y="451796"/>
                  <a:pt x="1438280" y="455035"/>
                  <a:pt x="1435899" y="459892"/>
                </a:cubicBezTo>
                <a:cubicBezTo>
                  <a:pt x="1431422" y="469417"/>
                  <a:pt x="1435137" y="470370"/>
                  <a:pt x="1442662" y="468560"/>
                </a:cubicBezTo>
                <a:cubicBezTo>
                  <a:pt x="1445300" y="467998"/>
                  <a:pt x="1448024" y="467998"/>
                  <a:pt x="1450663" y="468560"/>
                </a:cubicBezTo>
                <a:cubicBezTo>
                  <a:pt x="1455949" y="469970"/>
                  <a:pt x="1461454" y="467236"/>
                  <a:pt x="1463521" y="462178"/>
                </a:cubicBezTo>
                <a:cubicBezTo>
                  <a:pt x="1465712" y="458102"/>
                  <a:pt x="1470798" y="456577"/>
                  <a:pt x="1474875" y="458769"/>
                </a:cubicBezTo>
                <a:cubicBezTo>
                  <a:pt x="1476323" y="459549"/>
                  <a:pt x="1477504" y="460731"/>
                  <a:pt x="1478285" y="462178"/>
                </a:cubicBezTo>
                <a:cubicBezTo>
                  <a:pt x="1480666" y="469132"/>
                  <a:pt x="1485048" y="469322"/>
                  <a:pt x="1490191" y="470275"/>
                </a:cubicBezTo>
                <a:cubicBezTo>
                  <a:pt x="1495335" y="471227"/>
                  <a:pt x="1503145" y="469322"/>
                  <a:pt x="1509813" y="471036"/>
                </a:cubicBezTo>
                <a:cubicBezTo>
                  <a:pt x="1514213" y="471199"/>
                  <a:pt x="1518147" y="468322"/>
                  <a:pt x="1519338" y="464083"/>
                </a:cubicBezTo>
                <a:cubicBezTo>
                  <a:pt x="1520767" y="459035"/>
                  <a:pt x="1521148" y="457987"/>
                  <a:pt x="1524100" y="462464"/>
                </a:cubicBezTo>
                <a:cubicBezTo>
                  <a:pt x="1525529" y="464560"/>
                  <a:pt x="1526577" y="467703"/>
                  <a:pt x="1529530" y="466179"/>
                </a:cubicBezTo>
                <a:cubicBezTo>
                  <a:pt x="1532397" y="464455"/>
                  <a:pt x="1533606" y="460912"/>
                  <a:pt x="1532387" y="457797"/>
                </a:cubicBezTo>
                <a:cubicBezTo>
                  <a:pt x="1531177" y="453215"/>
                  <a:pt x="1533901" y="448529"/>
                  <a:pt x="1538483" y="447319"/>
                </a:cubicBezTo>
                <a:cubicBezTo>
                  <a:pt x="1539255" y="447110"/>
                  <a:pt x="1540064" y="447015"/>
                  <a:pt x="1540864" y="447034"/>
                </a:cubicBezTo>
                <a:cubicBezTo>
                  <a:pt x="1545436" y="447034"/>
                  <a:pt x="1542960" y="453225"/>
                  <a:pt x="1543055" y="456559"/>
                </a:cubicBezTo>
                <a:cubicBezTo>
                  <a:pt x="1542817" y="459512"/>
                  <a:pt x="1542817" y="462474"/>
                  <a:pt x="1543055" y="465417"/>
                </a:cubicBezTo>
                <a:cubicBezTo>
                  <a:pt x="1543188" y="468674"/>
                  <a:pt x="1545932" y="471208"/>
                  <a:pt x="1549199" y="471075"/>
                </a:cubicBezTo>
                <a:cubicBezTo>
                  <a:pt x="1550780" y="471018"/>
                  <a:pt x="1552275" y="470313"/>
                  <a:pt x="1553342" y="469132"/>
                </a:cubicBezTo>
                <a:cubicBezTo>
                  <a:pt x="1557762" y="465055"/>
                  <a:pt x="1561038" y="459902"/>
                  <a:pt x="1562867" y="454178"/>
                </a:cubicBezTo>
                <a:cubicBezTo>
                  <a:pt x="1564010" y="447034"/>
                  <a:pt x="1566677" y="446367"/>
                  <a:pt x="1571725" y="446653"/>
                </a:cubicBezTo>
                <a:cubicBezTo>
                  <a:pt x="1576774" y="446939"/>
                  <a:pt x="1581250" y="448748"/>
                  <a:pt x="1581250" y="456178"/>
                </a:cubicBezTo>
                <a:cubicBezTo>
                  <a:pt x="1582041" y="461293"/>
                  <a:pt x="1584060" y="466132"/>
                  <a:pt x="1587156" y="470275"/>
                </a:cubicBezTo>
                <a:cubicBezTo>
                  <a:pt x="1589823" y="475418"/>
                  <a:pt x="1596014" y="475132"/>
                  <a:pt x="1600967" y="473704"/>
                </a:cubicBezTo>
                <a:cubicBezTo>
                  <a:pt x="1605920" y="472275"/>
                  <a:pt x="1604491" y="468846"/>
                  <a:pt x="1602396" y="465322"/>
                </a:cubicBezTo>
                <a:cubicBezTo>
                  <a:pt x="1602062" y="464140"/>
                  <a:pt x="1602310" y="462864"/>
                  <a:pt x="1603063" y="461893"/>
                </a:cubicBezTo>
                <a:cubicBezTo>
                  <a:pt x="1610397" y="456940"/>
                  <a:pt x="1610587" y="445033"/>
                  <a:pt x="1620493" y="441795"/>
                </a:cubicBezTo>
                <a:cubicBezTo>
                  <a:pt x="1625161" y="440271"/>
                  <a:pt x="1629066" y="435889"/>
                  <a:pt x="1634305" y="439509"/>
                </a:cubicBezTo>
                <a:cubicBezTo>
                  <a:pt x="1639543" y="443128"/>
                  <a:pt x="1638686" y="447986"/>
                  <a:pt x="1638686" y="453511"/>
                </a:cubicBezTo>
                <a:cubicBezTo>
                  <a:pt x="1637695" y="460521"/>
                  <a:pt x="1638753" y="467665"/>
                  <a:pt x="1641734" y="474085"/>
                </a:cubicBezTo>
                <a:cubicBezTo>
                  <a:pt x="1646116" y="479323"/>
                  <a:pt x="1654212" y="474656"/>
                  <a:pt x="1660784" y="473323"/>
                </a:cubicBezTo>
                <a:cubicBezTo>
                  <a:pt x="1667356" y="471989"/>
                  <a:pt x="1665261" y="467131"/>
                  <a:pt x="1665547" y="462940"/>
                </a:cubicBezTo>
                <a:cubicBezTo>
                  <a:pt x="1665832" y="458749"/>
                  <a:pt x="1664213" y="454368"/>
                  <a:pt x="1670404" y="451701"/>
                </a:cubicBezTo>
                <a:cubicBezTo>
                  <a:pt x="1669509" y="454092"/>
                  <a:pt x="1668937" y="456587"/>
                  <a:pt x="1668690" y="459130"/>
                </a:cubicBezTo>
                <a:cubicBezTo>
                  <a:pt x="1669452" y="464560"/>
                  <a:pt x="1669642" y="470942"/>
                  <a:pt x="1675167" y="473132"/>
                </a:cubicBezTo>
                <a:cubicBezTo>
                  <a:pt x="1680691" y="475323"/>
                  <a:pt x="1683263" y="470084"/>
                  <a:pt x="1684692" y="464846"/>
                </a:cubicBezTo>
                <a:cubicBezTo>
                  <a:pt x="1685454" y="462274"/>
                  <a:pt x="1686311" y="459321"/>
                  <a:pt x="1689454" y="460178"/>
                </a:cubicBezTo>
                <a:cubicBezTo>
                  <a:pt x="1698979" y="462845"/>
                  <a:pt x="1703456" y="454749"/>
                  <a:pt x="1707171" y="448367"/>
                </a:cubicBezTo>
                <a:cubicBezTo>
                  <a:pt x="1710886" y="441985"/>
                  <a:pt x="1712981" y="438842"/>
                  <a:pt x="1718410" y="438842"/>
                </a:cubicBezTo>
                <a:cubicBezTo>
                  <a:pt x="1723840" y="438842"/>
                  <a:pt x="1722792" y="446653"/>
                  <a:pt x="1724887" y="450748"/>
                </a:cubicBezTo>
                <a:cubicBezTo>
                  <a:pt x="1725487" y="452987"/>
                  <a:pt x="1725773" y="455292"/>
                  <a:pt x="1725745" y="457606"/>
                </a:cubicBezTo>
                <a:cubicBezTo>
                  <a:pt x="1726316" y="462178"/>
                  <a:pt x="1726792" y="467131"/>
                  <a:pt x="1727745" y="471227"/>
                </a:cubicBezTo>
                <a:cubicBezTo>
                  <a:pt x="1728011" y="474637"/>
                  <a:pt x="1730993" y="477180"/>
                  <a:pt x="1734403" y="476913"/>
                </a:cubicBezTo>
                <a:cubicBezTo>
                  <a:pt x="1734955" y="476876"/>
                  <a:pt x="1735508" y="476752"/>
                  <a:pt x="1736032" y="476561"/>
                </a:cubicBezTo>
                <a:cubicBezTo>
                  <a:pt x="1740032" y="475704"/>
                  <a:pt x="1741270" y="472370"/>
                  <a:pt x="1740794" y="468274"/>
                </a:cubicBezTo>
                <a:cubicBezTo>
                  <a:pt x="1740394" y="465922"/>
                  <a:pt x="1739851" y="463607"/>
                  <a:pt x="1739175" y="461321"/>
                </a:cubicBezTo>
                <a:cubicBezTo>
                  <a:pt x="1746319" y="469417"/>
                  <a:pt x="1745938" y="469132"/>
                  <a:pt x="1750795" y="460083"/>
                </a:cubicBezTo>
                <a:cubicBezTo>
                  <a:pt x="1753272" y="455416"/>
                  <a:pt x="1757272" y="452177"/>
                  <a:pt x="1762606" y="457416"/>
                </a:cubicBezTo>
                <a:cubicBezTo>
                  <a:pt x="1766188" y="461178"/>
                  <a:pt x="1768255" y="466132"/>
                  <a:pt x="1768417" y="471323"/>
                </a:cubicBezTo>
                <a:cubicBezTo>
                  <a:pt x="1768988" y="476561"/>
                  <a:pt x="1770417" y="482086"/>
                  <a:pt x="1776608" y="480181"/>
                </a:cubicBezTo>
                <a:cubicBezTo>
                  <a:pt x="1781237" y="478781"/>
                  <a:pt x="1783857" y="473885"/>
                  <a:pt x="1782447" y="469256"/>
                </a:cubicBezTo>
                <a:cubicBezTo>
                  <a:pt x="1782256" y="468608"/>
                  <a:pt x="1781990" y="467998"/>
                  <a:pt x="1781656" y="467417"/>
                </a:cubicBezTo>
                <a:cubicBezTo>
                  <a:pt x="1778989" y="462464"/>
                  <a:pt x="1781656" y="461226"/>
                  <a:pt x="1783752" y="458654"/>
                </a:cubicBezTo>
                <a:cubicBezTo>
                  <a:pt x="1786895" y="454368"/>
                  <a:pt x="1782704" y="436842"/>
                  <a:pt x="1778799" y="437890"/>
                </a:cubicBezTo>
                <a:cubicBezTo>
                  <a:pt x="1771084" y="439890"/>
                  <a:pt x="1771750" y="435032"/>
                  <a:pt x="1771369" y="427698"/>
                </a:cubicBezTo>
                <a:cubicBezTo>
                  <a:pt x="1775941" y="437223"/>
                  <a:pt x="1779085" y="435604"/>
                  <a:pt x="1782228" y="428745"/>
                </a:cubicBezTo>
                <a:cubicBezTo>
                  <a:pt x="1783180" y="426555"/>
                  <a:pt x="1784133" y="422269"/>
                  <a:pt x="1787943" y="424269"/>
                </a:cubicBezTo>
                <a:cubicBezTo>
                  <a:pt x="1791753" y="426269"/>
                  <a:pt x="1790896" y="429794"/>
                  <a:pt x="1790324" y="433032"/>
                </a:cubicBezTo>
                <a:cubicBezTo>
                  <a:pt x="1789915" y="435280"/>
                  <a:pt x="1789038" y="437423"/>
                  <a:pt x="1787752" y="439319"/>
                </a:cubicBezTo>
                <a:cubicBezTo>
                  <a:pt x="1785400" y="442624"/>
                  <a:pt x="1785400" y="447062"/>
                  <a:pt x="1787752" y="450367"/>
                </a:cubicBezTo>
                <a:cubicBezTo>
                  <a:pt x="1790657" y="455473"/>
                  <a:pt x="1792543" y="461112"/>
                  <a:pt x="1793277" y="466941"/>
                </a:cubicBezTo>
                <a:cubicBezTo>
                  <a:pt x="1793277" y="470180"/>
                  <a:pt x="1796134" y="475037"/>
                  <a:pt x="1798897" y="472179"/>
                </a:cubicBezTo>
                <a:cubicBezTo>
                  <a:pt x="1806326" y="464179"/>
                  <a:pt x="1805659" y="472656"/>
                  <a:pt x="1807279" y="476370"/>
                </a:cubicBezTo>
                <a:cubicBezTo>
                  <a:pt x="1808136" y="478371"/>
                  <a:pt x="1808898" y="480085"/>
                  <a:pt x="1811089" y="479705"/>
                </a:cubicBezTo>
                <a:cubicBezTo>
                  <a:pt x="1813022" y="479362"/>
                  <a:pt x="1814470" y="477752"/>
                  <a:pt x="1814613" y="475799"/>
                </a:cubicBezTo>
                <a:cubicBezTo>
                  <a:pt x="1815565" y="470465"/>
                  <a:pt x="1815470" y="465607"/>
                  <a:pt x="1809088" y="464560"/>
                </a:cubicBezTo>
                <a:cubicBezTo>
                  <a:pt x="1807564" y="464560"/>
                  <a:pt x="1805374" y="465512"/>
                  <a:pt x="1805088" y="462274"/>
                </a:cubicBezTo>
                <a:cubicBezTo>
                  <a:pt x="1803183" y="454263"/>
                  <a:pt x="1802611" y="445996"/>
                  <a:pt x="1803373" y="437794"/>
                </a:cubicBezTo>
                <a:cubicBezTo>
                  <a:pt x="1804421" y="433223"/>
                  <a:pt x="1805945" y="429317"/>
                  <a:pt x="1809469" y="428269"/>
                </a:cubicBezTo>
                <a:cubicBezTo>
                  <a:pt x="1809936" y="429927"/>
                  <a:pt x="1810508" y="431546"/>
                  <a:pt x="1811184" y="433127"/>
                </a:cubicBezTo>
                <a:cubicBezTo>
                  <a:pt x="1812041" y="424460"/>
                  <a:pt x="1818804" y="429031"/>
                  <a:pt x="1821280" y="424269"/>
                </a:cubicBezTo>
                <a:cubicBezTo>
                  <a:pt x="1822900" y="423317"/>
                  <a:pt x="1824328" y="421316"/>
                  <a:pt x="1826424" y="422459"/>
                </a:cubicBezTo>
                <a:cubicBezTo>
                  <a:pt x="1829739" y="424736"/>
                  <a:pt x="1831263" y="428860"/>
                  <a:pt x="1830234" y="432746"/>
                </a:cubicBezTo>
                <a:cubicBezTo>
                  <a:pt x="1829567" y="436556"/>
                  <a:pt x="1829758" y="439223"/>
                  <a:pt x="1831758" y="441128"/>
                </a:cubicBezTo>
                <a:cubicBezTo>
                  <a:pt x="1829758" y="443319"/>
                  <a:pt x="1827662" y="445319"/>
                  <a:pt x="1828996" y="449320"/>
                </a:cubicBezTo>
                <a:cubicBezTo>
                  <a:pt x="1830901" y="454844"/>
                  <a:pt x="1834711" y="450272"/>
                  <a:pt x="1837663" y="449320"/>
                </a:cubicBezTo>
                <a:cubicBezTo>
                  <a:pt x="1838616" y="449320"/>
                  <a:pt x="1839759" y="447701"/>
                  <a:pt x="1840426" y="448081"/>
                </a:cubicBezTo>
                <a:cubicBezTo>
                  <a:pt x="1840873" y="449634"/>
                  <a:pt x="1840873" y="451291"/>
                  <a:pt x="1840426" y="452844"/>
                </a:cubicBezTo>
                <a:cubicBezTo>
                  <a:pt x="1839664" y="456654"/>
                  <a:pt x="1841483" y="460521"/>
                  <a:pt x="1844902" y="462369"/>
                </a:cubicBezTo>
                <a:cubicBezTo>
                  <a:pt x="1846712" y="463607"/>
                  <a:pt x="1848522" y="463607"/>
                  <a:pt x="1849474" y="461226"/>
                </a:cubicBezTo>
                <a:lnTo>
                  <a:pt x="1849474" y="461226"/>
                </a:lnTo>
                <a:lnTo>
                  <a:pt x="1849474" y="461226"/>
                </a:lnTo>
                <a:cubicBezTo>
                  <a:pt x="1852141" y="463893"/>
                  <a:pt x="1853570" y="461226"/>
                  <a:pt x="1855570" y="460083"/>
                </a:cubicBezTo>
                <a:cubicBezTo>
                  <a:pt x="1853761" y="452082"/>
                  <a:pt x="1861666" y="451225"/>
                  <a:pt x="1861000" y="442176"/>
                </a:cubicBezTo>
                <a:cubicBezTo>
                  <a:pt x="1862905" y="444367"/>
                  <a:pt x="1863619" y="447358"/>
                  <a:pt x="1862905" y="450177"/>
                </a:cubicBezTo>
                <a:cubicBezTo>
                  <a:pt x="1861285" y="455225"/>
                  <a:pt x="1859666" y="459702"/>
                  <a:pt x="1858333" y="465226"/>
                </a:cubicBezTo>
                <a:cubicBezTo>
                  <a:pt x="1857666" y="467798"/>
                  <a:pt x="1857475" y="470942"/>
                  <a:pt x="1860714" y="471608"/>
                </a:cubicBezTo>
                <a:cubicBezTo>
                  <a:pt x="1863952" y="472275"/>
                  <a:pt x="1864238" y="469227"/>
                  <a:pt x="1864238" y="467036"/>
                </a:cubicBezTo>
                <a:cubicBezTo>
                  <a:pt x="1864181" y="464007"/>
                  <a:pt x="1865838" y="461207"/>
                  <a:pt x="1868524" y="459797"/>
                </a:cubicBezTo>
                <a:lnTo>
                  <a:pt x="1868524" y="459797"/>
                </a:lnTo>
                <a:cubicBezTo>
                  <a:pt x="1877192" y="445891"/>
                  <a:pt x="1885765" y="464464"/>
                  <a:pt x="1894432" y="457987"/>
                </a:cubicBezTo>
                <a:cubicBezTo>
                  <a:pt x="1894432" y="457987"/>
                  <a:pt x="1895194" y="459035"/>
                  <a:pt x="1895671" y="459988"/>
                </a:cubicBezTo>
                <a:cubicBezTo>
                  <a:pt x="1895975" y="462521"/>
                  <a:pt x="1896137" y="465065"/>
                  <a:pt x="1896147" y="467608"/>
                </a:cubicBezTo>
                <a:cubicBezTo>
                  <a:pt x="1896147" y="469322"/>
                  <a:pt x="1896718" y="471036"/>
                  <a:pt x="1898528" y="471323"/>
                </a:cubicBezTo>
                <a:cubicBezTo>
                  <a:pt x="1899395" y="471218"/>
                  <a:pt x="1900147" y="470675"/>
                  <a:pt x="1900528" y="469894"/>
                </a:cubicBezTo>
                <a:cubicBezTo>
                  <a:pt x="1900528" y="468560"/>
                  <a:pt x="1901100" y="467227"/>
                  <a:pt x="1901386" y="465893"/>
                </a:cubicBezTo>
                <a:cubicBezTo>
                  <a:pt x="1904434" y="467122"/>
                  <a:pt x="1907920" y="466408"/>
                  <a:pt x="1910244" y="464083"/>
                </a:cubicBezTo>
                <a:cubicBezTo>
                  <a:pt x="1912625" y="462274"/>
                  <a:pt x="1917197" y="460083"/>
                  <a:pt x="1919769" y="465512"/>
                </a:cubicBezTo>
                <a:cubicBezTo>
                  <a:pt x="1923103" y="472656"/>
                  <a:pt x="1923198" y="472942"/>
                  <a:pt x="1925865" y="465512"/>
                </a:cubicBezTo>
                <a:cubicBezTo>
                  <a:pt x="1926817" y="462750"/>
                  <a:pt x="1927579" y="461226"/>
                  <a:pt x="1929484" y="461607"/>
                </a:cubicBezTo>
                <a:cubicBezTo>
                  <a:pt x="1931389" y="461988"/>
                  <a:pt x="1932151" y="462083"/>
                  <a:pt x="1931008" y="465226"/>
                </a:cubicBezTo>
                <a:cubicBezTo>
                  <a:pt x="1929865" y="468370"/>
                  <a:pt x="1927103" y="469989"/>
                  <a:pt x="1931008" y="470846"/>
                </a:cubicBezTo>
                <a:cubicBezTo>
                  <a:pt x="1932723" y="470846"/>
                  <a:pt x="1934818" y="474942"/>
                  <a:pt x="1936152" y="468179"/>
                </a:cubicBezTo>
                <a:cubicBezTo>
                  <a:pt x="1936152" y="466465"/>
                  <a:pt x="1943296" y="449129"/>
                  <a:pt x="1946820" y="467608"/>
                </a:cubicBezTo>
                <a:cubicBezTo>
                  <a:pt x="1946820" y="468274"/>
                  <a:pt x="1948725" y="468846"/>
                  <a:pt x="1949487" y="468370"/>
                </a:cubicBezTo>
                <a:cubicBezTo>
                  <a:pt x="1957774" y="462940"/>
                  <a:pt x="1952630" y="475037"/>
                  <a:pt x="1954154" y="478657"/>
                </a:cubicBezTo>
                <a:cubicBezTo>
                  <a:pt x="1959774" y="467608"/>
                  <a:pt x="1972061" y="462369"/>
                  <a:pt x="1973204" y="470084"/>
                </a:cubicBezTo>
                <a:cubicBezTo>
                  <a:pt x="1974823" y="482276"/>
                  <a:pt x="1978443" y="477323"/>
                  <a:pt x="1981967" y="473799"/>
                </a:cubicBezTo>
                <a:cubicBezTo>
                  <a:pt x="1987968" y="467988"/>
                  <a:pt x="1994826" y="470084"/>
                  <a:pt x="2001017" y="466369"/>
                </a:cubicBezTo>
                <a:cubicBezTo>
                  <a:pt x="2007208" y="462654"/>
                  <a:pt x="2008066" y="482562"/>
                  <a:pt x="2015876" y="472751"/>
                </a:cubicBezTo>
                <a:cubicBezTo>
                  <a:pt x="2016638" y="471894"/>
                  <a:pt x="2017114" y="477419"/>
                  <a:pt x="2015876" y="480371"/>
                </a:cubicBezTo>
                <a:cubicBezTo>
                  <a:pt x="2014638" y="483324"/>
                  <a:pt x="2010637" y="478942"/>
                  <a:pt x="2011018" y="486944"/>
                </a:cubicBezTo>
                <a:cubicBezTo>
                  <a:pt x="2017019" y="484400"/>
                  <a:pt x="2021896" y="479762"/>
                  <a:pt x="2024734" y="473894"/>
                </a:cubicBezTo>
                <a:cubicBezTo>
                  <a:pt x="2030164" y="464369"/>
                  <a:pt x="2036355" y="456654"/>
                  <a:pt x="2043308" y="471323"/>
                </a:cubicBezTo>
                <a:cubicBezTo>
                  <a:pt x="2044832" y="474656"/>
                  <a:pt x="2048356" y="479705"/>
                  <a:pt x="2051690" y="471323"/>
                </a:cubicBezTo>
                <a:cubicBezTo>
                  <a:pt x="2053214" y="467703"/>
                  <a:pt x="2056738" y="463417"/>
                  <a:pt x="2058739" y="472085"/>
                </a:cubicBezTo>
                <a:cubicBezTo>
                  <a:pt x="2059139" y="473885"/>
                  <a:pt x="2060910" y="475018"/>
                  <a:pt x="2062710" y="474618"/>
                </a:cubicBezTo>
                <a:cubicBezTo>
                  <a:pt x="2063253" y="474504"/>
                  <a:pt x="2063749" y="474256"/>
                  <a:pt x="2064168" y="473894"/>
                </a:cubicBezTo>
                <a:cubicBezTo>
                  <a:pt x="2071645" y="469017"/>
                  <a:pt x="2081418" y="469598"/>
                  <a:pt x="2088266" y="475323"/>
                </a:cubicBezTo>
                <a:cubicBezTo>
                  <a:pt x="2092552" y="477704"/>
                  <a:pt x="2098648" y="487038"/>
                  <a:pt x="2100744" y="469894"/>
                </a:cubicBezTo>
                <a:cubicBezTo>
                  <a:pt x="2101220" y="465893"/>
                  <a:pt x="2103316" y="469894"/>
                  <a:pt x="2104649" y="469894"/>
                </a:cubicBezTo>
                <a:cubicBezTo>
                  <a:pt x="2108078" y="469894"/>
                  <a:pt x="2110745" y="473037"/>
                  <a:pt x="2114841" y="472561"/>
                </a:cubicBezTo>
                <a:cubicBezTo>
                  <a:pt x="2122461" y="471703"/>
                  <a:pt x="2129986" y="465798"/>
                  <a:pt x="2137987" y="470275"/>
                </a:cubicBezTo>
                <a:cubicBezTo>
                  <a:pt x="2145988" y="474751"/>
                  <a:pt x="2154465" y="468370"/>
                  <a:pt x="2162656" y="467417"/>
                </a:cubicBezTo>
                <a:cubicBezTo>
                  <a:pt x="2172848" y="466179"/>
                  <a:pt x="2183135" y="471227"/>
                  <a:pt x="2193327" y="465322"/>
                </a:cubicBezTo>
                <a:cubicBezTo>
                  <a:pt x="2196565" y="471132"/>
                  <a:pt x="2192089" y="476847"/>
                  <a:pt x="2193327" y="485801"/>
                </a:cubicBezTo>
                <a:cubicBezTo>
                  <a:pt x="2199709" y="475323"/>
                  <a:pt x="2204947" y="458940"/>
                  <a:pt x="2214187" y="468941"/>
                </a:cubicBezTo>
                <a:cubicBezTo>
                  <a:pt x="2220187" y="475418"/>
                  <a:pt x="2223712" y="468941"/>
                  <a:pt x="2227807" y="466274"/>
                </a:cubicBezTo>
                <a:cubicBezTo>
                  <a:pt x="2239247" y="460721"/>
                  <a:pt x="2252410" y="459864"/>
                  <a:pt x="2264479" y="463893"/>
                </a:cubicBezTo>
                <a:cubicBezTo>
                  <a:pt x="2270479" y="465036"/>
                  <a:pt x="2274004" y="474561"/>
                  <a:pt x="2281147" y="460464"/>
                </a:cubicBezTo>
                <a:cubicBezTo>
                  <a:pt x="2283624" y="455130"/>
                  <a:pt x="2295149" y="459130"/>
                  <a:pt x="2302483" y="460464"/>
                </a:cubicBezTo>
                <a:cubicBezTo>
                  <a:pt x="2307055" y="461131"/>
                  <a:pt x="2310961" y="465512"/>
                  <a:pt x="2316104" y="459130"/>
                </a:cubicBezTo>
                <a:cubicBezTo>
                  <a:pt x="2318581" y="456178"/>
                  <a:pt x="2326391" y="456844"/>
                  <a:pt x="2327248" y="459607"/>
                </a:cubicBezTo>
                <a:cubicBezTo>
                  <a:pt x="2330392" y="469798"/>
                  <a:pt x="2333630" y="463512"/>
                  <a:pt x="2337821" y="462369"/>
                </a:cubicBezTo>
                <a:cubicBezTo>
                  <a:pt x="2342012" y="461226"/>
                  <a:pt x="2348775" y="458369"/>
                  <a:pt x="2349251" y="463703"/>
                </a:cubicBezTo>
                <a:cubicBezTo>
                  <a:pt x="2350299" y="475228"/>
                  <a:pt x="2356966" y="471227"/>
                  <a:pt x="2359919" y="476180"/>
                </a:cubicBezTo>
                <a:lnTo>
                  <a:pt x="2369444" y="483991"/>
                </a:lnTo>
                <a:cubicBezTo>
                  <a:pt x="2373254" y="477609"/>
                  <a:pt x="2375350" y="463417"/>
                  <a:pt x="2383255" y="475228"/>
                </a:cubicBezTo>
                <a:cubicBezTo>
                  <a:pt x="2394495" y="462083"/>
                  <a:pt x="2388304" y="489610"/>
                  <a:pt x="2392780" y="487134"/>
                </a:cubicBezTo>
                <a:cubicBezTo>
                  <a:pt x="2402972" y="481419"/>
                  <a:pt x="2385827" y="475323"/>
                  <a:pt x="2395543" y="471227"/>
                </a:cubicBezTo>
                <a:cubicBezTo>
                  <a:pt x="2399734" y="469417"/>
                  <a:pt x="2405734" y="467512"/>
                  <a:pt x="2408973" y="476466"/>
                </a:cubicBezTo>
                <a:cubicBezTo>
                  <a:pt x="2409735" y="478657"/>
                  <a:pt x="2409544" y="482943"/>
                  <a:pt x="2413545" y="480848"/>
                </a:cubicBezTo>
                <a:cubicBezTo>
                  <a:pt x="2423546" y="475609"/>
                  <a:pt x="2433262" y="475799"/>
                  <a:pt x="2441358" y="490373"/>
                </a:cubicBezTo>
                <a:cubicBezTo>
                  <a:pt x="2435452" y="477990"/>
                  <a:pt x="2437453" y="467798"/>
                  <a:pt x="2445168" y="462464"/>
                </a:cubicBezTo>
                <a:cubicBezTo>
                  <a:pt x="2450026" y="459130"/>
                  <a:pt x="2454693" y="464083"/>
                  <a:pt x="2456693" y="474656"/>
                </a:cubicBezTo>
                <a:cubicBezTo>
                  <a:pt x="2458027" y="461131"/>
                  <a:pt x="2463551" y="459321"/>
                  <a:pt x="2469266" y="461893"/>
                </a:cubicBezTo>
                <a:cubicBezTo>
                  <a:pt x="2481172" y="467322"/>
                  <a:pt x="2493745" y="450177"/>
                  <a:pt x="2505461" y="463036"/>
                </a:cubicBezTo>
                <a:cubicBezTo>
                  <a:pt x="2508414" y="466369"/>
                  <a:pt x="2511367" y="459797"/>
                  <a:pt x="2514319" y="457797"/>
                </a:cubicBezTo>
                <a:cubicBezTo>
                  <a:pt x="2517272" y="455797"/>
                  <a:pt x="2522702" y="454939"/>
                  <a:pt x="2522511" y="463703"/>
                </a:cubicBezTo>
                <a:cubicBezTo>
                  <a:pt x="2522511" y="478371"/>
                  <a:pt x="2530226" y="473799"/>
                  <a:pt x="2533274" y="473228"/>
                </a:cubicBezTo>
                <a:cubicBezTo>
                  <a:pt x="2536322" y="472656"/>
                  <a:pt x="2541465" y="459416"/>
                  <a:pt x="2545180" y="473228"/>
                </a:cubicBezTo>
                <a:cubicBezTo>
                  <a:pt x="2546247" y="471846"/>
                  <a:pt x="2547142" y="470341"/>
                  <a:pt x="2547847" y="468751"/>
                </a:cubicBezTo>
                <a:cubicBezTo>
                  <a:pt x="2549371" y="464750"/>
                  <a:pt x="2550990" y="464941"/>
                  <a:pt x="2552515" y="467703"/>
                </a:cubicBezTo>
                <a:cubicBezTo>
                  <a:pt x="2557277" y="476180"/>
                  <a:pt x="2560611" y="471132"/>
                  <a:pt x="2563087" y="463703"/>
                </a:cubicBezTo>
                <a:cubicBezTo>
                  <a:pt x="2567469" y="450558"/>
                  <a:pt x="2570993" y="447605"/>
                  <a:pt x="2576518" y="461702"/>
                </a:cubicBezTo>
                <a:cubicBezTo>
                  <a:pt x="2581090" y="473132"/>
                  <a:pt x="2590329" y="467131"/>
                  <a:pt x="2596996" y="471227"/>
                </a:cubicBezTo>
                <a:cubicBezTo>
                  <a:pt x="2607188" y="477133"/>
                  <a:pt x="2613475" y="469132"/>
                  <a:pt x="2619475" y="457320"/>
                </a:cubicBezTo>
                <a:cubicBezTo>
                  <a:pt x="2622114" y="465083"/>
                  <a:pt x="2626476" y="472151"/>
                  <a:pt x="2632239" y="477990"/>
                </a:cubicBezTo>
                <a:cubicBezTo>
                  <a:pt x="2633382" y="479609"/>
                  <a:pt x="2636144" y="483514"/>
                  <a:pt x="2638049" y="478942"/>
                </a:cubicBezTo>
                <a:cubicBezTo>
                  <a:pt x="2641859" y="469417"/>
                  <a:pt x="2643383" y="471132"/>
                  <a:pt x="2644431" y="480752"/>
                </a:cubicBezTo>
                <a:cubicBezTo>
                  <a:pt x="2644431" y="483896"/>
                  <a:pt x="2647574" y="483133"/>
                  <a:pt x="2648146" y="481514"/>
                </a:cubicBezTo>
                <a:cubicBezTo>
                  <a:pt x="2649955" y="476561"/>
                  <a:pt x="2653480" y="479419"/>
                  <a:pt x="2653956" y="478847"/>
                </a:cubicBezTo>
                <a:cubicBezTo>
                  <a:pt x="2659576" y="472370"/>
                  <a:pt x="2659480" y="485801"/>
                  <a:pt x="2663481" y="484181"/>
                </a:cubicBezTo>
                <a:cubicBezTo>
                  <a:pt x="2670053" y="481419"/>
                  <a:pt x="2676149" y="486372"/>
                  <a:pt x="2682531" y="486372"/>
                </a:cubicBezTo>
                <a:cubicBezTo>
                  <a:pt x="2693199" y="486372"/>
                  <a:pt x="2705677" y="496849"/>
                  <a:pt x="2714154" y="474942"/>
                </a:cubicBezTo>
                <a:cubicBezTo>
                  <a:pt x="2715487" y="471703"/>
                  <a:pt x="2718535" y="472942"/>
                  <a:pt x="2720726" y="474275"/>
                </a:cubicBezTo>
                <a:cubicBezTo>
                  <a:pt x="2722917" y="475609"/>
                  <a:pt x="2725870" y="478466"/>
                  <a:pt x="2728537" y="480085"/>
                </a:cubicBezTo>
                <a:cubicBezTo>
                  <a:pt x="2741300" y="487801"/>
                  <a:pt x="2741300" y="487705"/>
                  <a:pt x="2753873" y="477037"/>
                </a:cubicBezTo>
                <a:cubicBezTo>
                  <a:pt x="2754321" y="476590"/>
                  <a:pt x="2755045" y="476590"/>
                  <a:pt x="2755492" y="477037"/>
                </a:cubicBezTo>
                <a:cubicBezTo>
                  <a:pt x="2755492" y="477037"/>
                  <a:pt x="2755492" y="477037"/>
                  <a:pt x="2755492" y="477037"/>
                </a:cubicBezTo>
                <a:cubicBezTo>
                  <a:pt x="2761112" y="486562"/>
                  <a:pt x="2765017" y="479133"/>
                  <a:pt x="2769113" y="472656"/>
                </a:cubicBezTo>
                <a:cubicBezTo>
                  <a:pt x="2773028" y="465198"/>
                  <a:pt x="2773028" y="456301"/>
                  <a:pt x="2769113" y="448844"/>
                </a:cubicBezTo>
                <a:cubicBezTo>
                  <a:pt x="2791421" y="443862"/>
                  <a:pt x="2813995" y="456044"/>
                  <a:pt x="2822072" y="477419"/>
                </a:cubicBezTo>
                <a:cubicBezTo>
                  <a:pt x="2824263" y="482943"/>
                  <a:pt x="2828835" y="487801"/>
                  <a:pt x="2832931" y="484086"/>
                </a:cubicBezTo>
                <a:cubicBezTo>
                  <a:pt x="2837027" y="480371"/>
                  <a:pt x="2832454" y="475609"/>
                  <a:pt x="2831597" y="471227"/>
                </a:cubicBezTo>
                <a:cubicBezTo>
                  <a:pt x="2829311" y="459607"/>
                  <a:pt x="2833121" y="451034"/>
                  <a:pt x="2840551" y="448748"/>
                </a:cubicBezTo>
                <a:cubicBezTo>
                  <a:pt x="2850609" y="447234"/>
                  <a:pt x="2860839" y="447395"/>
                  <a:pt x="2870840" y="449224"/>
                </a:cubicBezTo>
                <a:cubicBezTo>
                  <a:pt x="2888366" y="449224"/>
                  <a:pt x="2906178" y="445700"/>
                  <a:pt x="2923228" y="447701"/>
                </a:cubicBezTo>
                <a:cubicBezTo>
                  <a:pt x="2943897" y="450082"/>
                  <a:pt x="2964661" y="448653"/>
                  <a:pt x="2985235" y="449224"/>
                </a:cubicBezTo>
                <a:cubicBezTo>
                  <a:pt x="3011144" y="450082"/>
                  <a:pt x="3036861" y="454368"/>
                  <a:pt x="3062864" y="452939"/>
                </a:cubicBezTo>
                <a:cubicBezTo>
                  <a:pt x="3064674" y="452939"/>
                  <a:pt x="3066579" y="454749"/>
                  <a:pt x="3068484" y="454844"/>
                </a:cubicBezTo>
                <a:cubicBezTo>
                  <a:pt x="3070389" y="454939"/>
                  <a:pt x="3072580" y="456749"/>
                  <a:pt x="3074961" y="451320"/>
                </a:cubicBezTo>
                <a:cubicBezTo>
                  <a:pt x="3057435" y="448367"/>
                  <a:pt x="3041814" y="436366"/>
                  <a:pt x="3024383" y="437032"/>
                </a:cubicBezTo>
                <a:cubicBezTo>
                  <a:pt x="3021107" y="437394"/>
                  <a:pt x="3018097" y="435213"/>
                  <a:pt x="3017430" y="431984"/>
                </a:cubicBezTo>
                <a:cubicBezTo>
                  <a:pt x="3015239" y="422459"/>
                  <a:pt x="3015239" y="421030"/>
                  <a:pt x="3008953" y="423317"/>
                </a:cubicBezTo>
                <a:cubicBezTo>
                  <a:pt x="3007267" y="423945"/>
                  <a:pt x="3005400" y="423945"/>
                  <a:pt x="3003714" y="423317"/>
                </a:cubicBezTo>
                <a:cubicBezTo>
                  <a:pt x="3004533" y="421649"/>
                  <a:pt x="3005133" y="419887"/>
                  <a:pt x="3005524" y="418078"/>
                </a:cubicBezTo>
                <a:cubicBezTo>
                  <a:pt x="3005524" y="416935"/>
                  <a:pt x="3006476" y="415792"/>
                  <a:pt x="3006952" y="414649"/>
                </a:cubicBezTo>
                <a:cubicBezTo>
                  <a:pt x="3014106" y="415353"/>
                  <a:pt x="3021297" y="415639"/>
                  <a:pt x="3028479" y="415506"/>
                </a:cubicBezTo>
                <a:cubicBezTo>
                  <a:pt x="3028479" y="416173"/>
                  <a:pt x="3029241" y="416458"/>
                  <a:pt x="3029241" y="417316"/>
                </a:cubicBezTo>
                <a:cubicBezTo>
                  <a:pt x="3029241" y="420269"/>
                  <a:pt x="3027907" y="423888"/>
                  <a:pt x="3031432" y="424745"/>
                </a:cubicBezTo>
                <a:cubicBezTo>
                  <a:pt x="3034956" y="425603"/>
                  <a:pt x="3035813" y="421126"/>
                  <a:pt x="3037432" y="418554"/>
                </a:cubicBezTo>
                <a:cubicBezTo>
                  <a:pt x="3038147" y="417449"/>
                  <a:pt x="3038661" y="416220"/>
                  <a:pt x="3038956" y="414935"/>
                </a:cubicBezTo>
                <a:cubicBezTo>
                  <a:pt x="3039719" y="411505"/>
                  <a:pt x="3041623" y="409791"/>
                  <a:pt x="3044767" y="410648"/>
                </a:cubicBezTo>
                <a:cubicBezTo>
                  <a:pt x="3047681" y="411487"/>
                  <a:pt x="3049443" y="414449"/>
                  <a:pt x="3048767" y="417411"/>
                </a:cubicBezTo>
                <a:cubicBezTo>
                  <a:pt x="3048767" y="420745"/>
                  <a:pt x="3047910" y="423983"/>
                  <a:pt x="3047719" y="426936"/>
                </a:cubicBezTo>
                <a:cubicBezTo>
                  <a:pt x="3047529" y="429888"/>
                  <a:pt x="3045338" y="432651"/>
                  <a:pt x="3048481" y="433889"/>
                </a:cubicBezTo>
                <a:cubicBezTo>
                  <a:pt x="3051625" y="435128"/>
                  <a:pt x="3052482" y="431127"/>
                  <a:pt x="3053911" y="428651"/>
                </a:cubicBezTo>
                <a:cubicBezTo>
                  <a:pt x="3056073" y="423964"/>
                  <a:pt x="3057397" y="418935"/>
                  <a:pt x="3057816" y="413792"/>
                </a:cubicBezTo>
                <a:cubicBezTo>
                  <a:pt x="3060245" y="413410"/>
                  <a:pt x="3062721" y="413410"/>
                  <a:pt x="3065150" y="413792"/>
                </a:cubicBezTo>
                <a:cubicBezTo>
                  <a:pt x="3064655" y="414772"/>
                  <a:pt x="3064245" y="415792"/>
                  <a:pt x="3063912" y="416839"/>
                </a:cubicBezTo>
                <a:cubicBezTo>
                  <a:pt x="3061721" y="424460"/>
                  <a:pt x="3064579" y="428841"/>
                  <a:pt x="3073437" y="429603"/>
                </a:cubicBezTo>
                <a:cubicBezTo>
                  <a:pt x="3066579" y="424078"/>
                  <a:pt x="3071913" y="420840"/>
                  <a:pt x="3074104" y="417601"/>
                </a:cubicBezTo>
                <a:cubicBezTo>
                  <a:pt x="3076294" y="414363"/>
                  <a:pt x="3079628" y="416173"/>
                  <a:pt x="3082009" y="419220"/>
                </a:cubicBezTo>
                <a:cubicBezTo>
                  <a:pt x="3082628" y="419935"/>
                  <a:pt x="3083714" y="420021"/>
                  <a:pt x="3084429" y="419402"/>
                </a:cubicBezTo>
                <a:cubicBezTo>
                  <a:pt x="3084686" y="419183"/>
                  <a:pt x="3084877" y="418887"/>
                  <a:pt x="3084962" y="418554"/>
                </a:cubicBezTo>
                <a:cubicBezTo>
                  <a:pt x="3084962" y="417792"/>
                  <a:pt x="3085724" y="417982"/>
                  <a:pt x="3086010" y="417411"/>
                </a:cubicBezTo>
                <a:cubicBezTo>
                  <a:pt x="3086010" y="418268"/>
                  <a:pt x="3087058" y="418364"/>
                  <a:pt x="3087439" y="419602"/>
                </a:cubicBezTo>
                <a:cubicBezTo>
                  <a:pt x="3087820" y="420840"/>
                  <a:pt x="3088867" y="420363"/>
                  <a:pt x="3089915" y="419602"/>
                </a:cubicBezTo>
                <a:cubicBezTo>
                  <a:pt x="3090963" y="418840"/>
                  <a:pt x="3092392" y="418744"/>
                  <a:pt x="3093630" y="418078"/>
                </a:cubicBezTo>
                <a:cubicBezTo>
                  <a:pt x="3093630" y="419220"/>
                  <a:pt x="3092868" y="420554"/>
                  <a:pt x="3092582" y="421697"/>
                </a:cubicBezTo>
                <a:cubicBezTo>
                  <a:pt x="3090487" y="428365"/>
                  <a:pt x="3092582" y="429603"/>
                  <a:pt x="3098488" y="428460"/>
                </a:cubicBezTo>
                <a:cubicBezTo>
                  <a:pt x="3104393" y="427317"/>
                  <a:pt x="3102298" y="421030"/>
                  <a:pt x="3103917" y="417316"/>
                </a:cubicBezTo>
                <a:cubicBezTo>
                  <a:pt x="3103917" y="417316"/>
                  <a:pt x="3103917" y="416554"/>
                  <a:pt x="3103917" y="416268"/>
                </a:cubicBezTo>
                <a:lnTo>
                  <a:pt x="3110489" y="417982"/>
                </a:lnTo>
                <a:cubicBezTo>
                  <a:pt x="3111918" y="418459"/>
                  <a:pt x="3113632" y="419220"/>
                  <a:pt x="3115252" y="419697"/>
                </a:cubicBezTo>
                <a:cubicBezTo>
                  <a:pt x="3115252" y="419697"/>
                  <a:pt x="3115252" y="420745"/>
                  <a:pt x="3115252" y="421126"/>
                </a:cubicBezTo>
                <a:cubicBezTo>
                  <a:pt x="3115823" y="423983"/>
                  <a:pt x="3114680" y="427984"/>
                  <a:pt x="3117823" y="429031"/>
                </a:cubicBezTo>
                <a:cubicBezTo>
                  <a:pt x="3120967" y="430079"/>
                  <a:pt x="3120967" y="425983"/>
                  <a:pt x="3122110" y="423888"/>
                </a:cubicBezTo>
                <a:cubicBezTo>
                  <a:pt x="3123253" y="421792"/>
                  <a:pt x="3123919" y="421602"/>
                  <a:pt x="3124777" y="421602"/>
                </a:cubicBezTo>
                <a:cubicBezTo>
                  <a:pt x="3130244" y="422078"/>
                  <a:pt x="3135235" y="418468"/>
                  <a:pt x="3136492" y="413125"/>
                </a:cubicBezTo>
                <a:cubicBezTo>
                  <a:pt x="3140026" y="414753"/>
                  <a:pt x="3144103" y="414753"/>
                  <a:pt x="3147637" y="413125"/>
                </a:cubicBezTo>
                <a:lnTo>
                  <a:pt x="3147637" y="413125"/>
                </a:lnTo>
                <a:cubicBezTo>
                  <a:pt x="3148494" y="413125"/>
                  <a:pt x="3148970" y="414077"/>
                  <a:pt x="3150208" y="413886"/>
                </a:cubicBezTo>
                <a:cubicBezTo>
                  <a:pt x="3159733" y="412744"/>
                  <a:pt x="3159733" y="419030"/>
                  <a:pt x="3159162" y="426460"/>
                </a:cubicBezTo>
                <a:cubicBezTo>
                  <a:pt x="3158009" y="432270"/>
                  <a:pt x="3157343" y="438166"/>
                  <a:pt x="3157162" y="444081"/>
                </a:cubicBezTo>
                <a:cubicBezTo>
                  <a:pt x="3157162" y="446653"/>
                  <a:pt x="3157162" y="450272"/>
                  <a:pt x="3159448" y="450939"/>
                </a:cubicBezTo>
                <a:cubicBezTo>
                  <a:pt x="3161734" y="451606"/>
                  <a:pt x="3165258" y="448272"/>
                  <a:pt x="3166306" y="445700"/>
                </a:cubicBezTo>
                <a:cubicBezTo>
                  <a:pt x="3168496" y="440462"/>
                  <a:pt x="3163829" y="443604"/>
                  <a:pt x="3162400" y="442652"/>
                </a:cubicBezTo>
                <a:cubicBezTo>
                  <a:pt x="3161067" y="441624"/>
                  <a:pt x="3160810" y="439719"/>
                  <a:pt x="3161838" y="438376"/>
                </a:cubicBezTo>
                <a:cubicBezTo>
                  <a:pt x="3161867" y="438337"/>
                  <a:pt x="3161896" y="438309"/>
                  <a:pt x="3161924" y="438270"/>
                </a:cubicBezTo>
                <a:cubicBezTo>
                  <a:pt x="3165506" y="430470"/>
                  <a:pt x="3167792" y="422135"/>
                  <a:pt x="3168687" y="413601"/>
                </a:cubicBezTo>
                <a:cubicBezTo>
                  <a:pt x="3169258" y="418840"/>
                  <a:pt x="3169449" y="422078"/>
                  <a:pt x="3169925" y="425317"/>
                </a:cubicBezTo>
                <a:cubicBezTo>
                  <a:pt x="3170402" y="428555"/>
                  <a:pt x="3172306" y="429603"/>
                  <a:pt x="3173449" y="427222"/>
                </a:cubicBezTo>
                <a:cubicBezTo>
                  <a:pt x="3175926" y="421697"/>
                  <a:pt x="3181165" y="418649"/>
                  <a:pt x="3183832" y="413220"/>
                </a:cubicBezTo>
                <a:cubicBezTo>
                  <a:pt x="3186499" y="414077"/>
                  <a:pt x="3189261" y="414268"/>
                  <a:pt x="3191928" y="415411"/>
                </a:cubicBezTo>
                <a:cubicBezTo>
                  <a:pt x="3192404" y="415411"/>
                  <a:pt x="3193071" y="416173"/>
                  <a:pt x="3193642" y="416458"/>
                </a:cubicBezTo>
                <a:cubicBezTo>
                  <a:pt x="3193642" y="420649"/>
                  <a:pt x="3195262" y="424840"/>
                  <a:pt x="3195166" y="429031"/>
                </a:cubicBezTo>
                <a:cubicBezTo>
                  <a:pt x="3195166" y="431222"/>
                  <a:pt x="3193357" y="435318"/>
                  <a:pt x="3197071" y="435413"/>
                </a:cubicBezTo>
                <a:cubicBezTo>
                  <a:pt x="3200786" y="435508"/>
                  <a:pt x="3201167" y="431794"/>
                  <a:pt x="3201167" y="428745"/>
                </a:cubicBezTo>
                <a:cubicBezTo>
                  <a:pt x="3201167" y="425698"/>
                  <a:pt x="3198690" y="423698"/>
                  <a:pt x="3201167" y="421412"/>
                </a:cubicBezTo>
                <a:lnTo>
                  <a:pt x="3201167" y="420840"/>
                </a:lnTo>
                <a:cubicBezTo>
                  <a:pt x="3204120" y="421697"/>
                  <a:pt x="3207073" y="420840"/>
                  <a:pt x="3209835" y="415125"/>
                </a:cubicBezTo>
                <a:cubicBezTo>
                  <a:pt x="3210835" y="413220"/>
                  <a:pt x="3212083" y="411458"/>
                  <a:pt x="3213550" y="409886"/>
                </a:cubicBezTo>
                <a:cubicBezTo>
                  <a:pt x="3217855" y="418992"/>
                  <a:pt x="3221055" y="428593"/>
                  <a:pt x="3223075" y="438461"/>
                </a:cubicBezTo>
                <a:cubicBezTo>
                  <a:pt x="3229075" y="431317"/>
                  <a:pt x="3239553" y="428936"/>
                  <a:pt x="3236600" y="416078"/>
                </a:cubicBezTo>
                <a:cubicBezTo>
                  <a:pt x="3236029" y="413410"/>
                  <a:pt x="3238886" y="409505"/>
                  <a:pt x="3240410" y="406553"/>
                </a:cubicBezTo>
                <a:cubicBezTo>
                  <a:pt x="3240963" y="405486"/>
                  <a:pt x="3241868" y="404638"/>
                  <a:pt x="3242982" y="404171"/>
                </a:cubicBezTo>
                <a:cubicBezTo>
                  <a:pt x="3243992" y="403885"/>
                  <a:pt x="3245049" y="404485"/>
                  <a:pt x="3245325" y="405495"/>
                </a:cubicBezTo>
                <a:cubicBezTo>
                  <a:pt x="3245401" y="405781"/>
                  <a:pt x="3245420" y="406076"/>
                  <a:pt x="3245363" y="406362"/>
                </a:cubicBezTo>
                <a:cubicBezTo>
                  <a:pt x="3244030" y="414268"/>
                  <a:pt x="3252507" y="414649"/>
                  <a:pt x="3253364" y="422173"/>
                </a:cubicBezTo>
                <a:cubicBezTo>
                  <a:pt x="3256888" y="415696"/>
                  <a:pt x="3262032" y="412077"/>
                  <a:pt x="3258508" y="404838"/>
                </a:cubicBezTo>
                <a:cubicBezTo>
                  <a:pt x="3257650" y="403219"/>
                  <a:pt x="3259365" y="400361"/>
                  <a:pt x="3261270" y="399123"/>
                </a:cubicBezTo>
                <a:cubicBezTo>
                  <a:pt x="3262003" y="398694"/>
                  <a:pt x="3262918" y="398694"/>
                  <a:pt x="3263651" y="399123"/>
                </a:cubicBezTo>
                <a:cubicBezTo>
                  <a:pt x="3265175" y="400933"/>
                  <a:pt x="3263651" y="402838"/>
                  <a:pt x="3263651" y="404648"/>
                </a:cubicBezTo>
                <a:cubicBezTo>
                  <a:pt x="3262041" y="408648"/>
                  <a:pt x="3261841" y="413087"/>
                  <a:pt x="3263080" y="417221"/>
                </a:cubicBezTo>
                <a:cubicBezTo>
                  <a:pt x="3265842" y="423698"/>
                  <a:pt x="3263080" y="424364"/>
                  <a:pt x="3258698" y="425031"/>
                </a:cubicBezTo>
                <a:cubicBezTo>
                  <a:pt x="3252221" y="425983"/>
                  <a:pt x="3248125" y="430841"/>
                  <a:pt x="3250697" y="437223"/>
                </a:cubicBezTo>
                <a:cubicBezTo>
                  <a:pt x="3253269" y="443604"/>
                  <a:pt x="3250126" y="448558"/>
                  <a:pt x="3248221" y="453701"/>
                </a:cubicBezTo>
                <a:cubicBezTo>
                  <a:pt x="3247459" y="455892"/>
                  <a:pt x="3243553" y="456940"/>
                  <a:pt x="3244696" y="459988"/>
                </a:cubicBezTo>
                <a:cubicBezTo>
                  <a:pt x="3248697" y="470656"/>
                  <a:pt x="3245649" y="482276"/>
                  <a:pt x="3248697" y="492944"/>
                </a:cubicBezTo>
                <a:cubicBezTo>
                  <a:pt x="3249649" y="496087"/>
                  <a:pt x="3250888" y="498755"/>
                  <a:pt x="3255079" y="498088"/>
                </a:cubicBezTo>
                <a:cubicBezTo>
                  <a:pt x="3261460" y="497135"/>
                  <a:pt x="3265652" y="489515"/>
                  <a:pt x="3273081" y="491611"/>
                </a:cubicBezTo>
                <a:cubicBezTo>
                  <a:pt x="3273938" y="491611"/>
                  <a:pt x="3274795" y="485801"/>
                  <a:pt x="3277939" y="487991"/>
                </a:cubicBezTo>
                <a:cubicBezTo>
                  <a:pt x="3281082" y="490182"/>
                  <a:pt x="3277939" y="493421"/>
                  <a:pt x="3277939" y="496183"/>
                </a:cubicBezTo>
                <a:cubicBezTo>
                  <a:pt x="3277367" y="502660"/>
                  <a:pt x="3276796" y="509042"/>
                  <a:pt x="3270128" y="499707"/>
                </a:cubicBezTo>
                <a:cubicBezTo>
                  <a:pt x="3268890" y="498088"/>
                  <a:pt x="3267461" y="497802"/>
                  <a:pt x="3266032" y="499707"/>
                </a:cubicBezTo>
                <a:cubicBezTo>
                  <a:pt x="3264604" y="501612"/>
                  <a:pt x="3260508" y="502850"/>
                  <a:pt x="3257269" y="503231"/>
                </a:cubicBezTo>
                <a:cubicBezTo>
                  <a:pt x="3254031" y="503612"/>
                  <a:pt x="3251173" y="500469"/>
                  <a:pt x="3247744" y="502755"/>
                </a:cubicBezTo>
                <a:cubicBezTo>
                  <a:pt x="3244315" y="505041"/>
                  <a:pt x="3242506" y="505994"/>
                  <a:pt x="3243172" y="509232"/>
                </a:cubicBezTo>
                <a:cubicBezTo>
                  <a:pt x="3243839" y="512471"/>
                  <a:pt x="3247078" y="510756"/>
                  <a:pt x="3249173" y="510756"/>
                </a:cubicBezTo>
                <a:cubicBezTo>
                  <a:pt x="3254793" y="510756"/>
                  <a:pt x="3260889" y="507994"/>
                  <a:pt x="3264318" y="516376"/>
                </a:cubicBezTo>
                <a:cubicBezTo>
                  <a:pt x="3265080" y="518090"/>
                  <a:pt x="3269080" y="520376"/>
                  <a:pt x="3270985" y="514661"/>
                </a:cubicBezTo>
                <a:cubicBezTo>
                  <a:pt x="3272890" y="508946"/>
                  <a:pt x="3277748" y="512851"/>
                  <a:pt x="3281272" y="513042"/>
                </a:cubicBezTo>
                <a:cubicBezTo>
                  <a:pt x="3282987" y="513042"/>
                  <a:pt x="3282701" y="515137"/>
                  <a:pt x="3282130" y="516947"/>
                </a:cubicBezTo>
                <a:cubicBezTo>
                  <a:pt x="3279844" y="524853"/>
                  <a:pt x="3281653" y="526472"/>
                  <a:pt x="3289464" y="524853"/>
                </a:cubicBezTo>
                <a:cubicBezTo>
                  <a:pt x="3294227" y="523615"/>
                  <a:pt x="3298989" y="520471"/>
                  <a:pt x="3303656" y="525805"/>
                </a:cubicBezTo>
                <a:cubicBezTo>
                  <a:pt x="3304390" y="526701"/>
                  <a:pt x="3305714" y="526824"/>
                  <a:pt x="3306609" y="526091"/>
                </a:cubicBezTo>
                <a:cubicBezTo>
                  <a:pt x="3306714" y="526005"/>
                  <a:pt x="3306809" y="525910"/>
                  <a:pt x="3306895" y="525805"/>
                </a:cubicBezTo>
                <a:cubicBezTo>
                  <a:pt x="3307800" y="524453"/>
                  <a:pt x="3308009" y="522767"/>
                  <a:pt x="3307466" y="521233"/>
                </a:cubicBezTo>
                <a:cubicBezTo>
                  <a:pt x="3306990" y="517805"/>
                  <a:pt x="3302132" y="519995"/>
                  <a:pt x="3302037" y="516471"/>
                </a:cubicBezTo>
                <a:cubicBezTo>
                  <a:pt x="3303942" y="513147"/>
                  <a:pt x="3307952" y="511661"/>
                  <a:pt x="3311562" y="512947"/>
                </a:cubicBezTo>
                <a:cubicBezTo>
                  <a:pt x="3320039" y="517042"/>
                  <a:pt x="3322515" y="511137"/>
                  <a:pt x="3325183" y="504374"/>
                </a:cubicBezTo>
                <a:cubicBezTo>
                  <a:pt x="3326707" y="500469"/>
                  <a:pt x="3327183" y="494849"/>
                  <a:pt x="3332612" y="494849"/>
                </a:cubicBezTo>
                <a:cubicBezTo>
                  <a:pt x="3332612" y="498373"/>
                  <a:pt x="3331564" y="502469"/>
                  <a:pt x="3336422" y="503136"/>
                </a:cubicBezTo>
                <a:cubicBezTo>
                  <a:pt x="3341280" y="503803"/>
                  <a:pt x="3341852" y="501136"/>
                  <a:pt x="3342137" y="496563"/>
                </a:cubicBezTo>
                <a:cubicBezTo>
                  <a:pt x="3342423" y="491992"/>
                  <a:pt x="3345471" y="491420"/>
                  <a:pt x="3348709" y="491039"/>
                </a:cubicBezTo>
                <a:cubicBezTo>
                  <a:pt x="3351948" y="490658"/>
                  <a:pt x="3351853" y="492278"/>
                  <a:pt x="3351948" y="494468"/>
                </a:cubicBezTo>
                <a:cubicBezTo>
                  <a:pt x="3351948" y="498373"/>
                  <a:pt x="3351948" y="501421"/>
                  <a:pt x="3347566" y="503041"/>
                </a:cubicBezTo>
                <a:cubicBezTo>
                  <a:pt x="3344118" y="503993"/>
                  <a:pt x="3340566" y="504545"/>
                  <a:pt x="3336994" y="504660"/>
                </a:cubicBezTo>
                <a:cubicBezTo>
                  <a:pt x="3334803" y="504660"/>
                  <a:pt x="3331660" y="508946"/>
                  <a:pt x="3333279" y="509232"/>
                </a:cubicBezTo>
                <a:cubicBezTo>
                  <a:pt x="3342804" y="510470"/>
                  <a:pt x="3341089" y="521043"/>
                  <a:pt x="3346138" y="525710"/>
                </a:cubicBezTo>
                <a:cubicBezTo>
                  <a:pt x="3347471" y="526948"/>
                  <a:pt x="3349090" y="527710"/>
                  <a:pt x="3350138" y="526758"/>
                </a:cubicBezTo>
                <a:cubicBezTo>
                  <a:pt x="3355282" y="522281"/>
                  <a:pt x="3364330" y="525424"/>
                  <a:pt x="3367093" y="516090"/>
                </a:cubicBezTo>
                <a:cubicBezTo>
                  <a:pt x="3367359" y="514537"/>
                  <a:pt x="3368836" y="513490"/>
                  <a:pt x="3370388" y="513757"/>
                </a:cubicBezTo>
                <a:cubicBezTo>
                  <a:pt x="3370465" y="513766"/>
                  <a:pt x="3370541" y="513785"/>
                  <a:pt x="3370617" y="513804"/>
                </a:cubicBezTo>
                <a:cubicBezTo>
                  <a:pt x="3372617" y="513804"/>
                  <a:pt x="3372236" y="515995"/>
                  <a:pt x="3372141" y="517709"/>
                </a:cubicBezTo>
                <a:cubicBezTo>
                  <a:pt x="3372046" y="519424"/>
                  <a:pt x="3369760" y="523710"/>
                  <a:pt x="3373570" y="524091"/>
                </a:cubicBezTo>
                <a:cubicBezTo>
                  <a:pt x="3377380" y="524472"/>
                  <a:pt x="3377380" y="520471"/>
                  <a:pt x="3378046" y="517614"/>
                </a:cubicBezTo>
                <a:cubicBezTo>
                  <a:pt x="3378713" y="514756"/>
                  <a:pt x="3378523" y="513899"/>
                  <a:pt x="3378904" y="511042"/>
                </a:cubicBezTo>
                <a:cubicBezTo>
                  <a:pt x="3386238" y="519233"/>
                  <a:pt x="3393382" y="527615"/>
                  <a:pt x="3403669" y="523901"/>
                </a:cubicBezTo>
                <a:cubicBezTo>
                  <a:pt x="3411098" y="522186"/>
                  <a:pt x="3418813" y="522186"/>
                  <a:pt x="3426243" y="523901"/>
                </a:cubicBezTo>
                <a:cubicBezTo>
                  <a:pt x="3434339" y="524472"/>
                  <a:pt x="3442531" y="533426"/>
                  <a:pt x="3450722" y="523901"/>
                </a:cubicBezTo>
                <a:cubicBezTo>
                  <a:pt x="3451675" y="522662"/>
                  <a:pt x="3454723" y="523234"/>
                  <a:pt x="3456723" y="523901"/>
                </a:cubicBezTo>
                <a:cubicBezTo>
                  <a:pt x="3468248" y="526091"/>
                  <a:pt x="3479583" y="534187"/>
                  <a:pt x="3491394" y="524472"/>
                </a:cubicBezTo>
                <a:cubicBezTo>
                  <a:pt x="3493965" y="523243"/>
                  <a:pt x="3497004" y="523615"/>
                  <a:pt x="3499204" y="525424"/>
                </a:cubicBezTo>
                <a:cubicBezTo>
                  <a:pt x="3500538" y="526472"/>
                  <a:pt x="3501871" y="528473"/>
                  <a:pt x="3503777" y="526567"/>
                </a:cubicBezTo>
                <a:cubicBezTo>
                  <a:pt x="3509968" y="520281"/>
                  <a:pt x="3516826" y="524662"/>
                  <a:pt x="3523398" y="525044"/>
                </a:cubicBezTo>
                <a:cubicBezTo>
                  <a:pt x="3524636" y="525044"/>
                  <a:pt x="3525684" y="527520"/>
                  <a:pt x="3527208" y="525615"/>
                </a:cubicBezTo>
                <a:cubicBezTo>
                  <a:pt x="3531399" y="520471"/>
                  <a:pt x="3536733" y="522567"/>
                  <a:pt x="3541590" y="523234"/>
                </a:cubicBezTo>
                <a:cubicBezTo>
                  <a:pt x="3547010" y="524529"/>
                  <a:pt x="3552611" y="524920"/>
                  <a:pt x="3558164" y="524377"/>
                </a:cubicBezTo>
                <a:cubicBezTo>
                  <a:pt x="3563812" y="523577"/>
                  <a:pt x="3569527" y="523386"/>
                  <a:pt x="3575214" y="523805"/>
                </a:cubicBezTo>
                <a:cubicBezTo>
                  <a:pt x="3583501" y="524281"/>
                  <a:pt x="3591311" y="522186"/>
                  <a:pt x="3599312" y="522091"/>
                </a:cubicBezTo>
                <a:cubicBezTo>
                  <a:pt x="3605218" y="522091"/>
                  <a:pt x="3607789" y="518376"/>
                  <a:pt x="3607027" y="512566"/>
                </a:cubicBezTo>
                <a:cubicBezTo>
                  <a:pt x="3605313" y="499802"/>
                  <a:pt x="3610552" y="487420"/>
                  <a:pt x="3608265" y="474466"/>
                </a:cubicBezTo>
                <a:cubicBezTo>
                  <a:pt x="3607885" y="471818"/>
                  <a:pt x="3609228" y="469217"/>
                  <a:pt x="3611599" y="467988"/>
                </a:cubicBezTo>
                <a:cubicBezTo>
                  <a:pt x="3613314" y="467322"/>
                  <a:pt x="3614362" y="468751"/>
                  <a:pt x="3615505" y="469894"/>
                </a:cubicBezTo>
                <a:cubicBezTo>
                  <a:pt x="3616648" y="471036"/>
                  <a:pt x="3616362" y="473989"/>
                  <a:pt x="3615505" y="475990"/>
                </a:cubicBezTo>
                <a:cubicBezTo>
                  <a:pt x="3614647" y="477990"/>
                  <a:pt x="3614076" y="478085"/>
                  <a:pt x="3614362" y="478562"/>
                </a:cubicBezTo>
                <a:cubicBezTo>
                  <a:pt x="3616457" y="482753"/>
                  <a:pt x="3612933" y="488087"/>
                  <a:pt x="3616362" y="491706"/>
                </a:cubicBezTo>
                <a:cubicBezTo>
                  <a:pt x="3619791" y="495326"/>
                  <a:pt x="3622744" y="492373"/>
                  <a:pt x="3625887" y="490658"/>
                </a:cubicBezTo>
                <a:cubicBezTo>
                  <a:pt x="3630745" y="487801"/>
                  <a:pt x="3628840" y="482657"/>
                  <a:pt x="3628744" y="478276"/>
                </a:cubicBezTo>
                <a:cubicBezTo>
                  <a:pt x="3628649" y="473894"/>
                  <a:pt x="3625887" y="471703"/>
                  <a:pt x="3628744" y="468179"/>
                </a:cubicBezTo>
                <a:cubicBezTo>
                  <a:pt x="3635698" y="479705"/>
                  <a:pt x="3636079" y="490563"/>
                  <a:pt x="3629697" y="497612"/>
                </a:cubicBezTo>
                <a:cubicBezTo>
                  <a:pt x="3628649" y="498850"/>
                  <a:pt x="3626935" y="502850"/>
                  <a:pt x="3625125" y="499135"/>
                </a:cubicBezTo>
                <a:cubicBezTo>
                  <a:pt x="3622172" y="492754"/>
                  <a:pt x="3619124" y="496373"/>
                  <a:pt x="3616648" y="498659"/>
                </a:cubicBezTo>
                <a:cubicBezTo>
                  <a:pt x="3614171" y="500945"/>
                  <a:pt x="3611980" y="504279"/>
                  <a:pt x="3613409" y="507232"/>
                </a:cubicBezTo>
                <a:cubicBezTo>
                  <a:pt x="3614838" y="510185"/>
                  <a:pt x="3619600" y="510089"/>
                  <a:pt x="3622934" y="509994"/>
                </a:cubicBezTo>
                <a:cubicBezTo>
                  <a:pt x="3624172" y="509994"/>
                  <a:pt x="3624934" y="507232"/>
                  <a:pt x="3627125" y="509994"/>
                </a:cubicBezTo>
                <a:cubicBezTo>
                  <a:pt x="3624363" y="514566"/>
                  <a:pt x="3620744" y="512471"/>
                  <a:pt x="3617600" y="511899"/>
                </a:cubicBezTo>
                <a:cubicBezTo>
                  <a:pt x="3614457" y="511328"/>
                  <a:pt x="3610742" y="514566"/>
                  <a:pt x="3610171" y="518661"/>
                </a:cubicBezTo>
                <a:cubicBezTo>
                  <a:pt x="3609599" y="522757"/>
                  <a:pt x="3613695" y="521996"/>
                  <a:pt x="3615886" y="522376"/>
                </a:cubicBezTo>
                <a:cubicBezTo>
                  <a:pt x="3620800" y="523815"/>
                  <a:pt x="3625973" y="524138"/>
                  <a:pt x="3631030" y="523329"/>
                </a:cubicBezTo>
                <a:cubicBezTo>
                  <a:pt x="3644327" y="519481"/>
                  <a:pt x="3658519" y="520119"/>
                  <a:pt x="3671416" y="525138"/>
                </a:cubicBezTo>
                <a:cubicBezTo>
                  <a:pt x="3673702" y="525539"/>
                  <a:pt x="3676065" y="524958"/>
                  <a:pt x="3677894" y="523519"/>
                </a:cubicBezTo>
                <a:cubicBezTo>
                  <a:pt x="3683323" y="520376"/>
                  <a:pt x="3688561" y="513137"/>
                  <a:pt x="3695800" y="519995"/>
                </a:cubicBezTo>
                <a:cubicBezTo>
                  <a:pt x="3696277" y="520567"/>
                  <a:pt x="3697515" y="519995"/>
                  <a:pt x="3698372" y="519995"/>
                </a:cubicBezTo>
                <a:cubicBezTo>
                  <a:pt x="3712374" y="519995"/>
                  <a:pt x="3726376" y="520948"/>
                  <a:pt x="3740282" y="519995"/>
                </a:cubicBezTo>
                <a:cubicBezTo>
                  <a:pt x="3754189" y="519043"/>
                  <a:pt x="3767524" y="517709"/>
                  <a:pt x="3780859" y="516757"/>
                </a:cubicBezTo>
                <a:cubicBezTo>
                  <a:pt x="3802671" y="515233"/>
                  <a:pt x="3824769" y="515995"/>
                  <a:pt x="3846772" y="514852"/>
                </a:cubicBezTo>
                <a:cubicBezTo>
                  <a:pt x="3874870" y="513232"/>
                  <a:pt x="3902874" y="512851"/>
                  <a:pt x="3930973" y="512947"/>
                </a:cubicBezTo>
                <a:cubicBezTo>
                  <a:pt x="3938250" y="511823"/>
                  <a:pt x="3945613" y="511251"/>
                  <a:pt x="3952975" y="511232"/>
                </a:cubicBezTo>
                <a:cubicBezTo>
                  <a:pt x="3961224" y="511661"/>
                  <a:pt x="3969492" y="511661"/>
                  <a:pt x="3977740" y="511232"/>
                </a:cubicBezTo>
                <a:cubicBezTo>
                  <a:pt x="3982284" y="511889"/>
                  <a:pt x="3986656" y="509203"/>
                  <a:pt x="3988123" y="504851"/>
                </a:cubicBezTo>
                <a:cubicBezTo>
                  <a:pt x="3989552" y="499135"/>
                  <a:pt x="3983932" y="500850"/>
                  <a:pt x="3981646" y="498945"/>
                </a:cubicBezTo>
                <a:cubicBezTo>
                  <a:pt x="3980788" y="498183"/>
                  <a:pt x="3979455" y="497135"/>
                  <a:pt x="3979360" y="496087"/>
                </a:cubicBezTo>
                <a:cubicBezTo>
                  <a:pt x="3978350" y="492192"/>
                  <a:pt x="3980065" y="488096"/>
                  <a:pt x="3983551" y="486086"/>
                </a:cubicBezTo>
                <a:cubicBezTo>
                  <a:pt x="3988408" y="483991"/>
                  <a:pt x="3986599" y="489039"/>
                  <a:pt x="3987170" y="491325"/>
                </a:cubicBezTo>
                <a:cubicBezTo>
                  <a:pt x="3987742" y="493611"/>
                  <a:pt x="3988027" y="494849"/>
                  <a:pt x="3989932" y="494659"/>
                </a:cubicBezTo>
                <a:cubicBezTo>
                  <a:pt x="3991837" y="494468"/>
                  <a:pt x="3992599" y="491801"/>
                  <a:pt x="3993266" y="489610"/>
                </a:cubicBezTo>
                <a:cubicBezTo>
                  <a:pt x="3995933" y="480085"/>
                  <a:pt x="3999457" y="477990"/>
                  <a:pt x="4005553" y="482371"/>
                </a:cubicBezTo>
                <a:cubicBezTo>
                  <a:pt x="4006344" y="482771"/>
                  <a:pt x="4007239" y="482933"/>
                  <a:pt x="4008125" y="482848"/>
                </a:cubicBezTo>
                <a:cubicBezTo>
                  <a:pt x="4016317" y="482848"/>
                  <a:pt x="4015364" y="487705"/>
                  <a:pt x="4012030" y="493135"/>
                </a:cubicBezTo>
                <a:cubicBezTo>
                  <a:pt x="4008697" y="498564"/>
                  <a:pt x="4003458" y="504089"/>
                  <a:pt x="3995933" y="500183"/>
                </a:cubicBezTo>
                <a:cubicBezTo>
                  <a:pt x="3993171" y="498755"/>
                  <a:pt x="3991742" y="500183"/>
                  <a:pt x="3991171" y="502755"/>
                </a:cubicBezTo>
                <a:cubicBezTo>
                  <a:pt x="3990218" y="506660"/>
                  <a:pt x="3989647" y="510185"/>
                  <a:pt x="3995076" y="511708"/>
                </a:cubicBezTo>
                <a:cubicBezTo>
                  <a:pt x="4006315" y="514756"/>
                  <a:pt x="4017936" y="509613"/>
                  <a:pt x="4017936" y="500754"/>
                </a:cubicBezTo>
                <a:cubicBezTo>
                  <a:pt x="4017936" y="481704"/>
                  <a:pt x="4017936" y="481704"/>
                  <a:pt x="4034509" y="479419"/>
                </a:cubicBezTo>
                <a:cubicBezTo>
                  <a:pt x="4033919" y="483248"/>
                  <a:pt x="4032119" y="486791"/>
                  <a:pt x="4029366" y="489515"/>
                </a:cubicBezTo>
                <a:cubicBezTo>
                  <a:pt x="4025813" y="493068"/>
                  <a:pt x="4022822" y="497145"/>
                  <a:pt x="4020508" y="501612"/>
                </a:cubicBezTo>
                <a:cubicBezTo>
                  <a:pt x="4019079" y="504565"/>
                  <a:pt x="4017079" y="510470"/>
                  <a:pt x="4023270" y="510375"/>
                </a:cubicBezTo>
                <a:cubicBezTo>
                  <a:pt x="4037367" y="510375"/>
                  <a:pt x="4051845" y="509423"/>
                  <a:pt x="4065752" y="509518"/>
                </a:cubicBezTo>
                <a:cubicBezTo>
                  <a:pt x="4076324" y="509518"/>
                  <a:pt x="4086897" y="507994"/>
                  <a:pt x="4097755" y="508660"/>
                </a:cubicBezTo>
                <a:cubicBezTo>
                  <a:pt x="4112805" y="509613"/>
                  <a:pt x="4128140" y="506851"/>
                  <a:pt x="4143285" y="508660"/>
                </a:cubicBezTo>
                <a:cubicBezTo>
                  <a:pt x="4146523" y="508660"/>
                  <a:pt x="4151190" y="504945"/>
                  <a:pt x="4155001" y="500469"/>
                </a:cubicBezTo>
                <a:cubicBezTo>
                  <a:pt x="4152029" y="503736"/>
                  <a:pt x="4152257" y="508794"/>
                  <a:pt x="4155525" y="511775"/>
                </a:cubicBezTo>
                <a:cubicBezTo>
                  <a:pt x="4156610" y="512756"/>
                  <a:pt x="4157944" y="513433"/>
                  <a:pt x="4159382" y="513709"/>
                </a:cubicBezTo>
                <a:cubicBezTo>
                  <a:pt x="4167697" y="516795"/>
                  <a:pt x="4175432" y="521272"/>
                  <a:pt x="4182242" y="526948"/>
                </a:cubicBezTo>
                <a:cubicBezTo>
                  <a:pt x="4184757" y="528473"/>
                  <a:pt x="4187919" y="528473"/>
                  <a:pt x="4190434" y="526948"/>
                </a:cubicBezTo>
                <a:cubicBezTo>
                  <a:pt x="4195768" y="524758"/>
                  <a:pt x="4201102" y="520376"/>
                  <a:pt x="4206245" y="520471"/>
                </a:cubicBezTo>
                <a:cubicBezTo>
                  <a:pt x="4223009" y="519919"/>
                  <a:pt x="4239773" y="521681"/>
                  <a:pt x="4256061" y="525710"/>
                </a:cubicBezTo>
                <a:cubicBezTo>
                  <a:pt x="4258318" y="526815"/>
                  <a:pt x="4260957" y="526815"/>
                  <a:pt x="4263205" y="525710"/>
                </a:cubicBezTo>
                <a:cubicBezTo>
                  <a:pt x="4266443" y="523139"/>
                  <a:pt x="4269110" y="524567"/>
                  <a:pt x="4272730" y="525710"/>
                </a:cubicBezTo>
                <a:cubicBezTo>
                  <a:pt x="4276349" y="526853"/>
                  <a:pt x="4282255" y="529235"/>
                  <a:pt x="4286922" y="525710"/>
                </a:cubicBezTo>
                <a:cubicBezTo>
                  <a:pt x="4289503" y="523272"/>
                  <a:pt x="4291923" y="520662"/>
                  <a:pt x="4294161" y="517900"/>
                </a:cubicBezTo>
                <a:cubicBezTo>
                  <a:pt x="4298828" y="513614"/>
                  <a:pt x="4295209" y="509994"/>
                  <a:pt x="4283683" y="509518"/>
                </a:cubicBezTo>
                <a:cubicBezTo>
                  <a:pt x="4279683" y="509518"/>
                  <a:pt x="4280159" y="507994"/>
                  <a:pt x="4279492" y="505994"/>
                </a:cubicBezTo>
                <a:cubicBezTo>
                  <a:pt x="4278159" y="501517"/>
                  <a:pt x="4282350" y="499421"/>
                  <a:pt x="4285112" y="497326"/>
                </a:cubicBezTo>
                <a:cubicBezTo>
                  <a:pt x="4287874" y="495230"/>
                  <a:pt x="4288256" y="498755"/>
                  <a:pt x="4289208" y="500374"/>
                </a:cubicBezTo>
                <a:cubicBezTo>
                  <a:pt x="4291589" y="504469"/>
                  <a:pt x="4292542" y="504755"/>
                  <a:pt x="4294161" y="501136"/>
                </a:cubicBezTo>
                <a:cubicBezTo>
                  <a:pt x="4295780" y="497516"/>
                  <a:pt x="4300638" y="497707"/>
                  <a:pt x="4303686" y="497897"/>
                </a:cubicBezTo>
                <a:cubicBezTo>
                  <a:pt x="4306734" y="498088"/>
                  <a:pt x="4305020" y="501803"/>
                  <a:pt x="4305305" y="504089"/>
                </a:cubicBezTo>
                <a:cubicBezTo>
                  <a:pt x="4306286" y="508908"/>
                  <a:pt x="4304257" y="513842"/>
                  <a:pt x="4300162" y="516566"/>
                </a:cubicBezTo>
                <a:cubicBezTo>
                  <a:pt x="4296256" y="519328"/>
                  <a:pt x="4298257" y="522186"/>
                  <a:pt x="4300162" y="524567"/>
                </a:cubicBezTo>
                <a:cubicBezTo>
                  <a:pt x="4302067" y="526948"/>
                  <a:pt x="4304639" y="530378"/>
                  <a:pt x="4308830" y="529806"/>
                </a:cubicBezTo>
                <a:cubicBezTo>
                  <a:pt x="4313021" y="529235"/>
                  <a:pt x="4312830" y="525901"/>
                  <a:pt x="4313116" y="523234"/>
                </a:cubicBezTo>
                <a:cubicBezTo>
                  <a:pt x="4313782" y="518567"/>
                  <a:pt x="4314830" y="514852"/>
                  <a:pt x="4321688" y="517995"/>
                </a:cubicBezTo>
                <a:cubicBezTo>
                  <a:pt x="4322888" y="518185"/>
                  <a:pt x="4324117" y="517919"/>
                  <a:pt x="4325117" y="517233"/>
                </a:cubicBezTo>
                <a:cubicBezTo>
                  <a:pt x="4332832" y="513137"/>
                  <a:pt x="4333690" y="516376"/>
                  <a:pt x="4332356" y="522281"/>
                </a:cubicBezTo>
                <a:cubicBezTo>
                  <a:pt x="4332118" y="524215"/>
                  <a:pt x="4332118" y="526158"/>
                  <a:pt x="4332356" y="528092"/>
                </a:cubicBezTo>
                <a:cubicBezTo>
                  <a:pt x="4332442" y="529911"/>
                  <a:pt x="4333871" y="531378"/>
                  <a:pt x="4335690" y="531521"/>
                </a:cubicBezTo>
                <a:cubicBezTo>
                  <a:pt x="4337528" y="531701"/>
                  <a:pt x="4339290" y="530758"/>
                  <a:pt x="4340167" y="529139"/>
                </a:cubicBezTo>
                <a:cubicBezTo>
                  <a:pt x="4344539" y="519719"/>
                  <a:pt x="4340929" y="508517"/>
                  <a:pt x="4331880" y="503422"/>
                </a:cubicBezTo>
                <a:cubicBezTo>
                  <a:pt x="4328737" y="502183"/>
                  <a:pt x="4326070" y="500183"/>
                  <a:pt x="4328927" y="498469"/>
                </a:cubicBezTo>
                <a:cubicBezTo>
                  <a:pt x="4335690" y="494278"/>
                  <a:pt x="4331308" y="488944"/>
                  <a:pt x="4332166" y="484086"/>
                </a:cubicBezTo>
                <a:cubicBezTo>
                  <a:pt x="4332166" y="481990"/>
                  <a:pt x="4330070" y="478942"/>
                  <a:pt x="4334261" y="478180"/>
                </a:cubicBezTo>
                <a:cubicBezTo>
                  <a:pt x="4337652" y="477399"/>
                  <a:pt x="4341110" y="479171"/>
                  <a:pt x="4342453" y="482371"/>
                </a:cubicBezTo>
                <a:cubicBezTo>
                  <a:pt x="4343177" y="484686"/>
                  <a:pt x="4343586" y="487086"/>
                  <a:pt x="4343691" y="489515"/>
                </a:cubicBezTo>
                <a:cubicBezTo>
                  <a:pt x="4350644" y="487229"/>
                  <a:pt x="4361598" y="492087"/>
                  <a:pt x="4362741" y="480561"/>
                </a:cubicBezTo>
                <a:cubicBezTo>
                  <a:pt x="4363922" y="479705"/>
                  <a:pt x="4365389" y="479323"/>
                  <a:pt x="4366837" y="479514"/>
                </a:cubicBezTo>
                <a:cubicBezTo>
                  <a:pt x="4374304" y="481000"/>
                  <a:pt x="4381896" y="481828"/>
                  <a:pt x="4389506" y="481990"/>
                </a:cubicBezTo>
                <a:cubicBezTo>
                  <a:pt x="4399031" y="483324"/>
                  <a:pt x="4400650" y="489896"/>
                  <a:pt x="4402556" y="496278"/>
                </a:cubicBezTo>
                <a:cubicBezTo>
                  <a:pt x="4403317" y="498850"/>
                  <a:pt x="4401317" y="500754"/>
                  <a:pt x="4398079" y="498469"/>
                </a:cubicBezTo>
                <a:cubicBezTo>
                  <a:pt x="4394840" y="496183"/>
                  <a:pt x="4393792" y="493230"/>
                  <a:pt x="4391125" y="497612"/>
                </a:cubicBezTo>
                <a:cubicBezTo>
                  <a:pt x="4389068" y="500069"/>
                  <a:pt x="4389382" y="503736"/>
                  <a:pt x="4391840" y="505794"/>
                </a:cubicBezTo>
                <a:cubicBezTo>
                  <a:pt x="4392154" y="506051"/>
                  <a:pt x="4392488" y="506279"/>
                  <a:pt x="4392840" y="506470"/>
                </a:cubicBezTo>
                <a:cubicBezTo>
                  <a:pt x="4401889" y="510565"/>
                  <a:pt x="4397793" y="515233"/>
                  <a:pt x="4394078" y="519614"/>
                </a:cubicBezTo>
                <a:cubicBezTo>
                  <a:pt x="4390335" y="523148"/>
                  <a:pt x="4388963" y="528530"/>
                  <a:pt x="4390554" y="533426"/>
                </a:cubicBezTo>
                <a:cubicBezTo>
                  <a:pt x="4392269" y="538760"/>
                  <a:pt x="4395507" y="539331"/>
                  <a:pt x="4400079" y="535902"/>
                </a:cubicBezTo>
                <a:cubicBezTo>
                  <a:pt x="4406747" y="531711"/>
                  <a:pt x="4411099" y="524681"/>
                  <a:pt x="4411890" y="516852"/>
                </a:cubicBezTo>
                <a:cubicBezTo>
                  <a:pt x="4411890" y="510375"/>
                  <a:pt x="4413033" y="502850"/>
                  <a:pt x="4423225" y="500945"/>
                </a:cubicBezTo>
                <a:cubicBezTo>
                  <a:pt x="4427416" y="500278"/>
                  <a:pt x="4428178" y="497516"/>
                  <a:pt x="4426178" y="493992"/>
                </a:cubicBezTo>
                <a:cubicBezTo>
                  <a:pt x="4422367" y="486944"/>
                  <a:pt x="4423701" y="485229"/>
                  <a:pt x="4432559" y="485705"/>
                </a:cubicBezTo>
                <a:cubicBezTo>
                  <a:pt x="4435607" y="485705"/>
                  <a:pt x="4438655" y="486562"/>
                  <a:pt x="4442084" y="487038"/>
                </a:cubicBezTo>
                <a:cubicBezTo>
                  <a:pt x="4452847" y="488563"/>
                  <a:pt x="4456753" y="495611"/>
                  <a:pt x="4449609" y="503041"/>
                </a:cubicBezTo>
                <a:cubicBezTo>
                  <a:pt x="4442465" y="510470"/>
                  <a:pt x="4438084" y="514280"/>
                  <a:pt x="4441037" y="522853"/>
                </a:cubicBezTo>
                <a:cubicBezTo>
                  <a:pt x="4435226" y="522853"/>
                  <a:pt x="4439322" y="514280"/>
                  <a:pt x="4433607" y="516947"/>
                </a:cubicBezTo>
                <a:cubicBezTo>
                  <a:pt x="4424082" y="521138"/>
                  <a:pt x="4434845" y="526948"/>
                  <a:pt x="4433607" y="532282"/>
                </a:cubicBezTo>
                <a:cubicBezTo>
                  <a:pt x="4432788" y="534169"/>
                  <a:pt x="4433655" y="536349"/>
                  <a:pt x="4435541" y="537169"/>
                </a:cubicBezTo>
                <a:cubicBezTo>
                  <a:pt x="4436188" y="537445"/>
                  <a:pt x="4436912" y="537540"/>
                  <a:pt x="4437607" y="537426"/>
                </a:cubicBezTo>
                <a:cubicBezTo>
                  <a:pt x="4438846" y="537245"/>
                  <a:pt x="4440056" y="536921"/>
                  <a:pt x="4441227" y="536473"/>
                </a:cubicBezTo>
                <a:cubicBezTo>
                  <a:pt x="4442608" y="535864"/>
                  <a:pt x="4444094" y="535540"/>
                  <a:pt x="4445608" y="535521"/>
                </a:cubicBezTo>
                <a:cubicBezTo>
                  <a:pt x="4456562" y="538474"/>
                  <a:pt x="4456753" y="532378"/>
                  <a:pt x="4456372" y="525996"/>
                </a:cubicBezTo>
                <a:cubicBezTo>
                  <a:pt x="4456372" y="521233"/>
                  <a:pt x="4457610" y="517900"/>
                  <a:pt x="4463897" y="517614"/>
                </a:cubicBezTo>
                <a:cubicBezTo>
                  <a:pt x="4473422" y="517138"/>
                  <a:pt x="4478851" y="514090"/>
                  <a:pt x="4475993" y="504089"/>
                </a:cubicBezTo>
                <a:cubicBezTo>
                  <a:pt x="4474183" y="499145"/>
                  <a:pt x="4476717" y="493678"/>
                  <a:pt x="4481661" y="491868"/>
                </a:cubicBezTo>
                <a:cubicBezTo>
                  <a:pt x="4481927" y="491772"/>
                  <a:pt x="4482194" y="491687"/>
                  <a:pt x="4482470" y="491611"/>
                </a:cubicBezTo>
                <a:cubicBezTo>
                  <a:pt x="4489109" y="489963"/>
                  <a:pt x="4496139" y="491477"/>
                  <a:pt x="4501520" y="495706"/>
                </a:cubicBezTo>
                <a:cubicBezTo>
                  <a:pt x="4503521" y="497421"/>
                  <a:pt x="4505806" y="500469"/>
                  <a:pt x="4502282" y="502850"/>
                </a:cubicBezTo>
                <a:cubicBezTo>
                  <a:pt x="4498758" y="505231"/>
                  <a:pt x="4495710" y="509708"/>
                  <a:pt x="4489900" y="509327"/>
                </a:cubicBezTo>
                <a:cubicBezTo>
                  <a:pt x="4485899" y="509327"/>
                  <a:pt x="4484661" y="511042"/>
                  <a:pt x="4484089" y="514185"/>
                </a:cubicBezTo>
                <a:cubicBezTo>
                  <a:pt x="4483975" y="519252"/>
                  <a:pt x="4481937" y="524091"/>
                  <a:pt x="4478374" y="527710"/>
                </a:cubicBezTo>
                <a:cubicBezTo>
                  <a:pt x="4476984" y="528558"/>
                  <a:pt x="4476536" y="530368"/>
                  <a:pt x="4477384" y="531768"/>
                </a:cubicBezTo>
                <a:cubicBezTo>
                  <a:pt x="4477631" y="532168"/>
                  <a:pt x="4477965" y="532511"/>
                  <a:pt x="4478374" y="532759"/>
                </a:cubicBezTo>
                <a:cubicBezTo>
                  <a:pt x="4481861" y="534749"/>
                  <a:pt x="4485909" y="535559"/>
                  <a:pt x="4489900" y="535045"/>
                </a:cubicBezTo>
                <a:cubicBezTo>
                  <a:pt x="4494091" y="534378"/>
                  <a:pt x="4494377" y="530854"/>
                  <a:pt x="4494948" y="527901"/>
                </a:cubicBezTo>
                <a:cubicBezTo>
                  <a:pt x="4495520" y="524948"/>
                  <a:pt x="4494281" y="521424"/>
                  <a:pt x="4498567" y="519424"/>
                </a:cubicBezTo>
                <a:cubicBezTo>
                  <a:pt x="4501711" y="523234"/>
                  <a:pt x="4498091" y="526567"/>
                  <a:pt x="4498567" y="529996"/>
                </a:cubicBezTo>
                <a:cubicBezTo>
                  <a:pt x="4499044" y="533426"/>
                  <a:pt x="4499425" y="535712"/>
                  <a:pt x="4503235" y="536283"/>
                </a:cubicBezTo>
                <a:cubicBezTo>
                  <a:pt x="4507045" y="536855"/>
                  <a:pt x="4508569" y="533902"/>
                  <a:pt x="4508473" y="531044"/>
                </a:cubicBezTo>
                <a:cubicBezTo>
                  <a:pt x="4508378" y="528186"/>
                  <a:pt x="4510759" y="524281"/>
                  <a:pt x="4508473" y="520567"/>
                </a:cubicBezTo>
                <a:cubicBezTo>
                  <a:pt x="4506188" y="516852"/>
                  <a:pt x="4509426" y="515328"/>
                  <a:pt x="4511903" y="513614"/>
                </a:cubicBezTo>
                <a:cubicBezTo>
                  <a:pt x="4514379" y="511899"/>
                  <a:pt x="4516094" y="513614"/>
                  <a:pt x="4515903" y="513614"/>
                </a:cubicBezTo>
                <a:cubicBezTo>
                  <a:pt x="4513807" y="521329"/>
                  <a:pt x="4525904" y="523710"/>
                  <a:pt x="4524095" y="531139"/>
                </a:cubicBezTo>
                <a:cubicBezTo>
                  <a:pt x="4523523" y="533902"/>
                  <a:pt x="4525142" y="535045"/>
                  <a:pt x="4527905" y="535902"/>
                </a:cubicBezTo>
                <a:cubicBezTo>
                  <a:pt x="4530667" y="536759"/>
                  <a:pt x="4534191" y="537711"/>
                  <a:pt x="4535429" y="535045"/>
                </a:cubicBezTo>
                <a:cubicBezTo>
                  <a:pt x="4538191" y="528853"/>
                  <a:pt x="4546097" y="529615"/>
                  <a:pt x="4549526" y="525520"/>
                </a:cubicBezTo>
                <a:cubicBezTo>
                  <a:pt x="4553431" y="527806"/>
                  <a:pt x="4548288" y="533520"/>
                  <a:pt x="4554098" y="533807"/>
                </a:cubicBezTo>
                <a:cubicBezTo>
                  <a:pt x="4559908" y="534092"/>
                  <a:pt x="4557718" y="528758"/>
                  <a:pt x="4560099" y="525901"/>
                </a:cubicBezTo>
                <a:cubicBezTo>
                  <a:pt x="4561052" y="530282"/>
                  <a:pt x="4558194" y="536378"/>
                  <a:pt x="4567243" y="535426"/>
                </a:cubicBezTo>
                <a:cubicBezTo>
                  <a:pt x="4573053" y="534949"/>
                  <a:pt x="4576101" y="525901"/>
                  <a:pt x="4583626" y="531235"/>
                </a:cubicBezTo>
                <a:cubicBezTo>
                  <a:pt x="4584188" y="530625"/>
                  <a:pt x="4584645" y="529911"/>
                  <a:pt x="4584959" y="529139"/>
                </a:cubicBezTo>
                <a:cubicBezTo>
                  <a:pt x="4588007" y="518185"/>
                  <a:pt x="4602581" y="515519"/>
                  <a:pt x="4606581" y="505231"/>
                </a:cubicBezTo>
                <a:lnTo>
                  <a:pt x="4608200" y="505231"/>
                </a:lnTo>
                <a:cubicBezTo>
                  <a:pt x="4616201" y="516280"/>
                  <a:pt x="4615725" y="518567"/>
                  <a:pt x="4604962" y="525805"/>
                </a:cubicBezTo>
                <a:cubicBezTo>
                  <a:pt x="4602647" y="527596"/>
                  <a:pt x="4600561" y="529682"/>
                  <a:pt x="4598771" y="531997"/>
                </a:cubicBezTo>
                <a:cubicBezTo>
                  <a:pt x="4597628" y="533235"/>
                  <a:pt x="4597913" y="534378"/>
                  <a:pt x="4599628" y="535330"/>
                </a:cubicBezTo>
                <a:cubicBezTo>
                  <a:pt x="4607286" y="537445"/>
                  <a:pt x="4615458" y="536559"/>
                  <a:pt x="4622488" y="532854"/>
                </a:cubicBezTo>
                <a:cubicBezTo>
                  <a:pt x="4624669" y="530092"/>
                  <a:pt x="4628679" y="529625"/>
                  <a:pt x="4631441" y="531806"/>
                </a:cubicBezTo>
                <a:cubicBezTo>
                  <a:pt x="4635918" y="535807"/>
                  <a:pt x="4640014" y="535330"/>
                  <a:pt x="4642966" y="531806"/>
                </a:cubicBezTo>
                <a:cubicBezTo>
                  <a:pt x="4645919" y="528282"/>
                  <a:pt x="4644205" y="524567"/>
                  <a:pt x="4638585" y="523043"/>
                </a:cubicBezTo>
                <a:cubicBezTo>
                  <a:pt x="4632965" y="521519"/>
                  <a:pt x="4636013" y="518757"/>
                  <a:pt x="4636585" y="516185"/>
                </a:cubicBezTo>
                <a:cubicBezTo>
                  <a:pt x="4637156" y="513614"/>
                  <a:pt x="4638299" y="513137"/>
                  <a:pt x="4641157" y="513328"/>
                </a:cubicBezTo>
                <a:cubicBezTo>
                  <a:pt x="4654111" y="514090"/>
                  <a:pt x="4663350" y="520853"/>
                  <a:pt x="4664207" y="531616"/>
                </a:cubicBezTo>
                <a:cubicBezTo>
                  <a:pt x="4664683" y="538283"/>
                  <a:pt x="4670303" y="537807"/>
                  <a:pt x="4674780" y="538474"/>
                </a:cubicBezTo>
                <a:cubicBezTo>
                  <a:pt x="4681257" y="539426"/>
                  <a:pt x="4677066" y="534759"/>
                  <a:pt x="4677733" y="532854"/>
                </a:cubicBezTo>
                <a:cubicBezTo>
                  <a:pt x="4679352" y="528282"/>
                  <a:pt x="4680305" y="523329"/>
                  <a:pt x="4681543" y="518757"/>
                </a:cubicBezTo>
                <a:cubicBezTo>
                  <a:pt x="4682781" y="514185"/>
                  <a:pt x="4687734" y="510946"/>
                  <a:pt x="4691068" y="507422"/>
                </a:cubicBezTo>
                <a:cubicBezTo>
                  <a:pt x="4692973" y="505422"/>
                  <a:pt x="4702974" y="514566"/>
                  <a:pt x="4702117" y="518281"/>
                </a:cubicBezTo>
                <a:cubicBezTo>
                  <a:pt x="4701259" y="521996"/>
                  <a:pt x="4700402" y="524091"/>
                  <a:pt x="4699450" y="526948"/>
                </a:cubicBezTo>
                <a:cubicBezTo>
                  <a:pt x="4698088" y="530892"/>
                  <a:pt x="4699945" y="535216"/>
                  <a:pt x="4703736" y="536950"/>
                </a:cubicBezTo>
                <a:cubicBezTo>
                  <a:pt x="4708784" y="539236"/>
                  <a:pt x="4707927" y="533520"/>
                  <a:pt x="4710404" y="531997"/>
                </a:cubicBezTo>
                <a:cubicBezTo>
                  <a:pt x="4712880" y="530473"/>
                  <a:pt x="4712213" y="525710"/>
                  <a:pt x="4715928" y="526282"/>
                </a:cubicBezTo>
                <a:cubicBezTo>
                  <a:pt x="4719643" y="526853"/>
                  <a:pt x="4718786" y="530473"/>
                  <a:pt x="4718881" y="533235"/>
                </a:cubicBezTo>
                <a:cubicBezTo>
                  <a:pt x="4718881" y="536026"/>
                  <a:pt x="4721138" y="538283"/>
                  <a:pt x="4723929" y="538283"/>
                </a:cubicBezTo>
                <a:cubicBezTo>
                  <a:pt x="4726977" y="538283"/>
                  <a:pt x="4727644" y="535807"/>
                  <a:pt x="4728120" y="533520"/>
                </a:cubicBezTo>
                <a:cubicBezTo>
                  <a:pt x="4729977" y="528320"/>
                  <a:pt x="4729977" y="522624"/>
                  <a:pt x="4728120" y="517423"/>
                </a:cubicBezTo>
                <a:cubicBezTo>
                  <a:pt x="4726024" y="512661"/>
                  <a:pt x="4731549" y="508470"/>
                  <a:pt x="4733930" y="507898"/>
                </a:cubicBezTo>
                <a:cubicBezTo>
                  <a:pt x="4738407" y="506755"/>
                  <a:pt x="4738312" y="511804"/>
                  <a:pt x="4738883" y="514852"/>
                </a:cubicBezTo>
                <a:cubicBezTo>
                  <a:pt x="4738997" y="516223"/>
                  <a:pt x="4739321" y="517576"/>
                  <a:pt x="4739836" y="518852"/>
                </a:cubicBezTo>
                <a:cubicBezTo>
                  <a:pt x="4741188" y="521253"/>
                  <a:pt x="4743655" y="522824"/>
                  <a:pt x="4746408" y="523043"/>
                </a:cubicBezTo>
                <a:cubicBezTo>
                  <a:pt x="4749742" y="523043"/>
                  <a:pt x="4750980" y="521043"/>
                  <a:pt x="4752218" y="518661"/>
                </a:cubicBezTo>
                <a:cubicBezTo>
                  <a:pt x="4757457" y="508184"/>
                  <a:pt x="4760886" y="506374"/>
                  <a:pt x="4773459" y="506755"/>
                </a:cubicBezTo>
                <a:cubicBezTo>
                  <a:pt x="4775936" y="506755"/>
                  <a:pt x="4778698" y="506755"/>
                  <a:pt x="4779936" y="508946"/>
                </a:cubicBezTo>
                <a:cubicBezTo>
                  <a:pt x="4781174" y="511137"/>
                  <a:pt x="4778603" y="512280"/>
                  <a:pt x="4777459" y="513899"/>
                </a:cubicBezTo>
                <a:cubicBezTo>
                  <a:pt x="4774821" y="517223"/>
                  <a:pt x="4772459" y="520757"/>
                  <a:pt x="4770411" y="524472"/>
                </a:cubicBezTo>
                <a:cubicBezTo>
                  <a:pt x="4768763" y="526910"/>
                  <a:pt x="4769411" y="530235"/>
                  <a:pt x="4771859" y="531873"/>
                </a:cubicBezTo>
                <a:cubicBezTo>
                  <a:pt x="4772154" y="532073"/>
                  <a:pt x="4772468" y="532244"/>
                  <a:pt x="4772792" y="532378"/>
                </a:cubicBezTo>
                <a:cubicBezTo>
                  <a:pt x="4776983" y="533997"/>
                  <a:pt x="4777936" y="530758"/>
                  <a:pt x="4778412" y="527806"/>
                </a:cubicBezTo>
                <a:cubicBezTo>
                  <a:pt x="4778888" y="524853"/>
                  <a:pt x="4779841" y="523615"/>
                  <a:pt x="4782508" y="524472"/>
                </a:cubicBezTo>
                <a:cubicBezTo>
                  <a:pt x="4788508" y="526282"/>
                  <a:pt x="4795652" y="526948"/>
                  <a:pt x="4798319" y="533140"/>
                </a:cubicBezTo>
                <a:cubicBezTo>
                  <a:pt x="4800034" y="537140"/>
                  <a:pt x="4802224" y="539807"/>
                  <a:pt x="4807082" y="537521"/>
                </a:cubicBezTo>
                <a:cubicBezTo>
                  <a:pt x="4811940" y="535235"/>
                  <a:pt x="4816607" y="533044"/>
                  <a:pt x="4813273" y="527425"/>
                </a:cubicBezTo>
                <a:cubicBezTo>
                  <a:pt x="4809940" y="521805"/>
                  <a:pt x="4814416" y="521519"/>
                  <a:pt x="4819179" y="520567"/>
                </a:cubicBezTo>
                <a:cubicBezTo>
                  <a:pt x="4819122" y="521605"/>
                  <a:pt x="4818922" y="522624"/>
                  <a:pt x="4818607" y="523615"/>
                </a:cubicBezTo>
                <a:cubicBezTo>
                  <a:pt x="4816798" y="526377"/>
                  <a:pt x="4816607" y="528853"/>
                  <a:pt x="4820417" y="530378"/>
                </a:cubicBezTo>
                <a:cubicBezTo>
                  <a:pt x="4822037" y="531044"/>
                  <a:pt x="4823084" y="533426"/>
                  <a:pt x="4825084" y="532378"/>
                </a:cubicBezTo>
                <a:cubicBezTo>
                  <a:pt x="4827085" y="531330"/>
                  <a:pt x="4828132" y="528092"/>
                  <a:pt x="4827466" y="525138"/>
                </a:cubicBezTo>
                <a:cubicBezTo>
                  <a:pt x="4826323" y="520186"/>
                  <a:pt x="4829656" y="519710"/>
                  <a:pt x="4833371" y="521614"/>
                </a:cubicBezTo>
                <a:cubicBezTo>
                  <a:pt x="4842230" y="526282"/>
                  <a:pt x="4842896" y="517900"/>
                  <a:pt x="4846325" y="515042"/>
                </a:cubicBezTo>
                <a:cubicBezTo>
                  <a:pt x="4849754" y="512185"/>
                  <a:pt x="4850421" y="509803"/>
                  <a:pt x="4844897" y="507613"/>
                </a:cubicBezTo>
                <a:cubicBezTo>
                  <a:pt x="4842039" y="506470"/>
                  <a:pt x="4844039" y="503993"/>
                  <a:pt x="4846135" y="503326"/>
                </a:cubicBezTo>
                <a:cubicBezTo>
                  <a:pt x="4851345" y="501374"/>
                  <a:pt x="4857136" y="501650"/>
                  <a:pt x="4862137" y="504089"/>
                </a:cubicBezTo>
                <a:cubicBezTo>
                  <a:pt x="4866137" y="507041"/>
                  <a:pt x="4859089" y="509232"/>
                  <a:pt x="4856898" y="511708"/>
                </a:cubicBezTo>
                <a:cubicBezTo>
                  <a:pt x="4853755" y="515071"/>
                  <a:pt x="4852926" y="519986"/>
                  <a:pt x="4854803" y="524186"/>
                </a:cubicBezTo>
                <a:cubicBezTo>
                  <a:pt x="4856803" y="529139"/>
                  <a:pt x="4859184" y="525424"/>
                  <a:pt x="4861280" y="524186"/>
                </a:cubicBezTo>
                <a:cubicBezTo>
                  <a:pt x="4861280" y="524186"/>
                  <a:pt x="4862327" y="524186"/>
                  <a:pt x="4862327" y="524948"/>
                </a:cubicBezTo>
                <a:cubicBezTo>
                  <a:pt x="4862594" y="530606"/>
                  <a:pt x="4866414" y="535464"/>
                  <a:pt x="4871852" y="537045"/>
                </a:cubicBezTo>
                <a:cubicBezTo>
                  <a:pt x="4878139" y="539331"/>
                  <a:pt x="4880711" y="532282"/>
                  <a:pt x="4884616" y="528853"/>
                </a:cubicBezTo>
                <a:cubicBezTo>
                  <a:pt x="4884616" y="528853"/>
                  <a:pt x="4885949" y="528853"/>
                  <a:pt x="4886425" y="528853"/>
                </a:cubicBezTo>
                <a:cubicBezTo>
                  <a:pt x="4890236" y="527520"/>
                  <a:pt x="4889378" y="525805"/>
                  <a:pt x="4886425" y="524281"/>
                </a:cubicBezTo>
                <a:cubicBezTo>
                  <a:pt x="4884768" y="522958"/>
                  <a:pt x="4882730" y="522196"/>
                  <a:pt x="4880615" y="522091"/>
                </a:cubicBezTo>
                <a:cubicBezTo>
                  <a:pt x="4878901" y="522091"/>
                  <a:pt x="4877472" y="521519"/>
                  <a:pt x="4877472" y="519804"/>
                </a:cubicBezTo>
                <a:cubicBezTo>
                  <a:pt x="4877472" y="518090"/>
                  <a:pt x="4878615" y="517328"/>
                  <a:pt x="4880234" y="517042"/>
                </a:cubicBezTo>
                <a:cubicBezTo>
                  <a:pt x="4883378" y="516471"/>
                  <a:pt x="4887188" y="515899"/>
                  <a:pt x="4887378" y="512661"/>
                </a:cubicBezTo>
                <a:cubicBezTo>
                  <a:pt x="4887378" y="504660"/>
                  <a:pt x="4895665" y="499517"/>
                  <a:pt x="4896903" y="491896"/>
                </a:cubicBezTo>
                <a:cubicBezTo>
                  <a:pt x="4896903" y="490277"/>
                  <a:pt x="4897665" y="486753"/>
                  <a:pt x="4901284" y="487705"/>
                </a:cubicBezTo>
                <a:cubicBezTo>
                  <a:pt x="4903771" y="488391"/>
                  <a:pt x="4905228" y="490963"/>
                  <a:pt x="4904542" y="493449"/>
                </a:cubicBezTo>
                <a:cubicBezTo>
                  <a:pt x="4904504" y="493564"/>
                  <a:pt x="4904466" y="493687"/>
                  <a:pt x="4904428" y="493801"/>
                </a:cubicBezTo>
                <a:cubicBezTo>
                  <a:pt x="4903542" y="496897"/>
                  <a:pt x="4903189" y="500117"/>
                  <a:pt x="4903380" y="503326"/>
                </a:cubicBezTo>
                <a:cubicBezTo>
                  <a:pt x="4904237" y="509613"/>
                  <a:pt x="4908905" y="511708"/>
                  <a:pt x="4915191" y="508565"/>
                </a:cubicBezTo>
                <a:cubicBezTo>
                  <a:pt x="4919763" y="506279"/>
                  <a:pt x="4921478" y="507327"/>
                  <a:pt x="4921382" y="511708"/>
                </a:cubicBezTo>
                <a:cubicBezTo>
                  <a:pt x="4920258" y="517166"/>
                  <a:pt x="4920792" y="522843"/>
                  <a:pt x="4922906" y="527996"/>
                </a:cubicBezTo>
                <a:cubicBezTo>
                  <a:pt x="4924621" y="530854"/>
                  <a:pt x="4927002" y="534187"/>
                  <a:pt x="4931098" y="529711"/>
                </a:cubicBezTo>
                <a:cubicBezTo>
                  <a:pt x="4935194" y="525234"/>
                  <a:pt x="4935194" y="518376"/>
                  <a:pt x="4943004" y="516662"/>
                </a:cubicBezTo>
                <a:cubicBezTo>
                  <a:pt x="4943004" y="516662"/>
                  <a:pt x="4942528" y="514185"/>
                  <a:pt x="4943004" y="513614"/>
                </a:cubicBezTo>
                <a:cubicBezTo>
                  <a:pt x="4948719" y="508089"/>
                  <a:pt x="4943480" y="495516"/>
                  <a:pt x="4958244" y="495420"/>
                </a:cubicBezTo>
                <a:cubicBezTo>
                  <a:pt x="4960720" y="495420"/>
                  <a:pt x="4961768" y="491039"/>
                  <a:pt x="4960149" y="488277"/>
                </a:cubicBezTo>
                <a:cubicBezTo>
                  <a:pt x="4958787" y="486210"/>
                  <a:pt x="4957263" y="484267"/>
                  <a:pt x="4955577" y="482467"/>
                </a:cubicBezTo>
                <a:cubicBezTo>
                  <a:pt x="4957291" y="480467"/>
                  <a:pt x="4959292" y="480943"/>
                  <a:pt x="4961006" y="481038"/>
                </a:cubicBezTo>
                <a:cubicBezTo>
                  <a:pt x="4968436" y="481038"/>
                  <a:pt x="4968817" y="487229"/>
                  <a:pt x="4971103" y="491420"/>
                </a:cubicBezTo>
                <a:cubicBezTo>
                  <a:pt x="4972103" y="493030"/>
                  <a:pt x="4971617" y="495144"/>
                  <a:pt x="4970017" y="496145"/>
                </a:cubicBezTo>
                <a:cubicBezTo>
                  <a:pt x="4969541" y="496440"/>
                  <a:pt x="4968998" y="496621"/>
                  <a:pt x="4968436" y="496659"/>
                </a:cubicBezTo>
                <a:cubicBezTo>
                  <a:pt x="4959863" y="497326"/>
                  <a:pt x="4958911" y="504279"/>
                  <a:pt x="4956148" y="508756"/>
                </a:cubicBezTo>
                <a:cubicBezTo>
                  <a:pt x="4954234" y="513328"/>
                  <a:pt x="4954234" y="518471"/>
                  <a:pt x="4956148" y="523043"/>
                </a:cubicBezTo>
                <a:cubicBezTo>
                  <a:pt x="4957577" y="527139"/>
                  <a:pt x="4961959" y="523043"/>
                  <a:pt x="4965007" y="523043"/>
                </a:cubicBezTo>
                <a:cubicBezTo>
                  <a:pt x="4966216" y="522976"/>
                  <a:pt x="4967379" y="523558"/>
                  <a:pt x="4968055" y="524567"/>
                </a:cubicBezTo>
                <a:cubicBezTo>
                  <a:pt x="4972341" y="530568"/>
                  <a:pt x="4974818" y="526567"/>
                  <a:pt x="4977580" y="523139"/>
                </a:cubicBezTo>
                <a:cubicBezTo>
                  <a:pt x="4980342" y="519710"/>
                  <a:pt x="4983485" y="516757"/>
                  <a:pt x="4983676" y="512280"/>
                </a:cubicBezTo>
                <a:cubicBezTo>
                  <a:pt x="4983676" y="510470"/>
                  <a:pt x="4983676" y="507994"/>
                  <a:pt x="4986438" y="507994"/>
                </a:cubicBezTo>
                <a:cubicBezTo>
                  <a:pt x="4988734" y="507727"/>
                  <a:pt x="4990820" y="509384"/>
                  <a:pt x="4991077" y="511680"/>
                </a:cubicBezTo>
                <a:cubicBezTo>
                  <a:pt x="4991096" y="511851"/>
                  <a:pt x="4991105" y="512013"/>
                  <a:pt x="4991105" y="512185"/>
                </a:cubicBezTo>
                <a:cubicBezTo>
                  <a:pt x="4991772" y="518090"/>
                  <a:pt x="4998059" y="519233"/>
                  <a:pt x="5002154" y="518948"/>
                </a:cubicBezTo>
                <a:cubicBezTo>
                  <a:pt x="5006250" y="518661"/>
                  <a:pt x="5007584" y="513709"/>
                  <a:pt x="5007012" y="509423"/>
                </a:cubicBezTo>
                <a:cubicBezTo>
                  <a:pt x="5007012" y="508660"/>
                  <a:pt x="5007012" y="507898"/>
                  <a:pt x="5007012" y="506660"/>
                </a:cubicBezTo>
                <a:cubicBezTo>
                  <a:pt x="5015394" y="509042"/>
                  <a:pt x="5025109" y="509136"/>
                  <a:pt x="5025395" y="519804"/>
                </a:cubicBezTo>
                <a:cubicBezTo>
                  <a:pt x="5025395" y="521519"/>
                  <a:pt x="5023681" y="523901"/>
                  <a:pt x="5026634" y="524758"/>
                </a:cubicBezTo>
                <a:cubicBezTo>
                  <a:pt x="5029586" y="525615"/>
                  <a:pt x="5032539" y="523329"/>
                  <a:pt x="5035206" y="522186"/>
                </a:cubicBezTo>
                <a:cubicBezTo>
                  <a:pt x="5036806" y="521500"/>
                  <a:pt x="5037539" y="519652"/>
                  <a:pt x="5036863" y="518062"/>
                </a:cubicBezTo>
                <a:cubicBezTo>
                  <a:pt x="5036711" y="517719"/>
                  <a:pt x="5036511" y="517405"/>
                  <a:pt x="5036254" y="517138"/>
                </a:cubicBezTo>
                <a:cubicBezTo>
                  <a:pt x="5028253" y="506374"/>
                  <a:pt x="5033206" y="495802"/>
                  <a:pt x="5036254" y="485039"/>
                </a:cubicBezTo>
                <a:cubicBezTo>
                  <a:pt x="5037873" y="478752"/>
                  <a:pt x="5042445" y="477895"/>
                  <a:pt x="5048065" y="478657"/>
                </a:cubicBezTo>
                <a:cubicBezTo>
                  <a:pt x="5056076" y="479838"/>
                  <a:pt x="5061619" y="487296"/>
                  <a:pt x="5060437" y="495307"/>
                </a:cubicBezTo>
                <a:cubicBezTo>
                  <a:pt x="5060323" y="496126"/>
                  <a:pt x="5060133" y="496926"/>
                  <a:pt x="5059876" y="497707"/>
                </a:cubicBezTo>
                <a:cubicBezTo>
                  <a:pt x="5056828" y="503803"/>
                  <a:pt x="5054637" y="509423"/>
                  <a:pt x="5063114" y="513899"/>
                </a:cubicBezTo>
                <a:cubicBezTo>
                  <a:pt x="5065686" y="515328"/>
                  <a:pt x="5068925" y="517423"/>
                  <a:pt x="5066924" y="521329"/>
                </a:cubicBezTo>
                <a:cubicBezTo>
                  <a:pt x="5066067" y="523043"/>
                  <a:pt x="5066924" y="524567"/>
                  <a:pt x="5069401" y="525138"/>
                </a:cubicBezTo>
                <a:cubicBezTo>
                  <a:pt x="5070906" y="525605"/>
                  <a:pt x="5072534" y="525024"/>
                  <a:pt x="5073401" y="523710"/>
                </a:cubicBezTo>
                <a:cubicBezTo>
                  <a:pt x="5075402" y="520662"/>
                  <a:pt x="5081879" y="517709"/>
                  <a:pt x="5074259" y="514185"/>
                </a:cubicBezTo>
                <a:cubicBezTo>
                  <a:pt x="5072544" y="513328"/>
                  <a:pt x="5072068" y="511328"/>
                  <a:pt x="5073592" y="511042"/>
                </a:cubicBezTo>
                <a:cubicBezTo>
                  <a:pt x="5080640" y="509994"/>
                  <a:pt x="5080259" y="503041"/>
                  <a:pt x="5085307" y="500374"/>
                </a:cubicBezTo>
                <a:cubicBezTo>
                  <a:pt x="5088451" y="498659"/>
                  <a:pt x="5089975" y="495326"/>
                  <a:pt x="5087593" y="492468"/>
                </a:cubicBezTo>
                <a:cubicBezTo>
                  <a:pt x="5085212" y="489610"/>
                  <a:pt x="5086832" y="487991"/>
                  <a:pt x="5089594" y="487134"/>
                </a:cubicBezTo>
                <a:cubicBezTo>
                  <a:pt x="5092356" y="486277"/>
                  <a:pt x="5094642" y="487134"/>
                  <a:pt x="5095023" y="490753"/>
                </a:cubicBezTo>
                <a:cubicBezTo>
                  <a:pt x="5097394" y="497126"/>
                  <a:pt x="5104329" y="500554"/>
                  <a:pt x="5110834" y="498564"/>
                </a:cubicBezTo>
                <a:cubicBezTo>
                  <a:pt x="5113026" y="497707"/>
                  <a:pt x="5115311" y="495992"/>
                  <a:pt x="5114073" y="494278"/>
                </a:cubicBezTo>
                <a:cubicBezTo>
                  <a:pt x="5107882" y="485895"/>
                  <a:pt x="5118645" y="487229"/>
                  <a:pt x="5121407" y="484753"/>
                </a:cubicBezTo>
                <a:cubicBezTo>
                  <a:pt x="5124170" y="482276"/>
                  <a:pt x="5128456" y="484753"/>
                  <a:pt x="5127694" y="487801"/>
                </a:cubicBezTo>
                <a:cubicBezTo>
                  <a:pt x="5126456" y="493230"/>
                  <a:pt x="5130075" y="498469"/>
                  <a:pt x="5127694" y="503993"/>
                </a:cubicBezTo>
                <a:cubicBezTo>
                  <a:pt x="5125675" y="507574"/>
                  <a:pt x="5126389" y="512071"/>
                  <a:pt x="5129408" y="514852"/>
                </a:cubicBezTo>
                <a:cubicBezTo>
                  <a:pt x="5133409" y="518376"/>
                  <a:pt x="5135885" y="513899"/>
                  <a:pt x="5138933" y="512756"/>
                </a:cubicBezTo>
                <a:cubicBezTo>
                  <a:pt x="5141258" y="512032"/>
                  <a:pt x="5143648" y="511556"/>
                  <a:pt x="5146077" y="511328"/>
                </a:cubicBezTo>
                <a:cubicBezTo>
                  <a:pt x="5149697" y="511328"/>
                  <a:pt x="5150077" y="508184"/>
                  <a:pt x="5150744" y="505898"/>
                </a:cubicBezTo>
                <a:cubicBezTo>
                  <a:pt x="5151411" y="503612"/>
                  <a:pt x="5149601" y="502564"/>
                  <a:pt x="5147315" y="501993"/>
                </a:cubicBezTo>
                <a:cubicBezTo>
                  <a:pt x="5146182" y="501669"/>
                  <a:pt x="5145134" y="501088"/>
                  <a:pt x="5144267" y="500278"/>
                </a:cubicBezTo>
                <a:cubicBezTo>
                  <a:pt x="5142743" y="498850"/>
                  <a:pt x="5141410" y="497230"/>
                  <a:pt x="5142457" y="495135"/>
                </a:cubicBezTo>
                <a:cubicBezTo>
                  <a:pt x="5143505" y="493039"/>
                  <a:pt x="5143886" y="492944"/>
                  <a:pt x="5144743" y="492849"/>
                </a:cubicBezTo>
                <a:cubicBezTo>
                  <a:pt x="5147982" y="492182"/>
                  <a:pt x="5147696" y="494849"/>
                  <a:pt x="5148554" y="496469"/>
                </a:cubicBezTo>
                <a:cubicBezTo>
                  <a:pt x="5149411" y="498088"/>
                  <a:pt x="5151220" y="501040"/>
                  <a:pt x="5153792" y="497992"/>
                </a:cubicBezTo>
                <a:cubicBezTo>
                  <a:pt x="5156364" y="494944"/>
                  <a:pt x="5159888" y="492658"/>
                  <a:pt x="5167413" y="493325"/>
                </a:cubicBezTo>
                <a:cubicBezTo>
                  <a:pt x="5182177" y="494564"/>
                  <a:pt x="5183415" y="493325"/>
                  <a:pt x="5185796" y="504184"/>
                </a:cubicBezTo>
                <a:cubicBezTo>
                  <a:pt x="5185796" y="505708"/>
                  <a:pt x="5185796" y="507708"/>
                  <a:pt x="5188559" y="507708"/>
                </a:cubicBezTo>
                <a:cubicBezTo>
                  <a:pt x="5191321" y="507708"/>
                  <a:pt x="5193035" y="507708"/>
                  <a:pt x="5193893" y="505041"/>
                </a:cubicBezTo>
                <a:cubicBezTo>
                  <a:pt x="5194845" y="502726"/>
                  <a:pt x="5194845" y="500117"/>
                  <a:pt x="5193893" y="497802"/>
                </a:cubicBezTo>
                <a:cubicBezTo>
                  <a:pt x="5192273" y="492563"/>
                  <a:pt x="5184368" y="487324"/>
                  <a:pt x="5193893" y="482276"/>
                </a:cubicBezTo>
                <a:cubicBezTo>
                  <a:pt x="5191702" y="469037"/>
                  <a:pt x="5199322" y="477228"/>
                  <a:pt x="5203418" y="478847"/>
                </a:cubicBezTo>
                <a:cubicBezTo>
                  <a:pt x="5205408" y="479524"/>
                  <a:pt x="5207209" y="480667"/>
                  <a:pt x="5208656" y="482181"/>
                </a:cubicBezTo>
                <a:cubicBezTo>
                  <a:pt x="5212314" y="486591"/>
                  <a:pt x="5218867" y="487201"/>
                  <a:pt x="5223277" y="483543"/>
                </a:cubicBezTo>
                <a:cubicBezTo>
                  <a:pt x="5223325" y="483505"/>
                  <a:pt x="5223372" y="483457"/>
                  <a:pt x="5223420" y="483419"/>
                </a:cubicBezTo>
                <a:cubicBezTo>
                  <a:pt x="5226030" y="481000"/>
                  <a:pt x="5229945" y="480648"/>
                  <a:pt x="5232945" y="482562"/>
                </a:cubicBezTo>
                <a:cubicBezTo>
                  <a:pt x="5237041" y="485229"/>
                  <a:pt x="5232945" y="487324"/>
                  <a:pt x="5231897" y="489515"/>
                </a:cubicBezTo>
                <a:cubicBezTo>
                  <a:pt x="5229173" y="493392"/>
                  <a:pt x="5230059" y="498735"/>
                  <a:pt x="5233898" y="501517"/>
                </a:cubicBezTo>
                <a:cubicBezTo>
                  <a:pt x="5237231" y="504469"/>
                  <a:pt x="5240469" y="500469"/>
                  <a:pt x="5243423" y="498850"/>
                </a:cubicBezTo>
                <a:cubicBezTo>
                  <a:pt x="5246166" y="497269"/>
                  <a:pt x="5248385" y="494916"/>
                  <a:pt x="5249804" y="492087"/>
                </a:cubicBezTo>
                <a:cubicBezTo>
                  <a:pt x="5256624" y="483562"/>
                  <a:pt x="5267807" y="479838"/>
                  <a:pt x="5278379" y="482562"/>
                </a:cubicBezTo>
                <a:cubicBezTo>
                  <a:pt x="5287333" y="483896"/>
                  <a:pt x="5284476" y="490753"/>
                  <a:pt x="5285809" y="495706"/>
                </a:cubicBezTo>
                <a:cubicBezTo>
                  <a:pt x="5285809" y="496278"/>
                  <a:pt x="5285809" y="496754"/>
                  <a:pt x="5285809" y="497326"/>
                </a:cubicBezTo>
                <a:cubicBezTo>
                  <a:pt x="5285914" y="500107"/>
                  <a:pt x="5288257" y="502288"/>
                  <a:pt x="5291038" y="502183"/>
                </a:cubicBezTo>
                <a:cubicBezTo>
                  <a:pt x="5291038" y="502183"/>
                  <a:pt x="5291048" y="502183"/>
                  <a:pt x="5291048" y="502183"/>
                </a:cubicBezTo>
                <a:cubicBezTo>
                  <a:pt x="5295048" y="502183"/>
                  <a:pt x="5295524" y="499993"/>
                  <a:pt x="5296286" y="497707"/>
                </a:cubicBezTo>
                <a:cubicBezTo>
                  <a:pt x="5296915" y="495887"/>
                  <a:pt x="5297363" y="494001"/>
                  <a:pt x="5297619" y="492087"/>
                </a:cubicBezTo>
                <a:cubicBezTo>
                  <a:pt x="5298668" y="484657"/>
                  <a:pt x="5300287" y="478276"/>
                  <a:pt x="5311717" y="482562"/>
                </a:cubicBezTo>
                <a:cubicBezTo>
                  <a:pt x="5315908" y="484086"/>
                  <a:pt x="5321718" y="480561"/>
                  <a:pt x="5325052" y="483419"/>
                </a:cubicBezTo>
                <a:cubicBezTo>
                  <a:pt x="5328386" y="486277"/>
                  <a:pt x="5323432" y="491229"/>
                  <a:pt x="5325052" y="495230"/>
                </a:cubicBezTo>
                <a:cubicBezTo>
                  <a:pt x="5321975" y="494021"/>
                  <a:pt x="5318784" y="493125"/>
                  <a:pt x="5315527" y="492563"/>
                </a:cubicBezTo>
                <a:cubicBezTo>
                  <a:pt x="5311717" y="492087"/>
                  <a:pt x="5307144" y="492563"/>
                  <a:pt x="5306859" y="496849"/>
                </a:cubicBezTo>
                <a:cubicBezTo>
                  <a:pt x="5306040" y="502326"/>
                  <a:pt x="5307630" y="507889"/>
                  <a:pt x="5311241" y="512089"/>
                </a:cubicBezTo>
                <a:cubicBezTo>
                  <a:pt x="5314670" y="515233"/>
                  <a:pt x="5319527" y="510279"/>
                  <a:pt x="5323623" y="508851"/>
                </a:cubicBezTo>
                <a:cubicBezTo>
                  <a:pt x="5327719" y="507422"/>
                  <a:pt x="5329052" y="505231"/>
                  <a:pt x="5325909" y="501898"/>
                </a:cubicBezTo>
                <a:cubicBezTo>
                  <a:pt x="5324328" y="500231"/>
                  <a:pt x="5324128" y="497688"/>
                  <a:pt x="5325433" y="495802"/>
                </a:cubicBezTo>
                <a:cubicBezTo>
                  <a:pt x="5331338" y="498850"/>
                  <a:pt x="5332386" y="494564"/>
                  <a:pt x="5333624" y="491325"/>
                </a:cubicBezTo>
                <a:cubicBezTo>
                  <a:pt x="5334682" y="486172"/>
                  <a:pt x="5339720" y="482848"/>
                  <a:pt x="5344874" y="483905"/>
                </a:cubicBezTo>
                <a:cubicBezTo>
                  <a:pt x="5346893" y="484324"/>
                  <a:pt x="5348731" y="485391"/>
                  <a:pt x="5350102" y="486944"/>
                </a:cubicBezTo>
                <a:cubicBezTo>
                  <a:pt x="5356198" y="492563"/>
                  <a:pt x="5360580" y="493801"/>
                  <a:pt x="5366295" y="486944"/>
                </a:cubicBezTo>
                <a:cubicBezTo>
                  <a:pt x="5368581" y="484276"/>
                  <a:pt x="5374296" y="485705"/>
                  <a:pt x="5373439" y="486944"/>
                </a:cubicBezTo>
                <a:cubicBezTo>
                  <a:pt x="5369629" y="493897"/>
                  <a:pt x="5378487" y="499135"/>
                  <a:pt x="5375344" y="505994"/>
                </a:cubicBezTo>
                <a:cubicBezTo>
                  <a:pt x="5374010" y="508756"/>
                  <a:pt x="5375915" y="510946"/>
                  <a:pt x="5379344" y="511137"/>
                </a:cubicBezTo>
                <a:cubicBezTo>
                  <a:pt x="5381116" y="511413"/>
                  <a:pt x="5382764" y="510203"/>
                  <a:pt x="5383040" y="508432"/>
                </a:cubicBezTo>
                <a:cubicBezTo>
                  <a:pt x="5383135" y="507794"/>
                  <a:pt x="5383050" y="507146"/>
                  <a:pt x="5382773" y="506565"/>
                </a:cubicBezTo>
                <a:cubicBezTo>
                  <a:pt x="5380678" y="501803"/>
                  <a:pt x="5382773" y="497040"/>
                  <a:pt x="5381059" y="491992"/>
                </a:cubicBezTo>
                <a:cubicBezTo>
                  <a:pt x="5379154" y="484562"/>
                  <a:pt x="5381059" y="482467"/>
                  <a:pt x="5389345" y="484753"/>
                </a:cubicBezTo>
                <a:cubicBezTo>
                  <a:pt x="5394337" y="486325"/>
                  <a:pt x="5399689" y="486325"/>
                  <a:pt x="5404681" y="484753"/>
                </a:cubicBezTo>
                <a:cubicBezTo>
                  <a:pt x="5407729" y="483800"/>
                  <a:pt x="5411443" y="484753"/>
                  <a:pt x="5410682" y="487515"/>
                </a:cubicBezTo>
                <a:cubicBezTo>
                  <a:pt x="5409957" y="493535"/>
                  <a:pt x="5411786" y="499583"/>
                  <a:pt x="5415730" y="504184"/>
                </a:cubicBezTo>
                <a:cubicBezTo>
                  <a:pt x="5416492" y="505517"/>
                  <a:pt x="5415730" y="507898"/>
                  <a:pt x="5418111" y="507994"/>
                </a:cubicBezTo>
                <a:cubicBezTo>
                  <a:pt x="5420492" y="508089"/>
                  <a:pt x="5421731" y="505708"/>
                  <a:pt x="5422017" y="503993"/>
                </a:cubicBezTo>
                <a:cubicBezTo>
                  <a:pt x="5422588" y="500278"/>
                  <a:pt x="5422017" y="496469"/>
                  <a:pt x="5422588" y="492754"/>
                </a:cubicBezTo>
                <a:cubicBezTo>
                  <a:pt x="5422588" y="490658"/>
                  <a:pt x="5423636" y="488087"/>
                  <a:pt x="5426398" y="487515"/>
                </a:cubicBezTo>
                <a:cubicBezTo>
                  <a:pt x="5429160" y="486944"/>
                  <a:pt x="5430208" y="488753"/>
                  <a:pt x="5431446" y="490373"/>
                </a:cubicBezTo>
                <a:cubicBezTo>
                  <a:pt x="5432684" y="491992"/>
                  <a:pt x="5434113" y="494182"/>
                  <a:pt x="5436399" y="493516"/>
                </a:cubicBezTo>
                <a:cubicBezTo>
                  <a:pt x="5438685" y="492849"/>
                  <a:pt x="5438590" y="489896"/>
                  <a:pt x="5438875" y="487801"/>
                </a:cubicBezTo>
                <a:cubicBezTo>
                  <a:pt x="5439161" y="485705"/>
                  <a:pt x="5438018" y="483324"/>
                  <a:pt x="5441447" y="483419"/>
                </a:cubicBezTo>
                <a:cubicBezTo>
                  <a:pt x="5444876" y="483514"/>
                  <a:pt x="5444495" y="485895"/>
                  <a:pt x="5444781" y="487801"/>
                </a:cubicBezTo>
                <a:cubicBezTo>
                  <a:pt x="5445829" y="494373"/>
                  <a:pt x="5447353" y="495326"/>
                  <a:pt x="5453544" y="490277"/>
                </a:cubicBezTo>
                <a:cubicBezTo>
                  <a:pt x="5457354" y="487134"/>
                  <a:pt x="5461926" y="481704"/>
                  <a:pt x="5469642" y="485039"/>
                </a:cubicBezTo>
                <a:cubicBezTo>
                  <a:pt x="5477357" y="488372"/>
                  <a:pt x="5483643" y="491896"/>
                  <a:pt x="5481452" y="500850"/>
                </a:cubicBezTo>
                <a:cubicBezTo>
                  <a:pt x="5481214" y="502212"/>
                  <a:pt x="5481414" y="503612"/>
                  <a:pt x="5482024" y="504851"/>
                </a:cubicBezTo>
                <a:cubicBezTo>
                  <a:pt x="5482881" y="506470"/>
                  <a:pt x="5485643" y="505994"/>
                  <a:pt x="5485453" y="504851"/>
                </a:cubicBezTo>
                <a:cubicBezTo>
                  <a:pt x="5484119" y="498183"/>
                  <a:pt x="5492882" y="496469"/>
                  <a:pt x="5493835" y="491039"/>
                </a:cubicBezTo>
                <a:cubicBezTo>
                  <a:pt x="5494787" y="485610"/>
                  <a:pt x="5498788" y="486086"/>
                  <a:pt x="5504122" y="486467"/>
                </a:cubicBezTo>
                <a:cubicBezTo>
                  <a:pt x="5517076" y="487420"/>
                  <a:pt x="5523172" y="490658"/>
                  <a:pt x="5515266" y="502660"/>
                </a:cubicBezTo>
                <a:cubicBezTo>
                  <a:pt x="5513647" y="504945"/>
                  <a:pt x="5516123" y="507517"/>
                  <a:pt x="5518695" y="508660"/>
                </a:cubicBezTo>
                <a:cubicBezTo>
                  <a:pt x="5521267" y="509803"/>
                  <a:pt x="5524124" y="507708"/>
                  <a:pt x="5525172" y="505612"/>
                </a:cubicBezTo>
                <a:cubicBezTo>
                  <a:pt x="5527039" y="501564"/>
                  <a:pt x="5528630" y="497392"/>
                  <a:pt x="5529934" y="493135"/>
                </a:cubicBezTo>
                <a:cubicBezTo>
                  <a:pt x="5530601" y="491135"/>
                  <a:pt x="5529934" y="487705"/>
                  <a:pt x="5533363" y="487896"/>
                </a:cubicBezTo>
                <a:cubicBezTo>
                  <a:pt x="5539859" y="487829"/>
                  <a:pt x="5546308" y="488925"/>
                  <a:pt x="5552413" y="491135"/>
                </a:cubicBezTo>
                <a:cubicBezTo>
                  <a:pt x="5557748" y="493706"/>
                  <a:pt x="5550032" y="494278"/>
                  <a:pt x="5549556" y="496373"/>
                </a:cubicBezTo>
                <a:cubicBezTo>
                  <a:pt x="5549556" y="496849"/>
                  <a:pt x="5549556" y="497802"/>
                  <a:pt x="5550032" y="497897"/>
                </a:cubicBezTo>
                <a:cubicBezTo>
                  <a:pt x="5555176" y="498850"/>
                  <a:pt x="5554985" y="505136"/>
                  <a:pt x="5559557" y="505898"/>
                </a:cubicBezTo>
                <a:cubicBezTo>
                  <a:pt x="5564129" y="506660"/>
                  <a:pt x="5562700" y="502088"/>
                  <a:pt x="5564225" y="499993"/>
                </a:cubicBezTo>
                <a:cubicBezTo>
                  <a:pt x="5565062" y="499059"/>
                  <a:pt x="5566396" y="498755"/>
                  <a:pt x="5567558" y="499231"/>
                </a:cubicBezTo>
                <a:cubicBezTo>
                  <a:pt x="5570768" y="500554"/>
                  <a:pt x="5574464" y="499183"/>
                  <a:pt x="5576036" y="496087"/>
                </a:cubicBezTo>
                <a:cubicBezTo>
                  <a:pt x="5577655" y="493801"/>
                  <a:pt x="5579179" y="493039"/>
                  <a:pt x="5581941" y="494849"/>
                </a:cubicBezTo>
                <a:cubicBezTo>
                  <a:pt x="5584703" y="496659"/>
                  <a:pt x="5586989" y="496278"/>
                  <a:pt x="5588037" y="494849"/>
                </a:cubicBezTo>
                <a:cubicBezTo>
                  <a:pt x="5593657" y="487134"/>
                  <a:pt x="5602610" y="490468"/>
                  <a:pt x="5609849" y="489896"/>
                </a:cubicBezTo>
                <a:cubicBezTo>
                  <a:pt x="5626042" y="488658"/>
                  <a:pt x="5626518" y="489896"/>
                  <a:pt x="5624041" y="503517"/>
                </a:cubicBezTo>
                <a:cubicBezTo>
                  <a:pt x="5624041" y="503517"/>
                  <a:pt x="5624708" y="504279"/>
                  <a:pt x="5625280" y="504755"/>
                </a:cubicBezTo>
                <a:cubicBezTo>
                  <a:pt x="5629090" y="503422"/>
                  <a:pt x="5632423" y="501898"/>
                  <a:pt x="5632423" y="497421"/>
                </a:cubicBezTo>
                <a:cubicBezTo>
                  <a:pt x="5632423" y="492944"/>
                  <a:pt x="5633662" y="489992"/>
                  <a:pt x="5639186" y="490468"/>
                </a:cubicBezTo>
                <a:cubicBezTo>
                  <a:pt x="5644711" y="490944"/>
                  <a:pt x="5647854" y="493039"/>
                  <a:pt x="5646806" y="498659"/>
                </a:cubicBezTo>
                <a:cubicBezTo>
                  <a:pt x="5645949" y="502755"/>
                  <a:pt x="5650331" y="505041"/>
                  <a:pt x="5652998" y="506851"/>
                </a:cubicBezTo>
                <a:cubicBezTo>
                  <a:pt x="5655664" y="508660"/>
                  <a:pt x="5657855" y="504755"/>
                  <a:pt x="5660142" y="503231"/>
                </a:cubicBezTo>
                <a:cubicBezTo>
                  <a:pt x="5667285" y="498373"/>
                  <a:pt x="5665094" y="493706"/>
                  <a:pt x="5658617" y="489992"/>
                </a:cubicBezTo>
                <a:cubicBezTo>
                  <a:pt x="5662237" y="487324"/>
                  <a:pt x="5665094" y="489992"/>
                  <a:pt x="5668142" y="489325"/>
                </a:cubicBezTo>
                <a:cubicBezTo>
                  <a:pt x="5673095" y="487610"/>
                  <a:pt x="5676238" y="487801"/>
                  <a:pt x="5676143" y="494087"/>
                </a:cubicBezTo>
                <a:cubicBezTo>
                  <a:pt x="5676048" y="500374"/>
                  <a:pt x="5680715" y="498945"/>
                  <a:pt x="5684716" y="496849"/>
                </a:cubicBezTo>
                <a:cubicBezTo>
                  <a:pt x="5688717" y="494754"/>
                  <a:pt x="5688240" y="492468"/>
                  <a:pt x="5689669" y="490086"/>
                </a:cubicBezTo>
                <a:cubicBezTo>
                  <a:pt x="5692431" y="485419"/>
                  <a:pt x="5696146" y="488467"/>
                  <a:pt x="5699956" y="488848"/>
                </a:cubicBezTo>
                <a:cubicBezTo>
                  <a:pt x="5703766" y="489230"/>
                  <a:pt x="5703289" y="489896"/>
                  <a:pt x="5703480" y="492087"/>
                </a:cubicBezTo>
                <a:cubicBezTo>
                  <a:pt x="5703670" y="494278"/>
                  <a:pt x="5696813" y="500374"/>
                  <a:pt x="5703480" y="501612"/>
                </a:cubicBezTo>
                <a:cubicBezTo>
                  <a:pt x="5708338" y="502183"/>
                  <a:pt x="5705385" y="495230"/>
                  <a:pt x="5707004" y="492087"/>
                </a:cubicBezTo>
                <a:cubicBezTo>
                  <a:pt x="5707100" y="491839"/>
                  <a:pt x="5707100" y="491572"/>
                  <a:pt x="5707004" y="491325"/>
                </a:cubicBezTo>
                <a:cubicBezTo>
                  <a:pt x="5707004" y="489706"/>
                  <a:pt x="5707861" y="487896"/>
                  <a:pt x="5710148" y="487705"/>
                </a:cubicBezTo>
                <a:cubicBezTo>
                  <a:pt x="5712005" y="487572"/>
                  <a:pt x="5713672" y="488830"/>
                  <a:pt x="5714053" y="490658"/>
                </a:cubicBezTo>
                <a:cubicBezTo>
                  <a:pt x="5715672" y="495326"/>
                  <a:pt x="5716053" y="500183"/>
                  <a:pt x="5723006" y="502183"/>
                </a:cubicBezTo>
                <a:cubicBezTo>
                  <a:pt x="5724245" y="502183"/>
                  <a:pt x="5723006" y="507422"/>
                  <a:pt x="5726817" y="506184"/>
                </a:cubicBezTo>
                <a:cubicBezTo>
                  <a:pt x="5730626" y="504945"/>
                  <a:pt x="5729102" y="501517"/>
                  <a:pt x="5728150" y="499517"/>
                </a:cubicBezTo>
                <a:cubicBezTo>
                  <a:pt x="5724721" y="492182"/>
                  <a:pt x="5730722" y="489992"/>
                  <a:pt x="5736056" y="487229"/>
                </a:cubicBezTo>
                <a:cubicBezTo>
                  <a:pt x="5741989" y="485458"/>
                  <a:pt x="5748276" y="485200"/>
                  <a:pt x="5754343" y="486467"/>
                </a:cubicBezTo>
                <a:cubicBezTo>
                  <a:pt x="5758439" y="486467"/>
                  <a:pt x="5756534" y="493801"/>
                  <a:pt x="5758630" y="497516"/>
                </a:cubicBezTo>
                <a:cubicBezTo>
                  <a:pt x="5759582" y="499231"/>
                  <a:pt x="5757582" y="501993"/>
                  <a:pt x="5761106" y="503136"/>
                </a:cubicBezTo>
                <a:cubicBezTo>
                  <a:pt x="5764631" y="499611"/>
                  <a:pt x="5767679" y="496278"/>
                  <a:pt x="5765297" y="490944"/>
                </a:cubicBezTo>
                <a:cubicBezTo>
                  <a:pt x="5767707" y="491982"/>
                  <a:pt x="5770298" y="492525"/>
                  <a:pt x="5772917" y="492563"/>
                </a:cubicBezTo>
                <a:cubicBezTo>
                  <a:pt x="5773946" y="495630"/>
                  <a:pt x="5774203" y="498898"/>
                  <a:pt x="5773679" y="502088"/>
                </a:cubicBezTo>
                <a:cubicBezTo>
                  <a:pt x="5772879" y="503631"/>
                  <a:pt x="5773489" y="505527"/>
                  <a:pt x="5775022" y="506327"/>
                </a:cubicBezTo>
                <a:cubicBezTo>
                  <a:pt x="5775375" y="506508"/>
                  <a:pt x="5775765" y="506622"/>
                  <a:pt x="5776156" y="506660"/>
                </a:cubicBezTo>
                <a:cubicBezTo>
                  <a:pt x="5778823" y="506660"/>
                  <a:pt x="5779870" y="504565"/>
                  <a:pt x="5780252" y="502755"/>
                </a:cubicBezTo>
                <a:cubicBezTo>
                  <a:pt x="5780918" y="499517"/>
                  <a:pt x="5781204" y="496183"/>
                  <a:pt x="5781585" y="493230"/>
                </a:cubicBezTo>
                <a:cubicBezTo>
                  <a:pt x="5786538" y="493230"/>
                  <a:pt x="5791110" y="493801"/>
                  <a:pt x="5796444" y="493897"/>
                </a:cubicBezTo>
                <a:cubicBezTo>
                  <a:pt x="5796558" y="495059"/>
                  <a:pt x="5797187" y="496106"/>
                  <a:pt x="5798159" y="496754"/>
                </a:cubicBezTo>
                <a:cubicBezTo>
                  <a:pt x="5799016" y="495992"/>
                  <a:pt x="5799016" y="494944"/>
                  <a:pt x="5799778" y="494087"/>
                </a:cubicBezTo>
                <a:cubicBezTo>
                  <a:pt x="5805769" y="493906"/>
                  <a:pt x="5811751" y="493401"/>
                  <a:pt x="5817685" y="492563"/>
                </a:cubicBezTo>
                <a:cubicBezTo>
                  <a:pt x="5816408" y="496002"/>
                  <a:pt x="5815427" y="499535"/>
                  <a:pt x="5814732" y="503136"/>
                </a:cubicBezTo>
                <a:cubicBezTo>
                  <a:pt x="5814732" y="505422"/>
                  <a:pt x="5817209" y="508660"/>
                  <a:pt x="5817970" y="507041"/>
                </a:cubicBezTo>
                <a:cubicBezTo>
                  <a:pt x="5820733" y="501326"/>
                  <a:pt x="5827495" y="498469"/>
                  <a:pt x="5829115" y="491992"/>
                </a:cubicBezTo>
                <a:cubicBezTo>
                  <a:pt x="5829115" y="491992"/>
                  <a:pt x="5829115" y="491992"/>
                  <a:pt x="5829115" y="491135"/>
                </a:cubicBezTo>
                <a:cubicBezTo>
                  <a:pt x="5830829" y="491135"/>
                  <a:pt x="5832448" y="491135"/>
                  <a:pt x="5834163" y="490563"/>
                </a:cubicBezTo>
                <a:cubicBezTo>
                  <a:pt x="5838545" y="489325"/>
                  <a:pt x="5843688" y="488753"/>
                  <a:pt x="5848736" y="487896"/>
                </a:cubicBezTo>
                <a:cubicBezTo>
                  <a:pt x="5849222" y="488715"/>
                  <a:pt x="5849841" y="489449"/>
                  <a:pt x="5850546" y="490086"/>
                </a:cubicBezTo>
                <a:cubicBezTo>
                  <a:pt x="5855118" y="493421"/>
                  <a:pt x="5858642" y="489134"/>
                  <a:pt x="5862548" y="488658"/>
                </a:cubicBezTo>
                <a:cubicBezTo>
                  <a:pt x="5863405" y="488658"/>
                  <a:pt x="5863595" y="487705"/>
                  <a:pt x="5863976" y="487038"/>
                </a:cubicBezTo>
                <a:cubicBezTo>
                  <a:pt x="5868910" y="486724"/>
                  <a:pt x="5873853" y="487172"/>
                  <a:pt x="5878644" y="488372"/>
                </a:cubicBezTo>
                <a:cubicBezTo>
                  <a:pt x="5883788" y="490182"/>
                  <a:pt x="5888169" y="490753"/>
                  <a:pt x="5893409" y="491992"/>
                </a:cubicBezTo>
                <a:cubicBezTo>
                  <a:pt x="5894066" y="492773"/>
                  <a:pt x="5894666" y="493601"/>
                  <a:pt x="5895218" y="494468"/>
                </a:cubicBezTo>
                <a:cubicBezTo>
                  <a:pt x="5895218" y="493897"/>
                  <a:pt x="5895218" y="493230"/>
                  <a:pt x="5895885" y="492658"/>
                </a:cubicBezTo>
                <a:cubicBezTo>
                  <a:pt x="5908144" y="496078"/>
                  <a:pt x="5921165" y="495583"/>
                  <a:pt x="5933128" y="491229"/>
                </a:cubicBezTo>
                <a:cubicBezTo>
                  <a:pt x="5935033" y="491229"/>
                  <a:pt x="5936938" y="491229"/>
                  <a:pt x="5938843" y="491229"/>
                </a:cubicBezTo>
                <a:cubicBezTo>
                  <a:pt x="5938614" y="493897"/>
                  <a:pt x="5939319" y="496554"/>
                  <a:pt x="5940843" y="498755"/>
                </a:cubicBezTo>
                <a:cubicBezTo>
                  <a:pt x="5947129" y="498755"/>
                  <a:pt x="5946653" y="489230"/>
                  <a:pt x="5955035" y="492278"/>
                </a:cubicBezTo>
                <a:cubicBezTo>
                  <a:pt x="5955035" y="492278"/>
                  <a:pt x="5955797" y="491611"/>
                  <a:pt x="5956178" y="491229"/>
                </a:cubicBezTo>
                <a:cubicBezTo>
                  <a:pt x="5987420" y="491229"/>
                  <a:pt x="6018662" y="488753"/>
                  <a:pt x="6049809" y="487324"/>
                </a:cubicBezTo>
                <a:cubicBezTo>
                  <a:pt x="6086471" y="484505"/>
                  <a:pt x="6123256" y="483676"/>
                  <a:pt x="6160013" y="484848"/>
                </a:cubicBezTo>
                <a:cubicBezTo>
                  <a:pt x="6191636" y="487038"/>
                  <a:pt x="6222878" y="483419"/>
                  <a:pt x="6254501" y="485324"/>
                </a:cubicBezTo>
                <a:cubicBezTo>
                  <a:pt x="6271646" y="486372"/>
                  <a:pt x="6289363" y="487610"/>
                  <a:pt x="6306603" y="488563"/>
                </a:cubicBezTo>
                <a:cubicBezTo>
                  <a:pt x="6340702" y="490468"/>
                  <a:pt x="6375373" y="487229"/>
                  <a:pt x="6409092" y="494564"/>
                </a:cubicBezTo>
                <a:cubicBezTo>
                  <a:pt x="6418284" y="496611"/>
                  <a:pt x="6427809" y="496611"/>
                  <a:pt x="6437001" y="494564"/>
                </a:cubicBezTo>
                <a:cubicBezTo>
                  <a:pt x="6450926" y="490077"/>
                  <a:pt x="6466080" y="491420"/>
                  <a:pt x="6479006" y="498278"/>
                </a:cubicBezTo>
                <a:cubicBezTo>
                  <a:pt x="6484606" y="501221"/>
                  <a:pt x="6491140" y="501840"/>
                  <a:pt x="6497198" y="499993"/>
                </a:cubicBezTo>
                <a:cubicBezTo>
                  <a:pt x="6510914" y="494754"/>
                  <a:pt x="6524535" y="499993"/>
                  <a:pt x="6537965" y="498564"/>
                </a:cubicBezTo>
                <a:cubicBezTo>
                  <a:pt x="6543595" y="498373"/>
                  <a:pt x="6549176" y="497573"/>
                  <a:pt x="6554634" y="496183"/>
                </a:cubicBezTo>
                <a:cubicBezTo>
                  <a:pt x="6565207" y="492849"/>
                  <a:pt x="6578827" y="489515"/>
                  <a:pt x="6587686" y="495040"/>
                </a:cubicBezTo>
                <a:cubicBezTo>
                  <a:pt x="6596544" y="500564"/>
                  <a:pt x="6597211" y="500374"/>
                  <a:pt x="6601497" y="493992"/>
                </a:cubicBezTo>
                <a:cubicBezTo>
                  <a:pt x="6605021" y="489420"/>
                  <a:pt x="6612165" y="487515"/>
                  <a:pt x="6614451" y="493992"/>
                </a:cubicBezTo>
                <a:cubicBezTo>
                  <a:pt x="6617976" y="504374"/>
                  <a:pt x="6626452" y="500088"/>
                  <a:pt x="6630453" y="497040"/>
                </a:cubicBezTo>
                <a:cubicBezTo>
                  <a:pt x="6643502" y="487515"/>
                  <a:pt x="6658361" y="489515"/>
                  <a:pt x="6673601" y="489992"/>
                </a:cubicBezTo>
                <a:cubicBezTo>
                  <a:pt x="6699890" y="490753"/>
                  <a:pt x="6725989" y="489992"/>
                  <a:pt x="6748944" y="477895"/>
                </a:cubicBezTo>
                <a:cubicBezTo>
                  <a:pt x="6752821" y="476104"/>
                  <a:pt x="6757202" y="475733"/>
                  <a:pt x="6761327" y="476847"/>
                </a:cubicBezTo>
                <a:cubicBezTo>
                  <a:pt x="6778472" y="479323"/>
                  <a:pt x="6796188" y="476180"/>
                  <a:pt x="6813333" y="480561"/>
                </a:cubicBezTo>
                <a:cubicBezTo>
                  <a:pt x="6819810" y="482276"/>
                  <a:pt x="6828097" y="480561"/>
                  <a:pt x="6828287" y="473799"/>
                </a:cubicBezTo>
                <a:cubicBezTo>
                  <a:pt x="6828287" y="468846"/>
                  <a:pt x="6823048" y="464274"/>
                  <a:pt x="6815524" y="464274"/>
                </a:cubicBezTo>
                <a:cubicBezTo>
                  <a:pt x="6812571" y="464274"/>
                  <a:pt x="6809618" y="464274"/>
                  <a:pt x="6806761" y="464274"/>
                </a:cubicBezTo>
                <a:cubicBezTo>
                  <a:pt x="6790949" y="464274"/>
                  <a:pt x="6777519" y="456464"/>
                  <a:pt x="6761517" y="455892"/>
                </a:cubicBezTo>
                <a:cubicBezTo>
                  <a:pt x="6777709" y="449881"/>
                  <a:pt x="6795255" y="448501"/>
                  <a:pt x="6812190" y="451892"/>
                </a:cubicBezTo>
                <a:cubicBezTo>
                  <a:pt x="6816810" y="453530"/>
                  <a:pt x="6821858" y="453530"/>
                  <a:pt x="6826477" y="451892"/>
                </a:cubicBezTo>
                <a:cubicBezTo>
                  <a:pt x="6840832" y="446139"/>
                  <a:pt x="6856167" y="443262"/>
                  <a:pt x="6871626" y="443414"/>
                </a:cubicBezTo>
                <a:cubicBezTo>
                  <a:pt x="6880103" y="443414"/>
                  <a:pt x="6888390" y="435413"/>
                  <a:pt x="6896582" y="439699"/>
                </a:cubicBezTo>
                <a:cubicBezTo>
                  <a:pt x="6904773" y="443986"/>
                  <a:pt x="6912964" y="438080"/>
                  <a:pt x="6921251" y="438080"/>
                </a:cubicBezTo>
                <a:cubicBezTo>
                  <a:pt x="6949064" y="438080"/>
                  <a:pt x="6977258" y="438080"/>
                  <a:pt x="7004690" y="435413"/>
                </a:cubicBezTo>
                <a:cubicBezTo>
                  <a:pt x="7040371" y="431889"/>
                  <a:pt x="7076289" y="431508"/>
                  <a:pt x="7112037" y="434270"/>
                </a:cubicBezTo>
                <a:cubicBezTo>
                  <a:pt x="7135335" y="434632"/>
                  <a:pt x="7158605" y="432584"/>
                  <a:pt x="7181474" y="428174"/>
                </a:cubicBezTo>
                <a:cubicBezTo>
                  <a:pt x="7192238" y="426650"/>
                  <a:pt x="7198524" y="418649"/>
                  <a:pt x="7211002" y="418649"/>
                </a:cubicBezTo>
                <a:cubicBezTo>
                  <a:pt x="7239100" y="419316"/>
                  <a:pt x="7264342" y="407505"/>
                  <a:pt x="7291869" y="405028"/>
                </a:cubicBezTo>
                <a:cubicBezTo>
                  <a:pt x="7296822" y="405028"/>
                  <a:pt x="7298060" y="402647"/>
                  <a:pt x="7299394" y="398456"/>
                </a:cubicBezTo>
                <a:cubicBezTo>
                  <a:pt x="7304252" y="382835"/>
                  <a:pt x="7304918" y="382835"/>
                  <a:pt x="7283963" y="380549"/>
                </a:cubicBezTo>
                <a:cubicBezTo>
                  <a:pt x="7279106" y="380549"/>
                  <a:pt x="7274438" y="378930"/>
                  <a:pt x="7269200" y="378835"/>
                </a:cubicBezTo>
                <a:cubicBezTo>
                  <a:pt x="7254626" y="378358"/>
                  <a:pt x="7240053" y="375786"/>
                  <a:pt x="7225289" y="373977"/>
                </a:cubicBezTo>
                <a:cubicBezTo>
                  <a:pt x="7227861" y="366548"/>
                  <a:pt x="7235386" y="368167"/>
                  <a:pt x="7240053" y="365500"/>
                </a:cubicBezTo>
                <a:cubicBezTo>
                  <a:pt x="7231576" y="363880"/>
                  <a:pt x="7223098" y="362547"/>
                  <a:pt x="7215002" y="360547"/>
                </a:cubicBezTo>
                <a:cubicBezTo>
                  <a:pt x="7212050" y="359785"/>
                  <a:pt x="7206811" y="357594"/>
                  <a:pt x="7210049" y="354641"/>
                </a:cubicBezTo>
                <a:cubicBezTo>
                  <a:pt x="7216907" y="348450"/>
                  <a:pt x="7210049" y="347688"/>
                  <a:pt x="7205668" y="347402"/>
                </a:cubicBezTo>
                <a:cubicBezTo>
                  <a:pt x="7198514" y="348174"/>
                  <a:pt x="7191314" y="348326"/>
                  <a:pt x="7184142" y="347878"/>
                </a:cubicBezTo>
                <a:cubicBezTo>
                  <a:pt x="7160491" y="343421"/>
                  <a:pt x="7136478" y="341192"/>
                  <a:pt x="7112418" y="341211"/>
                </a:cubicBezTo>
                <a:cubicBezTo>
                  <a:pt x="7107560" y="341211"/>
                  <a:pt x="7101845" y="342354"/>
                  <a:pt x="7098511" y="336448"/>
                </a:cubicBezTo>
                <a:cubicBezTo>
                  <a:pt x="7112503" y="334305"/>
                  <a:pt x="7126715" y="333925"/>
                  <a:pt x="7140802" y="335305"/>
                </a:cubicBezTo>
                <a:cubicBezTo>
                  <a:pt x="7171378" y="335305"/>
                  <a:pt x="7201858" y="337306"/>
                  <a:pt x="7232528" y="337210"/>
                </a:cubicBezTo>
                <a:cubicBezTo>
                  <a:pt x="7265104" y="337210"/>
                  <a:pt x="7297584" y="331972"/>
                  <a:pt x="7330445" y="336639"/>
                </a:cubicBezTo>
                <a:cubicBezTo>
                  <a:pt x="7342913" y="339973"/>
                  <a:pt x="7356182" y="338468"/>
                  <a:pt x="7367593" y="332448"/>
                </a:cubicBezTo>
                <a:cubicBezTo>
                  <a:pt x="7365450" y="329314"/>
                  <a:pt x="7361859" y="327485"/>
                  <a:pt x="7358068" y="327590"/>
                </a:cubicBezTo>
                <a:cubicBezTo>
                  <a:pt x="7318701" y="326457"/>
                  <a:pt x="7279515" y="321742"/>
                  <a:pt x="7241006" y="313493"/>
                </a:cubicBezTo>
              </a:path>
            </a:pathLst>
          </a:custGeom>
          <a:solidFill>
            <a:schemeClr val="bg1"/>
          </a:solidFill>
          <a:ln w="9525"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571" name="Title 1">
            <a:extLst>
              <a:ext uri="{FF2B5EF4-FFF2-40B4-BE49-F238E27FC236}">
                <a16:creationId xmlns:a16="http://schemas.microsoft.com/office/drawing/2014/main" id="{A63752F2-3910-413B-BC0C-F11F692D5190}"/>
              </a:ext>
            </a:extLst>
          </p:cNvPr>
          <p:cNvSpPr txBox="1">
            <a:spLocks/>
          </p:cNvSpPr>
          <p:nvPr/>
        </p:nvSpPr>
        <p:spPr>
          <a:xfrm>
            <a:off x="2796391" y="2940877"/>
            <a:ext cx="3423288" cy="450740"/>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marL="0" marR="0" lvl="0" indent="0" algn="ctr" defTabSz="914378" rtl="0" eaLnBrk="1" fontAlgn="auto" latinLnBrk="0" hangingPunct="1">
              <a:lnSpc>
                <a:spcPct val="80000"/>
              </a:lnSpc>
              <a:spcBef>
                <a:spcPts val="0"/>
              </a:spcBef>
              <a:spcAft>
                <a:spcPts val="0"/>
              </a:spcAft>
              <a:buClrTx/>
              <a:buSzTx/>
              <a:buFontTx/>
              <a:buNone/>
              <a:tabLst/>
              <a:defRPr/>
            </a:pPr>
            <a:r>
              <a:rPr kumimoji="0" lang="en-GB" sz="2700" b="0" i="0" u="none" strike="noStrike" kern="1200" cap="none" spc="0" normalizeH="0" baseline="0" noProof="0">
                <a:ln>
                  <a:noFill/>
                </a:ln>
                <a:solidFill>
                  <a:srgbClr val="2F93A4"/>
                </a:solidFill>
                <a:effectLst/>
                <a:uLnTx/>
                <a:uFillTx/>
                <a:latin typeface="Platz"/>
                <a:ea typeface="+mj-ea"/>
                <a:cs typeface="+mj-cs"/>
              </a:rPr>
              <a:t>Sharing evidence, learning, new tools and experience to support your work to end child marriage</a:t>
            </a:r>
          </a:p>
          <a:p>
            <a:pPr marL="0" marR="0" lvl="0" indent="0" algn="ctr" defTabSz="914378" rtl="0" eaLnBrk="1" fontAlgn="auto" latinLnBrk="0" hangingPunct="1">
              <a:lnSpc>
                <a:spcPct val="80000"/>
              </a:lnSpc>
              <a:spcBef>
                <a:spcPts val="0"/>
              </a:spcBef>
              <a:spcAft>
                <a:spcPts val="0"/>
              </a:spcAft>
              <a:buClrTx/>
              <a:buSzTx/>
              <a:buFontTx/>
              <a:buNone/>
              <a:tabLst/>
              <a:defRPr/>
            </a:pPr>
            <a:endParaRPr kumimoji="0" lang="en-GB" sz="3000" b="0" i="0" u="none" strike="noStrike" kern="1200" cap="none" spc="0" normalizeH="0" baseline="0" noProof="0">
              <a:ln>
                <a:noFill/>
              </a:ln>
              <a:solidFill>
                <a:srgbClr val="2F93A4"/>
              </a:solidFill>
              <a:effectLst/>
              <a:uLnTx/>
              <a:uFillTx/>
              <a:latin typeface="Platz"/>
              <a:ea typeface="+mj-ea"/>
              <a:cs typeface="+mj-cs"/>
            </a:endParaRPr>
          </a:p>
        </p:txBody>
      </p:sp>
      <p:sp>
        <p:nvSpPr>
          <p:cNvPr id="572" name="Content Placeholder 2">
            <a:extLst>
              <a:ext uri="{FF2B5EF4-FFF2-40B4-BE49-F238E27FC236}">
                <a16:creationId xmlns:a16="http://schemas.microsoft.com/office/drawing/2014/main" id="{08D2798F-2F7E-46A2-90C4-F3B97600C857}"/>
              </a:ext>
            </a:extLst>
          </p:cNvPr>
          <p:cNvSpPr txBox="1">
            <a:spLocks/>
          </p:cNvSpPr>
          <p:nvPr/>
        </p:nvSpPr>
        <p:spPr>
          <a:xfrm>
            <a:off x="3227255" y="4866451"/>
            <a:ext cx="2620448" cy="487968"/>
          </a:xfrm>
          <a:prstGeom prst="rect">
            <a:avLst/>
          </a:prstGeom>
        </p:spPr>
        <p:txBody>
          <a:bodyPr lIns="0" tIns="0" rIns="0" bIns="0"/>
          <a:lstStyle>
            <a:defPPr>
              <a:defRPr lang="en-US"/>
            </a:defPPr>
            <a:lvl1pPr indent="0" algn="ctr">
              <a:lnSpc>
                <a:spcPct val="90000"/>
              </a:lnSpc>
              <a:spcBef>
                <a:spcPts val="0"/>
              </a:spcBef>
              <a:buFont typeface="Arial" panose="020B0604020202020204" pitchFamily="34" charset="0"/>
              <a:buNone/>
              <a:defRPr sz="14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304048"/>
                </a:solidFill>
                <a:effectLst/>
                <a:uLnTx/>
                <a:uFillTx/>
                <a:latin typeface="Adelle SB"/>
                <a:ea typeface="+mn-ea"/>
                <a:cs typeface="+mn-cs"/>
              </a:rPr>
              <a:t>Monthly webinar</a:t>
            </a:r>
          </a:p>
          <a:p>
            <a:pPr marL="0" marR="0" lvl="0" indent="0" algn="ctr" defTabSz="914378"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304048"/>
                </a:solidFill>
                <a:effectLst/>
                <a:uLnTx/>
                <a:uFillTx/>
                <a:latin typeface="Adelle SB"/>
                <a:ea typeface="+mn-ea"/>
                <a:cs typeface="+mn-cs"/>
              </a:rPr>
              <a:t>February 2024</a:t>
            </a:r>
          </a:p>
        </p:txBody>
      </p:sp>
      <p:sp>
        <p:nvSpPr>
          <p:cNvPr id="577" name="Title 1">
            <a:extLst>
              <a:ext uri="{FF2B5EF4-FFF2-40B4-BE49-F238E27FC236}">
                <a16:creationId xmlns:a16="http://schemas.microsoft.com/office/drawing/2014/main" id="{627B925F-88B9-4553-8A85-4851C24C09C3}"/>
              </a:ext>
            </a:extLst>
          </p:cNvPr>
          <p:cNvSpPr txBox="1">
            <a:spLocks/>
          </p:cNvSpPr>
          <p:nvPr/>
        </p:nvSpPr>
        <p:spPr>
          <a:xfrm>
            <a:off x="2835751" y="1141946"/>
            <a:ext cx="3243554" cy="800685"/>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marL="0" marR="0" lvl="0" indent="0" algn="ctr" defTabSz="914378" rtl="0" eaLnBrk="1" fontAlgn="auto" latinLnBrk="0" hangingPunct="1">
              <a:lnSpc>
                <a:spcPct val="80000"/>
              </a:lnSpc>
              <a:spcBef>
                <a:spcPts val="0"/>
              </a:spcBef>
              <a:spcAft>
                <a:spcPts val="0"/>
              </a:spcAft>
              <a:buClrTx/>
              <a:buSzTx/>
              <a:buFontTx/>
              <a:buNone/>
              <a:tabLst/>
              <a:defRPr/>
            </a:pPr>
            <a:r>
              <a:rPr kumimoji="0" lang="en-GB" sz="7200" b="0" i="0" u="none" strike="noStrike" kern="1200" cap="none" spc="0" normalizeH="0" baseline="0" noProof="0">
                <a:ln>
                  <a:noFill/>
                </a:ln>
                <a:solidFill>
                  <a:srgbClr val="304048">
                    <a:lumMod val="40000"/>
                    <a:lumOff val="60000"/>
                  </a:srgbClr>
                </a:solidFill>
                <a:effectLst/>
                <a:uLnTx/>
                <a:uFillTx/>
                <a:latin typeface="Platz"/>
                <a:ea typeface="+mj-ea"/>
                <a:cs typeface="+mj-cs"/>
              </a:rPr>
              <a:t>Learning Series</a:t>
            </a:r>
          </a:p>
        </p:txBody>
      </p:sp>
      <p:sp>
        <p:nvSpPr>
          <p:cNvPr id="206" name="Freeform: Shape 205">
            <a:extLst>
              <a:ext uri="{FF2B5EF4-FFF2-40B4-BE49-F238E27FC236}">
                <a16:creationId xmlns:a16="http://schemas.microsoft.com/office/drawing/2014/main" id="{3BA19246-DAD3-4C8E-970C-A0E5BD611C0A}"/>
              </a:ext>
            </a:extLst>
          </p:cNvPr>
          <p:cNvSpPr/>
          <p:nvPr/>
        </p:nvSpPr>
        <p:spPr>
          <a:xfrm>
            <a:off x="947429" y="1502655"/>
            <a:ext cx="2065614" cy="2270297"/>
          </a:xfrm>
          <a:custGeom>
            <a:avLst/>
            <a:gdLst>
              <a:gd name="connsiteX0" fmla="*/ 1528443 w 1563415"/>
              <a:gd name="connsiteY0" fmla="*/ 535613 h 1712059"/>
              <a:gd name="connsiteX1" fmla="*/ 1496140 w 1563415"/>
              <a:gd name="connsiteY1" fmla="*/ 459024 h 1712059"/>
              <a:gd name="connsiteX2" fmla="*/ 1406534 w 1563415"/>
              <a:gd name="connsiteY2" fmla="*/ 319258 h 1712059"/>
              <a:gd name="connsiteX3" fmla="*/ 1352564 w 1563415"/>
              <a:gd name="connsiteY3" fmla="*/ 253938 h 1712059"/>
              <a:gd name="connsiteX4" fmla="*/ 1286451 w 1563415"/>
              <a:gd name="connsiteY4" fmla="*/ 187508 h 1712059"/>
              <a:gd name="connsiteX5" fmla="*/ 1229941 w 1563415"/>
              <a:gd name="connsiteY5" fmla="*/ 146395 h 1712059"/>
              <a:gd name="connsiteX6" fmla="*/ 1150177 w 1563415"/>
              <a:gd name="connsiteY6" fmla="*/ 98775 h 1712059"/>
              <a:gd name="connsiteX7" fmla="*/ 1141209 w 1563415"/>
              <a:gd name="connsiteY7" fmla="*/ 93934 h 1712059"/>
              <a:gd name="connsiteX8" fmla="*/ 1066921 w 1563415"/>
              <a:gd name="connsiteY8" fmla="*/ 55599 h 1712059"/>
              <a:gd name="connsiteX9" fmla="*/ 839374 w 1563415"/>
              <a:gd name="connsiteY9" fmla="*/ 597 h 1712059"/>
              <a:gd name="connsiteX10" fmla="*/ 790008 w 1563415"/>
              <a:gd name="connsiteY10" fmla="*/ 2105 h 1712059"/>
              <a:gd name="connsiteX11" fmla="*/ 678100 w 1563415"/>
              <a:gd name="connsiteY11" fmla="*/ 5756 h 1712059"/>
              <a:gd name="connsiteX12" fmla="*/ 591668 w 1563415"/>
              <a:gd name="connsiteY12" fmla="*/ 25201 h 1712059"/>
              <a:gd name="connsiteX13" fmla="*/ 482459 w 1563415"/>
              <a:gd name="connsiteY13" fmla="*/ 65441 h 1712059"/>
              <a:gd name="connsiteX14" fmla="*/ 435553 w 1563415"/>
              <a:gd name="connsiteY14" fmla="*/ 106950 h 1712059"/>
              <a:gd name="connsiteX15" fmla="*/ 310946 w 1563415"/>
              <a:gd name="connsiteY15" fmla="*/ 197587 h 1712059"/>
              <a:gd name="connsiteX16" fmla="*/ 209752 w 1563415"/>
              <a:gd name="connsiteY16" fmla="*/ 289098 h 1712059"/>
              <a:gd name="connsiteX17" fmla="*/ 157925 w 1563415"/>
              <a:gd name="connsiteY17" fmla="*/ 352036 h 1712059"/>
              <a:gd name="connsiteX18" fmla="*/ 118241 w 1563415"/>
              <a:gd name="connsiteY18" fmla="*/ 414737 h 1712059"/>
              <a:gd name="connsiteX19" fmla="*/ 95146 w 1563415"/>
              <a:gd name="connsiteY19" fmla="*/ 439817 h 1712059"/>
              <a:gd name="connsiteX20" fmla="*/ 18080 w 1563415"/>
              <a:gd name="connsiteY20" fmla="*/ 601409 h 1712059"/>
              <a:gd name="connsiteX21" fmla="*/ 18080 w 1563415"/>
              <a:gd name="connsiteY21" fmla="*/ 633156 h 1712059"/>
              <a:gd name="connsiteX22" fmla="*/ 16254 w 1563415"/>
              <a:gd name="connsiteY22" fmla="*/ 662919 h 1712059"/>
              <a:gd name="connsiteX23" fmla="*/ 5857 w 1563415"/>
              <a:gd name="connsiteY23" fmla="*/ 705619 h 1712059"/>
              <a:gd name="connsiteX24" fmla="*/ 9984 w 1563415"/>
              <a:gd name="connsiteY24" fmla="*/ 768319 h 1712059"/>
              <a:gd name="connsiteX25" fmla="*/ 8556 w 1563415"/>
              <a:gd name="connsiteY25" fmla="*/ 783319 h 1712059"/>
              <a:gd name="connsiteX26" fmla="*/ 5381 w 1563415"/>
              <a:gd name="connsiteY26" fmla="*/ 846178 h 1712059"/>
              <a:gd name="connsiteX27" fmla="*/ 4429 w 1563415"/>
              <a:gd name="connsiteY27" fmla="*/ 861099 h 1712059"/>
              <a:gd name="connsiteX28" fmla="*/ 3317 w 1563415"/>
              <a:gd name="connsiteY28" fmla="*/ 879433 h 1712059"/>
              <a:gd name="connsiteX29" fmla="*/ 39747 w 1563415"/>
              <a:gd name="connsiteY29" fmla="*/ 986659 h 1712059"/>
              <a:gd name="connsiteX30" fmla="*/ 56097 w 1563415"/>
              <a:gd name="connsiteY30" fmla="*/ 1052454 h 1712059"/>
              <a:gd name="connsiteX31" fmla="*/ 72288 w 1563415"/>
              <a:gd name="connsiteY31" fmla="*/ 1122933 h 1712059"/>
              <a:gd name="connsiteX32" fmla="*/ 127845 w 1563415"/>
              <a:gd name="connsiteY32" fmla="*/ 1226110 h 1712059"/>
              <a:gd name="connsiteX33" fmla="*/ 132924 w 1563415"/>
              <a:gd name="connsiteY33" fmla="*/ 1232936 h 1712059"/>
              <a:gd name="connsiteX34" fmla="*/ 174672 w 1563415"/>
              <a:gd name="connsiteY34" fmla="*/ 1285477 h 1712059"/>
              <a:gd name="connsiteX35" fmla="*/ 197371 w 1563415"/>
              <a:gd name="connsiteY35" fmla="*/ 1307541 h 1712059"/>
              <a:gd name="connsiteX36" fmla="*/ 280548 w 1563415"/>
              <a:gd name="connsiteY36" fmla="*/ 1389687 h 1712059"/>
              <a:gd name="connsiteX37" fmla="*/ 348645 w 1563415"/>
              <a:gd name="connsiteY37" fmla="*/ 1453181 h 1712059"/>
              <a:gd name="connsiteX38" fmla="*/ 440315 w 1563415"/>
              <a:gd name="connsiteY38" fmla="*/ 1508738 h 1712059"/>
              <a:gd name="connsiteX39" fmla="*/ 515238 w 1563415"/>
              <a:gd name="connsiteY39" fmla="*/ 1540485 h 1712059"/>
              <a:gd name="connsiteX40" fmla="*/ 619923 w 1563415"/>
              <a:gd name="connsiteY40" fmla="*/ 1570010 h 1712059"/>
              <a:gd name="connsiteX41" fmla="*/ 652146 w 1563415"/>
              <a:gd name="connsiteY41" fmla="*/ 1601757 h 1712059"/>
              <a:gd name="connsiteX42" fmla="*/ 725323 w 1563415"/>
              <a:gd name="connsiteY42" fmla="*/ 1711919 h 1712059"/>
              <a:gd name="connsiteX43" fmla="*/ 728895 w 1563415"/>
              <a:gd name="connsiteY43" fmla="*/ 1711919 h 1712059"/>
              <a:gd name="connsiteX44" fmla="*/ 732228 w 1563415"/>
              <a:gd name="connsiteY44" fmla="*/ 1711284 h 1712059"/>
              <a:gd name="connsiteX45" fmla="*/ 753023 w 1563415"/>
              <a:gd name="connsiteY45" fmla="*/ 1707156 h 1712059"/>
              <a:gd name="connsiteX46" fmla="*/ 753023 w 1563415"/>
              <a:gd name="connsiteY46" fmla="*/ 1703188 h 1712059"/>
              <a:gd name="connsiteX47" fmla="*/ 758181 w 1563415"/>
              <a:gd name="connsiteY47" fmla="*/ 1695251 h 1712059"/>
              <a:gd name="connsiteX48" fmla="*/ 776198 w 1563415"/>
              <a:gd name="connsiteY48" fmla="*/ 1640646 h 1712059"/>
              <a:gd name="connsiteX49" fmla="*/ 822072 w 1563415"/>
              <a:gd name="connsiteY49" fmla="*/ 1586597 h 1712059"/>
              <a:gd name="connsiteX50" fmla="*/ 871597 w 1563415"/>
              <a:gd name="connsiteY50" fmla="*/ 1585724 h 1712059"/>
              <a:gd name="connsiteX51" fmla="*/ 891677 w 1563415"/>
              <a:gd name="connsiteY51" fmla="*/ 1585010 h 1712059"/>
              <a:gd name="connsiteX52" fmla="*/ 983664 w 1563415"/>
              <a:gd name="connsiteY52" fmla="*/ 1566994 h 1712059"/>
              <a:gd name="connsiteX53" fmla="*/ 1056524 w 1563415"/>
              <a:gd name="connsiteY53" fmla="*/ 1539136 h 1712059"/>
              <a:gd name="connsiteX54" fmla="*/ 1152479 w 1563415"/>
              <a:gd name="connsiteY54" fmla="*/ 1499452 h 1712059"/>
              <a:gd name="connsiteX55" fmla="*/ 1273355 w 1563415"/>
              <a:gd name="connsiteY55" fmla="*/ 1412148 h 1712059"/>
              <a:gd name="connsiteX56" fmla="*/ 1273355 w 1563415"/>
              <a:gd name="connsiteY56" fmla="*/ 1412148 h 1712059"/>
              <a:gd name="connsiteX57" fmla="*/ 1273355 w 1563415"/>
              <a:gd name="connsiteY57" fmla="*/ 1412148 h 1712059"/>
              <a:gd name="connsiteX58" fmla="*/ 1273355 w 1563415"/>
              <a:gd name="connsiteY58" fmla="*/ 1412148 h 1712059"/>
              <a:gd name="connsiteX59" fmla="*/ 1234704 w 1563415"/>
              <a:gd name="connsiteY59" fmla="*/ 1428736 h 1712059"/>
              <a:gd name="connsiteX60" fmla="*/ 1226291 w 1563415"/>
              <a:gd name="connsiteY60" fmla="*/ 1438418 h 1712059"/>
              <a:gd name="connsiteX61" fmla="*/ 1141209 w 1563415"/>
              <a:gd name="connsiteY61" fmla="*/ 1483975 h 1712059"/>
              <a:gd name="connsiteX62" fmla="*/ 1128113 w 1563415"/>
              <a:gd name="connsiteY62" fmla="*/ 1485880 h 1712059"/>
              <a:gd name="connsiteX63" fmla="*/ 1097001 w 1563415"/>
              <a:gd name="connsiteY63" fmla="*/ 1488658 h 1712059"/>
              <a:gd name="connsiteX64" fmla="*/ 1087556 w 1563415"/>
              <a:gd name="connsiteY64" fmla="*/ 1488658 h 1712059"/>
              <a:gd name="connsiteX65" fmla="*/ 1085810 w 1563415"/>
              <a:gd name="connsiteY65" fmla="*/ 1477467 h 1712059"/>
              <a:gd name="connsiteX66" fmla="*/ 1123669 w 1563415"/>
              <a:gd name="connsiteY66" fmla="*/ 1459371 h 1712059"/>
              <a:gd name="connsiteX67" fmla="*/ 1149463 w 1563415"/>
              <a:gd name="connsiteY67" fmla="*/ 1461594 h 1712059"/>
              <a:gd name="connsiteX68" fmla="*/ 1136288 w 1563415"/>
              <a:gd name="connsiteY68" fmla="*/ 1452863 h 1712059"/>
              <a:gd name="connsiteX69" fmla="*/ 1477568 w 1563415"/>
              <a:gd name="connsiteY69" fmla="*/ 1072693 h 1712059"/>
              <a:gd name="connsiteX70" fmla="*/ 1484156 w 1563415"/>
              <a:gd name="connsiteY70" fmla="*/ 1076027 h 1712059"/>
              <a:gd name="connsiteX71" fmla="*/ 1500664 w 1563415"/>
              <a:gd name="connsiteY71" fmla="*/ 1065867 h 1712059"/>
              <a:gd name="connsiteX72" fmla="*/ 1503045 w 1563415"/>
              <a:gd name="connsiteY72" fmla="*/ 1047534 h 1712059"/>
              <a:gd name="connsiteX73" fmla="*/ 1508759 w 1563415"/>
              <a:gd name="connsiteY73" fmla="*/ 1022136 h 1712059"/>
              <a:gd name="connsiteX74" fmla="*/ 1531935 w 1563415"/>
              <a:gd name="connsiteY74" fmla="*/ 985071 h 1712059"/>
              <a:gd name="connsiteX75" fmla="*/ 1539316 w 1563415"/>
              <a:gd name="connsiteY75" fmla="*/ 913164 h 1712059"/>
              <a:gd name="connsiteX76" fmla="*/ 1542729 w 1563415"/>
              <a:gd name="connsiteY76" fmla="*/ 874592 h 1712059"/>
              <a:gd name="connsiteX77" fmla="*/ 1555904 w 1563415"/>
              <a:gd name="connsiteY77" fmla="*/ 810542 h 1712059"/>
              <a:gd name="connsiteX78" fmla="*/ 1562650 w 1563415"/>
              <a:gd name="connsiteY78" fmla="*/ 714428 h 1712059"/>
              <a:gd name="connsiteX79" fmla="*/ 1528443 w 1563415"/>
              <a:gd name="connsiteY79" fmla="*/ 535613 h 171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3415" h="1712059">
                <a:moveTo>
                  <a:pt x="1528443" y="535613"/>
                </a:moveTo>
                <a:cubicBezTo>
                  <a:pt x="1520506" y="509343"/>
                  <a:pt x="1507093" y="484421"/>
                  <a:pt x="1496140" y="459024"/>
                </a:cubicBezTo>
                <a:cubicBezTo>
                  <a:pt x="1473838" y="407038"/>
                  <a:pt x="1436218" y="365846"/>
                  <a:pt x="1406534" y="319258"/>
                </a:cubicBezTo>
                <a:cubicBezTo>
                  <a:pt x="1391391" y="295281"/>
                  <a:pt x="1373255" y="273328"/>
                  <a:pt x="1352564" y="253938"/>
                </a:cubicBezTo>
                <a:cubicBezTo>
                  <a:pt x="1329786" y="232668"/>
                  <a:pt x="1310103" y="208223"/>
                  <a:pt x="1286451" y="187508"/>
                </a:cubicBezTo>
                <a:cubicBezTo>
                  <a:pt x="1268673" y="171634"/>
                  <a:pt x="1248276" y="160761"/>
                  <a:pt x="1229941" y="146395"/>
                </a:cubicBezTo>
                <a:cubicBezTo>
                  <a:pt x="1205496" y="127188"/>
                  <a:pt x="1182956" y="104410"/>
                  <a:pt x="1150177" y="98775"/>
                </a:cubicBezTo>
                <a:cubicBezTo>
                  <a:pt x="1146971" y="97600"/>
                  <a:pt x="1143947" y="95973"/>
                  <a:pt x="1141209" y="93934"/>
                </a:cubicBezTo>
                <a:cubicBezTo>
                  <a:pt x="1116526" y="80997"/>
                  <a:pt x="1092795" y="65599"/>
                  <a:pt x="1066921" y="55599"/>
                </a:cubicBezTo>
                <a:cubicBezTo>
                  <a:pt x="993665" y="27265"/>
                  <a:pt x="916123" y="13931"/>
                  <a:pt x="839374" y="597"/>
                </a:cubicBezTo>
                <a:cubicBezTo>
                  <a:pt x="822786" y="-2260"/>
                  <a:pt x="806754" y="4248"/>
                  <a:pt x="790008" y="2105"/>
                </a:cubicBezTo>
                <a:cubicBezTo>
                  <a:pt x="752626" y="-2736"/>
                  <a:pt x="715402" y="4328"/>
                  <a:pt x="678100" y="5756"/>
                </a:cubicBezTo>
                <a:cubicBezTo>
                  <a:pt x="648019" y="6867"/>
                  <a:pt x="621193" y="21630"/>
                  <a:pt x="591668" y="25201"/>
                </a:cubicBezTo>
                <a:cubicBezTo>
                  <a:pt x="552842" y="30797"/>
                  <a:pt x="515634" y="44503"/>
                  <a:pt x="482459" y="65441"/>
                </a:cubicBezTo>
                <a:cubicBezTo>
                  <a:pt x="463649" y="76790"/>
                  <a:pt x="453490" y="96473"/>
                  <a:pt x="435553" y="106950"/>
                </a:cubicBezTo>
                <a:cubicBezTo>
                  <a:pt x="390789" y="132903"/>
                  <a:pt x="351899" y="166555"/>
                  <a:pt x="310946" y="197587"/>
                </a:cubicBezTo>
                <a:cubicBezTo>
                  <a:pt x="274516" y="225128"/>
                  <a:pt x="244039" y="259177"/>
                  <a:pt x="209752" y="289098"/>
                </a:cubicBezTo>
                <a:cubicBezTo>
                  <a:pt x="188688" y="306646"/>
                  <a:pt x="171100" y="327996"/>
                  <a:pt x="157925" y="352036"/>
                </a:cubicBezTo>
                <a:cubicBezTo>
                  <a:pt x="147909" y="374807"/>
                  <a:pt x="134528" y="395943"/>
                  <a:pt x="118241" y="414737"/>
                </a:cubicBezTo>
                <a:cubicBezTo>
                  <a:pt x="110035" y="422610"/>
                  <a:pt x="102320" y="430991"/>
                  <a:pt x="95146" y="439817"/>
                </a:cubicBezTo>
                <a:cubicBezTo>
                  <a:pt x="59033" y="488628"/>
                  <a:pt x="42684" y="547042"/>
                  <a:pt x="18080" y="601409"/>
                </a:cubicBezTo>
                <a:cubicBezTo>
                  <a:pt x="13913" y="611584"/>
                  <a:pt x="13913" y="622981"/>
                  <a:pt x="18080" y="633156"/>
                </a:cubicBezTo>
                <a:cubicBezTo>
                  <a:pt x="21747" y="642886"/>
                  <a:pt x="21080" y="653712"/>
                  <a:pt x="16254" y="662919"/>
                </a:cubicBezTo>
                <a:cubicBezTo>
                  <a:pt x="9222" y="676038"/>
                  <a:pt x="5643" y="690737"/>
                  <a:pt x="5857" y="705619"/>
                </a:cubicBezTo>
                <a:cubicBezTo>
                  <a:pt x="7445" y="726492"/>
                  <a:pt x="3714" y="747683"/>
                  <a:pt x="9984" y="768319"/>
                </a:cubicBezTo>
                <a:cubicBezTo>
                  <a:pt x="11040" y="773351"/>
                  <a:pt x="10540" y="778581"/>
                  <a:pt x="8556" y="783319"/>
                </a:cubicBezTo>
                <a:cubicBezTo>
                  <a:pt x="1889" y="803875"/>
                  <a:pt x="-5492" y="824511"/>
                  <a:pt x="5381" y="846178"/>
                </a:cubicBezTo>
                <a:cubicBezTo>
                  <a:pt x="7413" y="851028"/>
                  <a:pt x="7064" y="856552"/>
                  <a:pt x="4429" y="861099"/>
                </a:cubicBezTo>
                <a:cubicBezTo>
                  <a:pt x="2111" y="866933"/>
                  <a:pt x="1722" y="873362"/>
                  <a:pt x="3317" y="879433"/>
                </a:cubicBezTo>
                <a:cubicBezTo>
                  <a:pt x="9429" y="917292"/>
                  <a:pt x="27128" y="950864"/>
                  <a:pt x="39747" y="986659"/>
                </a:cubicBezTo>
                <a:cubicBezTo>
                  <a:pt x="47922" y="1007826"/>
                  <a:pt x="53414" y="1029930"/>
                  <a:pt x="56097" y="1052454"/>
                </a:cubicBezTo>
                <a:cubicBezTo>
                  <a:pt x="57613" y="1076677"/>
                  <a:pt x="63081" y="1100480"/>
                  <a:pt x="72288" y="1122933"/>
                </a:cubicBezTo>
                <a:cubicBezTo>
                  <a:pt x="88161" y="1158727"/>
                  <a:pt x="118162" y="1187062"/>
                  <a:pt x="127845" y="1226110"/>
                </a:cubicBezTo>
                <a:cubicBezTo>
                  <a:pt x="128964" y="1228761"/>
                  <a:pt x="130702" y="1231103"/>
                  <a:pt x="132924" y="1232936"/>
                </a:cubicBezTo>
                <a:cubicBezTo>
                  <a:pt x="148798" y="1248809"/>
                  <a:pt x="170862" y="1258730"/>
                  <a:pt x="174672" y="1285477"/>
                </a:cubicBezTo>
                <a:cubicBezTo>
                  <a:pt x="176021" y="1295160"/>
                  <a:pt x="192609" y="1298652"/>
                  <a:pt x="197371" y="1307541"/>
                </a:cubicBezTo>
                <a:cubicBezTo>
                  <a:pt x="216816" y="1343654"/>
                  <a:pt x="252928" y="1362384"/>
                  <a:pt x="280548" y="1389687"/>
                </a:cubicBezTo>
                <a:cubicBezTo>
                  <a:pt x="302533" y="1411513"/>
                  <a:pt x="322295" y="1435323"/>
                  <a:pt x="348645" y="1453181"/>
                </a:cubicBezTo>
                <a:cubicBezTo>
                  <a:pt x="378249" y="1473499"/>
                  <a:pt x="412139" y="1485880"/>
                  <a:pt x="440315" y="1508738"/>
                </a:cubicBezTo>
                <a:cubicBezTo>
                  <a:pt x="462299" y="1525310"/>
                  <a:pt x="488038" y="1536215"/>
                  <a:pt x="515238" y="1540485"/>
                </a:cubicBezTo>
                <a:cubicBezTo>
                  <a:pt x="550723" y="1548112"/>
                  <a:pt x="585684" y="1557978"/>
                  <a:pt x="619923" y="1570010"/>
                </a:cubicBezTo>
                <a:cubicBezTo>
                  <a:pt x="637305" y="1575803"/>
                  <a:pt x="644924" y="1587312"/>
                  <a:pt x="652146" y="1601757"/>
                </a:cubicBezTo>
                <a:cubicBezTo>
                  <a:pt x="674131" y="1646917"/>
                  <a:pt x="671115" y="1707950"/>
                  <a:pt x="725323" y="1711919"/>
                </a:cubicBezTo>
                <a:lnTo>
                  <a:pt x="728895" y="1711919"/>
                </a:lnTo>
                <a:lnTo>
                  <a:pt x="732228" y="1711284"/>
                </a:lnTo>
                <a:cubicBezTo>
                  <a:pt x="739213" y="1710014"/>
                  <a:pt x="746117" y="1708506"/>
                  <a:pt x="753023" y="1707156"/>
                </a:cubicBezTo>
                <a:cubicBezTo>
                  <a:pt x="753142" y="1705839"/>
                  <a:pt x="753142" y="1704506"/>
                  <a:pt x="753023" y="1703188"/>
                </a:cubicBezTo>
                <a:cubicBezTo>
                  <a:pt x="755102" y="1700799"/>
                  <a:pt x="756840" y="1698124"/>
                  <a:pt x="758181" y="1695251"/>
                </a:cubicBezTo>
                <a:cubicBezTo>
                  <a:pt x="767150" y="1677790"/>
                  <a:pt x="768340" y="1658187"/>
                  <a:pt x="776198" y="1640646"/>
                </a:cubicBezTo>
                <a:cubicBezTo>
                  <a:pt x="786278" y="1618186"/>
                  <a:pt x="792071" y="1591439"/>
                  <a:pt x="822072" y="1586597"/>
                </a:cubicBezTo>
                <a:cubicBezTo>
                  <a:pt x="837946" y="1584057"/>
                  <a:pt x="854375" y="1575803"/>
                  <a:pt x="871597" y="1585724"/>
                </a:cubicBezTo>
                <a:cubicBezTo>
                  <a:pt x="876518" y="1588581"/>
                  <a:pt x="885090" y="1586201"/>
                  <a:pt x="891677" y="1585010"/>
                </a:cubicBezTo>
                <a:cubicBezTo>
                  <a:pt x="922393" y="1579216"/>
                  <a:pt x="953028" y="1572867"/>
                  <a:pt x="983664" y="1566994"/>
                </a:cubicBezTo>
                <a:cubicBezTo>
                  <a:pt x="1009776" y="1561994"/>
                  <a:pt x="1031840" y="1545961"/>
                  <a:pt x="1056524" y="1539136"/>
                </a:cubicBezTo>
                <a:cubicBezTo>
                  <a:pt x="1089636" y="1528818"/>
                  <a:pt x="1121748" y="1515532"/>
                  <a:pt x="1152479" y="1499452"/>
                </a:cubicBezTo>
                <a:cubicBezTo>
                  <a:pt x="1197956" y="1477388"/>
                  <a:pt x="1236450" y="1445958"/>
                  <a:pt x="1273355" y="1412148"/>
                </a:cubicBezTo>
                <a:lnTo>
                  <a:pt x="1273355" y="1412148"/>
                </a:lnTo>
                <a:lnTo>
                  <a:pt x="1273355" y="1412148"/>
                </a:lnTo>
                <a:lnTo>
                  <a:pt x="1273355" y="1412148"/>
                </a:lnTo>
                <a:cubicBezTo>
                  <a:pt x="1255419" y="1405957"/>
                  <a:pt x="1244228" y="1415640"/>
                  <a:pt x="1234704" y="1428736"/>
                </a:cubicBezTo>
                <a:cubicBezTo>
                  <a:pt x="1232164" y="1432227"/>
                  <a:pt x="1232005" y="1436672"/>
                  <a:pt x="1226291" y="1438418"/>
                </a:cubicBezTo>
                <a:cubicBezTo>
                  <a:pt x="1194544" y="1447625"/>
                  <a:pt x="1167956" y="1465721"/>
                  <a:pt x="1141209" y="1483975"/>
                </a:cubicBezTo>
                <a:cubicBezTo>
                  <a:pt x="1137423" y="1486729"/>
                  <a:pt x="1132526" y="1487444"/>
                  <a:pt x="1128113" y="1485880"/>
                </a:cubicBezTo>
                <a:cubicBezTo>
                  <a:pt x="1117914" y="1481674"/>
                  <a:pt x="1106295" y="1482713"/>
                  <a:pt x="1097001" y="1488658"/>
                </a:cubicBezTo>
                <a:cubicBezTo>
                  <a:pt x="1094144" y="1490404"/>
                  <a:pt x="1090493" y="1492150"/>
                  <a:pt x="1087556" y="1488658"/>
                </a:cubicBezTo>
                <a:cubicBezTo>
                  <a:pt x="1084977" y="1485523"/>
                  <a:pt x="1084302" y="1481237"/>
                  <a:pt x="1085810" y="1477467"/>
                </a:cubicBezTo>
                <a:cubicBezTo>
                  <a:pt x="1098612" y="1471753"/>
                  <a:pt x="1111232" y="1465721"/>
                  <a:pt x="1123669" y="1459371"/>
                </a:cubicBezTo>
                <a:cubicBezTo>
                  <a:pt x="1132328" y="1458570"/>
                  <a:pt x="1141066" y="1459316"/>
                  <a:pt x="1149463" y="1461594"/>
                </a:cubicBezTo>
                <a:cubicBezTo>
                  <a:pt x="1146765" y="1454371"/>
                  <a:pt x="1140256" y="1455006"/>
                  <a:pt x="1136288" y="1452863"/>
                </a:cubicBezTo>
                <a:cubicBezTo>
                  <a:pt x="1290872" y="1369781"/>
                  <a:pt x="1411582" y="1235309"/>
                  <a:pt x="1477568" y="1072693"/>
                </a:cubicBezTo>
                <a:cubicBezTo>
                  <a:pt x="1479433" y="1074360"/>
                  <a:pt x="1481703" y="1075511"/>
                  <a:pt x="1484156" y="1076027"/>
                </a:cubicBezTo>
                <a:cubicBezTo>
                  <a:pt x="1491140" y="1077693"/>
                  <a:pt x="1496854" y="1071899"/>
                  <a:pt x="1500664" y="1065867"/>
                </a:cubicBezTo>
                <a:cubicBezTo>
                  <a:pt x="1503656" y="1060248"/>
                  <a:pt x="1504497" y="1053732"/>
                  <a:pt x="1503045" y="1047534"/>
                </a:cubicBezTo>
                <a:cubicBezTo>
                  <a:pt x="1502093" y="1038668"/>
                  <a:pt x="1504101" y="1029739"/>
                  <a:pt x="1508759" y="1022136"/>
                </a:cubicBezTo>
                <a:cubicBezTo>
                  <a:pt x="1515585" y="1008961"/>
                  <a:pt x="1529792" y="1000072"/>
                  <a:pt x="1531935" y="985071"/>
                </a:cubicBezTo>
                <a:cubicBezTo>
                  <a:pt x="1535348" y="961261"/>
                  <a:pt x="1536141" y="937451"/>
                  <a:pt x="1539316" y="913164"/>
                </a:cubicBezTo>
                <a:cubicBezTo>
                  <a:pt x="1541062" y="900228"/>
                  <a:pt x="1538681" y="886259"/>
                  <a:pt x="1542729" y="874592"/>
                </a:cubicBezTo>
                <a:cubicBezTo>
                  <a:pt x="1548761" y="853615"/>
                  <a:pt x="1553166" y="832202"/>
                  <a:pt x="1555904" y="810542"/>
                </a:cubicBezTo>
                <a:cubicBezTo>
                  <a:pt x="1561856" y="778795"/>
                  <a:pt x="1560190" y="746413"/>
                  <a:pt x="1562650" y="714428"/>
                </a:cubicBezTo>
                <a:cubicBezTo>
                  <a:pt x="1567174" y="653077"/>
                  <a:pt x="1545745" y="594583"/>
                  <a:pt x="1528443" y="535613"/>
                </a:cubicBezTo>
                <a:close/>
              </a:path>
            </a:pathLst>
          </a:custGeom>
          <a:solidFill>
            <a:srgbClr val="2F93A4"/>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nvGrpSpPr>
          <p:cNvPr id="208" name="Group 207">
            <a:extLst>
              <a:ext uri="{FF2B5EF4-FFF2-40B4-BE49-F238E27FC236}">
                <a16:creationId xmlns:a16="http://schemas.microsoft.com/office/drawing/2014/main" id="{7B17410F-D335-4436-9B30-02BD958DBC93}"/>
              </a:ext>
            </a:extLst>
          </p:cNvPr>
          <p:cNvGrpSpPr/>
          <p:nvPr/>
        </p:nvGrpSpPr>
        <p:grpSpPr>
          <a:xfrm>
            <a:off x="2207054" y="2205710"/>
            <a:ext cx="520606" cy="644794"/>
            <a:chOff x="2993811" y="2736905"/>
            <a:chExt cx="396427" cy="485265"/>
          </a:xfrm>
        </p:grpSpPr>
        <p:sp>
          <p:nvSpPr>
            <p:cNvPr id="311" name="Freeform: Shape 310">
              <a:extLst>
                <a:ext uri="{FF2B5EF4-FFF2-40B4-BE49-F238E27FC236}">
                  <a16:creationId xmlns:a16="http://schemas.microsoft.com/office/drawing/2014/main" id="{4A1A29A9-A722-491D-8025-13944B57E421}"/>
                </a:ext>
              </a:extLst>
            </p:cNvPr>
            <p:cNvSpPr/>
            <p:nvPr/>
          </p:nvSpPr>
          <p:spPr>
            <a:xfrm>
              <a:off x="2993811" y="2736905"/>
              <a:ext cx="396427" cy="485265"/>
            </a:xfrm>
            <a:custGeom>
              <a:avLst/>
              <a:gdLst>
                <a:gd name="connsiteX0" fmla="*/ 357795 w 362312"/>
                <a:gd name="connsiteY0" fmla="*/ 84385 h 443505"/>
                <a:gd name="connsiteX1" fmla="*/ 277475 w 362312"/>
                <a:gd name="connsiteY1" fmla="*/ 4066 h 443505"/>
                <a:gd name="connsiteX2" fmla="*/ 267237 w 362312"/>
                <a:gd name="connsiteY2" fmla="*/ -141 h 443505"/>
                <a:gd name="connsiteX3" fmla="*/ 14293 w 362312"/>
                <a:gd name="connsiteY3" fmla="*/ -141 h 443505"/>
                <a:gd name="connsiteX4" fmla="*/ -152 w 362312"/>
                <a:gd name="connsiteY4" fmla="*/ 14304 h 443505"/>
                <a:gd name="connsiteX5" fmla="*/ -152 w 362312"/>
                <a:gd name="connsiteY5" fmla="*/ 14383 h 443505"/>
                <a:gd name="connsiteX6" fmla="*/ -152 w 362312"/>
                <a:gd name="connsiteY6" fmla="*/ 428840 h 443505"/>
                <a:gd name="connsiteX7" fmla="*/ 14214 w 362312"/>
                <a:gd name="connsiteY7" fmla="*/ 443364 h 443505"/>
                <a:gd name="connsiteX8" fmla="*/ 14293 w 362312"/>
                <a:gd name="connsiteY8" fmla="*/ 443364 h 443505"/>
                <a:gd name="connsiteX9" fmla="*/ 347636 w 362312"/>
                <a:gd name="connsiteY9" fmla="*/ 443364 h 443505"/>
                <a:gd name="connsiteX10" fmla="*/ 362161 w 362312"/>
                <a:gd name="connsiteY10" fmla="*/ 428840 h 443505"/>
                <a:gd name="connsiteX11" fmla="*/ 362161 w 362312"/>
                <a:gd name="connsiteY11" fmla="*/ 94624 h 443505"/>
                <a:gd name="connsiteX12" fmla="*/ 357875 w 362312"/>
                <a:gd name="connsiteY12" fmla="*/ 84385 h 443505"/>
                <a:gd name="connsiteX13" fmla="*/ 281999 w 362312"/>
                <a:gd name="connsiteY13" fmla="*/ 49384 h 443505"/>
                <a:gd name="connsiteX14" fmla="*/ 312794 w 362312"/>
                <a:gd name="connsiteY14" fmla="*/ 80179 h 443505"/>
                <a:gd name="connsiteX15" fmla="*/ 281999 w 362312"/>
                <a:gd name="connsiteY15" fmla="*/ 80179 h 443505"/>
                <a:gd name="connsiteX16" fmla="*/ 281999 w 362312"/>
                <a:gd name="connsiteY16" fmla="*/ 49384 h 443505"/>
                <a:gd name="connsiteX17" fmla="*/ 29055 w 362312"/>
                <a:gd name="connsiteY17" fmla="*/ 414475 h 443505"/>
                <a:gd name="connsiteX18" fmla="*/ 29055 w 362312"/>
                <a:gd name="connsiteY18" fmla="*/ 28907 h 443505"/>
                <a:gd name="connsiteX19" fmla="*/ 253030 w 362312"/>
                <a:gd name="connsiteY19" fmla="*/ 28907 h 443505"/>
                <a:gd name="connsiteX20" fmla="*/ 253030 w 362312"/>
                <a:gd name="connsiteY20" fmla="*/ 94624 h 443505"/>
                <a:gd name="connsiteX21" fmla="*/ 267396 w 362312"/>
                <a:gd name="connsiteY21" fmla="*/ 109148 h 443505"/>
                <a:gd name="connsiteX22" fmla="*/ 267475 w 362312"/>
                <a:gd name="connsiteY22" fmla="*/ 109148 h 443505"/>
                <a:gd name="connsiteX23" fmla="*/ 333271 w 362312"/>
                <a:gd name="connsiteY23" fmla="*/ 109148 h 443505"/>
                <a:gd name="connsiteX24" fmla="*/ 333271 w 362312"/>
                <a:gd name="connsiteY24" fmla="*/ 414475 h 4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12" h="443505">
                  <a:moveTo>
                    <a:pt x="357795" y="84385"/>
                  </a:moveTo>
                  <a:lnTo>
                    <a:pt x="277475" y="4066"/>
                  </a:lnTo>
                  <a:cubicBezTo>
                    <a:pt x="274745" y="1375"/>
                    <a:pt x="271070" y="-133"/>
                    <a:pt x="267237" y="-141"/>
                  </a:cubicBezTo>
                  <a:lnTo>
                    <a:pt x="14293" y="-141"/>
                  </a:lnTo>
                  <a:cubicBezTo>
                    <a:pt x="6316" y="-141"/>
                    <a:pt x="-152" y="6328"/>
                    <a:pt x="-152" y="14304"/>
                  </a:cubicBezTo>
                  <a:cubicBezTo>
                    <a:pt x="-152" y="14328"/>
                    <a:pt x="-152" y="14359"/>
                    <a:pt x="-152" y="14383"/>
                  </a:cubicBezTo>
                  <a:lnTo>
                    <a:pt x="-152" y="428840"/>
                  </a:lnTo>
                  <a:cubicBezTo>
                    <a:pt x="-200" y="436817"/>
                    <a:pt x="6237" y="443317"/>
                    <a:pt x="14214" y="443364"/>
                  </a:cubicBezTo>
                  <a:cubicBezTo>
                    <a:pt x="14237" y="443364"/>
                    <a:pt x="14269" y="443364"/>
                    <a:pt x="14293" y="443364"/>
                  </a:cubicBezTo>
                  <a:lnTo>
                    <a:pt x="347636" y="443364"/>
                  </a:lnTo>
                  <a:cubicBezTo>
                    <a:pt x="355660" y="443364"/>
                    <a:pt x="362161" y="436864"/>
                    <a:pt x="362161" y="428840"/>
                  </a:cubicBezTo>
                  <a:lnTo>
                    <a:pt x="362161" y="94624"/>
                  </a:lnTo>
                  <a:cubicBezTo>
                    <a:pt x="362129" y="90782"/>
                    <a:pt x="360589" y="87108"/>
                    <a:pt x="357875" y="84385"/>
                  </a:cubicBezTo>
                  <a:close/>
                  <a:moveTo>
                    <a:pt x="281999" y="49384"/>
                  </a:moveTo>
                  <a:lnTo>
                    <a:pt x="312794" y="80179"/>
                  </a:lnTo>
                  <a:lnTo>
                    <a:pt x="281999" y="80179"/>
                  </a:lnTo>
                  <a:lnTo>
                    <a:pt x="281999" y="49384"/>
                  </a:lnTo>
                  <a:close/>
                  <a:moveTo>
                    <a:pt x="29055" y="414475"/>
                  </a:moveTo>
                  <a:lnTo>
                    <a:pt x="29055" y="28907"/>
                  </a:lnTo>
                  <a:lnTo>
                    <a:pt x="253030" y="28907"/>
                  </a:lnTo>
                  <a:lnTo>
                    <a:pt x="253030" y="94624"/>
                  </a:lnTo>
                  <a:cubicBezTo>
                    <a:pt x="252983" y="102600"/>
                    <a:pt x="259419" y="109100"/>
                    <a:pt x="267396" y="109148"/>
                  </a:cubicBezTo>
                  <a:cubicBezTo>
                    <a:pt x="267420" y="109148"/>
                    <a:pt x="267451" y="109148"/>
                    <a:pt x="267475" y="109148"/>
                  </a:cubicBezTo>
                  <a:lnTo>
                    <a:pt x="333271" y="109148"/>
                  </a:lnTo>
                  <a:lnTo>
                    <a:pt x="333271" y="414475"/>
                  </a:lnTo>
                  <a:close/>
                </a:path>
              </a:pathLst>
            </a:custGeom>
            <a:solidFill>
              <a:srgbClr val="99BEC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312" name="Freeform: Shape 311">
              <a:extLst>
                <a:ext uri="{FF2B5EF4-FFF2-40B4-BE49-F238E27FC236}">
                  <a16:creationId xmlns:a16="http://schemas.microsoft.com/office/drawing/2014/main" id="{A4B33083-847D-485C-A087-CDBCDB2B632C}"/>
                </a:ext>
              </a:extLst>
            </p:cNvPr>
            <p:cNvSpPr/>
            <p:nvPr/>
          </p:nvSpPr>
          <p:spPr>
            <a:xfrm>
              <a:off x="3074573" y="302070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313" name="Freeform: Shape 312">
              <a:extLst>
                <a:ext uri="{FF2B5EF4-FFF2-40B4-BE49-F238E27FC236}">
                  <a16:creationId xmlns:a16="http://schemas.microsoft.com/office/drawing/2014/main" id="{617FB662-1475-4388-A87C-75123D41B411}"/>
                </a:ext>
              </a:extLst>
            </p:cNvPr>
            <p:cNvSpPr/>
            <p:nvPr/>
          </p:nvSpPr>
          <p:spPr>
            <a:xfrm>
              <a:off x="3225089" y="2978821"/>
              <a:ext cx="97306" cy="78094"/>
            </a:xfrm>
            <a:custGeom>
              <a:avLst/>
              <a:gdLst>
                <a:gd name="connsiteX0" fmla="*/ 64672 w 88932"/>
                <a:gd name="connsiteY0" fmla="*/ 3769 h 71374"/>
                <a:gd name="connsiteX1" fmla="*/ 32052 w 88932"/>
                <a:gd name="connsiteY1" fmla="*/ 36310 h 71374"/>
                <a:gd name="connsiteX2" fmla="*/ 24115 w 88932"/>
                <a:gd name="connsiteY2" fmla="*/ 28373 h 71374"/>
                <a:gd name="connsiteX3" fmla="*/ 3599 w 88932"/>
                <a:gd name="connsiteY3" fmla="*/ 29405 h 71374"/>
                <a:gd name="connsiteX4" fmla="*/ 3639 w 88932"/>
                <a:gd name="connsiteY4" fmla="*/ 48929 h 71374"/>
                <a:gd name="connsiteX5" fmla="*/ 21655 w 88932"/>
                <a:gd name="connsiteY5" fmla="*/ 66946 h 71374"/>
                <a:gd name="connsiteX6" fmla="*/ 41973 w 88932"/>
                <a:gd name="connsiteY6" fmla="*/ 67104 h 71374"/>
                <a:gd name="connsiteX7" fmla="*/ 42132 w 88932"/>
                <a:gd name="connsiteY7" fmla="*/ 66946 h 71374"/>
                <a:gd name="connsiteX8" fmla="*/ 84990 w 88932"/>
                <a:gd name="connsiteY8" fmla="*/ 24166 h 71374"/>
                <a:gd name="connsiteX9" fmla="*/ 84038 w 88932"/>
                <a:gd name="connsiteY9" fmla="*/ 3650 h 71374"/>
                <a:gd name="connsiteX10" fmla="*/ 64513 w 88932"/>
                <a:gd name="connsiteY10" fmla="*/ 3610 h 7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32" h="71374">
                  <a:moveTo>
                    <a:pt x="64672" y="3769"/>
                  </a:moveTo>
                  <a:lnTo>
                    <a:pt x="32052" y="36310"/>
                  </a:lnTo>
                  <a:lnTo>
                    <a:pt x="24115" y="28373"/>
                  </a:lnTo>
                  <a:cubicBezTo>
                    <a:pt x="18163" y="22992"/>
                    <a:pt x="8980" y="23452"/>
                    <a:pt x="3599" y="29405"/>
                  </a:cubicBezTo>
                  <a:cubicBezTo>
                    <a:pt x="-1417" y="34952"/>
                    <a:pt x="-1401" y="43397"/>
                    <a:pt x="3639" y="48929"/>
                  </a:cubicBezTo>
                  <a:lnTo>
                    <a:pt x="21655" y="66946"/>
                  </a:lnTo>
                  <a:cubicBezTo>
                    <a:pt x="27219" y="72596"/>
                    <a:pt x="36314" y="72676"/>
                    <a:pt x="41973" y="67104"/>
                  </a:cubicBezTo>
                  <a:cubicBezTo>
                    <a:pt x="42021" y="67056"/>
                    <a:pt x="42076" y="67001"/>
                    <a:pt x="42132" y="66946"/>
                  </a:cubicBezTo>
                  <a:lnTo>
                    <a:pt x="84990" y="24166"/>
                  </a:lnTo>
                  <a:cubicBezTo>
                    <a:pt x="90395" y="18238"/>
                    <a:pt x="89967" y="9055"/>
                    <a:pt x="84038" y="3650"/>
                  </a:cubicBezTo>
                  <a:cubicBezTo>
                    <a:pt x="78514" y="-1390"/>
                    <a:pt x="70061" y="-1406"/>
                    <a:pt x="64513" y="3610"/>
                  </a:cubicBezTo>
                  <a:close/>
                </a:path>
              </a:pathLst>
            </a:custGeom>
            <a:solidFill>
              <a:srgbClr val="99BEC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314" name="Freeform: Shape 313">
              <a:extLst>
                <a:ext uri="{FF2B5EF4-FFF2-40B4-BE49-F238E27FC236}">
                  <a16:creationId xmlns:a16="http://schemas.microsoft.com/office/drawing/2014/main" id="{78B20F14-0C2D-429F-8735-CA18A770CE3B}"/>
                </a:ext>
              </a:extLst>
            </p:cNvPr>
            <p:cNvSpPr/>
            <p:nvPr/>
          </p:nvSpPr>
          <p:spPr>
            <a:xfrm>
              <a:off x="3074573" y="292283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315" name="Freeform: Shape 314">
              <a:extLst>
                <a:ext uri="{FF2B5EF4-FFF2-40B4-BE49-F238E27FC236}">
                  <a16:creationId xmlns:a16="http://schemas.microsoft.com/office/drawing/2014/main" id="{DCB6A3C9-AA85-466C-A2CA-82A1193C256C}"/>
                </a:ext>
              </a:extLst>
            </p:cNvPr>
            <p:cNvSpPr/>
            <p:nvPr/>
          </p:nvSpPr>
          <p:spPr>
            <a:xfrm>
              <a:off x="3224004" y="2880158"/>
              <a:ext cx="98880" cy="78553"/>
            </a:xfrm>
            <a:custGeom>
              <a:avLst/>
              <a:gdLst>
                <a:gd name="connsiteX0" fmla="*/ 65663 w 90371"/>
                <a:gd name="connsiteY0" fmla="*/ 4256 h 71793"/>
                <a:gd name="connsiteX1" fmla="*/ 33043 w 90371"/>
                <a:gd name="connsiteY1" fmla="*/ 36797 h 71793"/>
                <a:gd name="connsiteX2" fmla="*/ 25106 w 90371"/>
                <a:gd name="connsiteY2" fmla="*/ 28860 h 71793"/>
                <a:gd name="connsiteX3" fmla="*/ 4590 w 90371"/>
                <a:gd name="connsiteY3" fmla="*/ 27908 h 71793"/>
                <a:gd name="connsiteX4" fmla="*/ 3637 w 90371"/>
                <a:gd name="connsiteY4" fmla="*/ 48432 h 71793"/>
                <a:gd name="connsiteX5" fmla="*/ 4630 w 90371"/>
                <a:gd name="connsiteY5" fmla="*/ 49416 h 71793"/>
                <a:gd name="connsiteX6" fmla="*/ 22646 w 90371"/>
                <a:gd name="connsiteY6" fmla="*/ 67432 h 71793"/>
                <a:gd name="connsiteX7" fmla="*/ 43123 w 90371"/>
                <a:gd name="connsiteY7" fmla="*/ 67432 h 71793"/>
                <a:gd name="connsiteX8" fmla="*/ 85981 w 90371"/>
                <a:gd name="connsiteY8" fmla="*/ 24574 h 71793"/>
                <a:gd name="connsiteX9" fmla="*/ 85981 w 90371"/>
                <a:gd name="connsiteY9" fmla="*/ 4097 h 71793"/>
                <a:gd name="connsiteX10" fmla="*/ 65504 w 90371"/>
                <a:gd name="connsiteY10" fmla="*/ 4097 h 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71" h="71793">
                  <a:moveTo>
                    <a:pt x="65663" y="4256"/>
                  </a:moveTo>
                  <a:lnTo>
                    <a:pt x="33043" y="36797"/>
                  </a:lnTo>
                  <a:lnTo>
                    <a:pt x="25106" y="28860"/>
                  </a:lnTo>
                  <a:cubicBezTo>
                    <a:pt x="19701" y="22931"/>
                    <a:pt x="10519" y="22503"/>
                    <a:pt x="4590" y="27908"/>
                  </a:cubicBezTo>
                  <a:cubicBezTo>
                    <a:pt x="-1339" y="33312"/>
                    <a:pt x="-1767" y="42503"/>
                    <a:pt x="3637" y="48432"/>
                  </a:cubicBezTo>
                  <a:cubicBezTo>
                    <a:pt x="3955" y="48773"/>
                    <a:pt x="4280" y="49107"/>
                    <a:pt x="4630" y="49416"/>
                  </a:cubicBezTo>
                  <a:lnTo>
                    <a:pt x="22646" y="67432"/>
                  </a:lnTo>
                  <a:cubicBezTo>
                    <a:pt x="28313" y="73060"/>
                    <a:pt x="37456" y="73060"/>
                    <a:pt x="43123" y="67432"/>
                  </a:cubicBezTo>
                  <a:lnTo>
                    <a:pt x="85981" y="24574"/>
                  </a:lnTo>
                  <a:cubicBezTo>
                    <a:pt x="91632" y="18923"/>
                    <a:pt x="91632" y="9748"/>
                    <a:pt x="85981" y="4097"/>
                  </a:cubicBezTo>
                  <a:cubicBezTo>
                    <a:pt x="80330" y="-1554"/>
                    <a:pt x="71155" y="-1554"/>
                    <a:pt x="65504" y="4097"/>
                  </a:cubicBezTo>
                  <a:close/>
                </a:path>
              </a:pathLst>
            </a:custGeom>
            <a:solidFill>
              <a:srgbClr val="99BEC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316" name="Freeform: Shape 315">
              <a:extLst>
                <a:ext uri="{FF2B5EF4-FFF2-40B4-BE49-F238E27FC236}">
                  <a16:creationId xmlns:a16="http://schemas.microsoft.com/office/drawing/2014/main" id="{832B042C-4191-4B05-A35F-4930C2E944C9}"/>
                </a:ext>
              </a:extLst>
            </p:cNvPr>
            <p:cNvSpPr/>
            <p:nvPr/>
          </p:nvSpPr>
          <p:spPr>
            <a:xfrm>
              <a:off x="3073400" y="3112620"/>
              <a:ext cx="115934" cy="31787"/>
            </a:xfrm>
            <a:custGeom>
              <a:avLst/>
              <a:gdLst>
                <a:gd name="connsiteX0" fmla="*/ 90209 w 105957"/>
                <a:gd name="connsiteY0" fmla="*/ -99 h 29052"/>
                <a:gd name="connsiteX1" fmla="*/ 15445 w 105957"/>
                <a:gd name="connsiteY1" fmla="*/ -99 h 29052"/>
                <a:gd name="connsiteX2" fmla="*/ -112 w 105957"/>
                <a:gd name="connsiteY2" fmla="*/ 13314 h 29052"/>
                <a:gd name="connsiteX3" fmla="*/ 13302 w 105957"/>
                <a:gd name="connsiteY3" fmla="*/ 28870 h 29052"/>
                <a:gd name="connsiteX4" fmla="*/ 15445 w 105957"/>
                <a:gd name="connsiteY4" fmla="*/ 28870 h 29052"/>
                <a:gd name="connsiteX5" fmla="*/ 90209 w 105957"/>
                <a:gd name="connsiteY5" fmla="*/ 28870 h 29052"/>
                <a:gd name="connsiteX6" fmla="*/ 105765 w 105957"/>
                <a:gd name="connsiteY6" fmla="*/ 15457 h 29052"/>
                <a:gd name="connsiteX7" fmla="*/ 92352 w 105957"/>
                <a:gd name="connsiteY7" fmla="*/ -99 h 29052"/>
                <a:gd name="connsiteX8" fmla="*/ 90209 w 105957"/>
                <a:gd name="connsiteY8" fmla="*/ -99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7" h="29052">
                  <a:moveTo>
                    <a:pt x="90209" y="-99"/>
                  </a:moveTo>
                  <a:lnTo>
                    <a:pt x="15445" y="-99"/>
                  </a:lnTo>
                  <a:cubicBezTo>
                    <a:pt x="7444" y="-695"/>
                    <a:pt x="476" y="5314"/>
                    <a:pt x="-112" y="13314"/>
                  </a:cubicBezTo>
                  <a:cubicBezTo>
                    <a:pt x="-707" y="21314"/>
                    <a:pt x="5301" y="28275"/>
                    <a:pt x="13302" y="28870"/>
                  </a:cubicBezTo>
                  <a:cubicBezTo>
                    <a:pt x="14016" y="28925"/>
                    <a:pt x="14730" y="28925"/>
                    <a:pt x="15445" y="28870"/>
                  </a:cubicBezTo>
                  <a:lnTo>
                    <a:pt x="90209" y="28870"/>
                  </a:lnTo>
                  <a:cubicBezTo>
                    <a:pt x="98209" y="29465"/>
                    <a:pt x="105177" y="23457"/>
                    <a:pt x="105765" y="15457"/>
                  </a:cubicBezTo>
                  <a:cubicBezTo>
                    <a:pt x="106360" y="7456"/>
                    <a:pt x="100352" y="496"/>
                    <a:pt x="92352" y="-99"/>
                  </a:cubicBezTo>
                  <a:cubicBezTo>
                    <a:pt x="91637" y="-155"/>
                    <a:pt x="90923" y="-155"/>
                    <a:pt x="90209" y="-99"/>
                  </a:cubicBezTo>
                  <a:close/>
                </a:path>
              </a:pathLst>
            </a:custGeom>
            <a:solidFill>
              <a:srgbClr val="99BEC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sp>
          <p:nvSpPr>
            <p:cNvPr id="317" name="Freeform: Shape 316">
              <a:extLst>
                <a:ext uri="{FF2B5EF4-FFF2-40B4-BE49-F238E27FC236}">
                  <a16:creationId xmlns:a16="http://schemas.microsoft.com/office/drawing/2014/main" id="{52376C08-EE43-4FDE-B798-E263D0BD3BDB}"/>
                </a:ext>
              </a:extLst>
            </p:cNvPr>
            <p:cNvSpPr/>
            <p:nvPr/>
          </p:nvSpPr>
          <p:spPr>
            <a:xfrm>
              <a:off x="3224599" y="3082682"/>
              <a:ext cx="97795" cy="78108"/>
            </a:xfrm>
            <a:custGeom>
              <a:avLst/>
              <a:gdLst>
                <a:gd name="connsiteX0" fmla="*/ 65120 w 89379"/>
                <a:gd name="connsiteY0" fmla="*/ 3769 h 71386"/>
                <a:gd name="connsiteX1" fmla="*/ 32500 w 89379"/>
                <a:gd name="connsiteY1" fmla="*/ 36389 h 71386"/>
                <a:gd name="connsiteX2" fmla="*/ 24563 w 89379"/>
                <a:gd name="connsiteY2" fmla="*/ 28452 h 71386"/>
                <a:gd name="connsiteX3" fmla="*/ 4086 w 89379"/>
                <a:gd name="connsiteY3" fmla="*/ 28452 h 71386"/>
                <a:gd name="connsiteX4" fmla="*/ 4086 w 89379"/>
                <a:gd name="connsiteY4" fmla="*/ 48929 h 71386"/>
                <a:gd name="connsiteX5" fmla="*/ 22102 w 89379"/>
                <a:gd name="connsiteY5" fmla="*/ 67025 h 71386"/>
                <a:gd name="connsiteX6" fmla="*/ 42579 w 89379"/>
                <a:gd name="connsiteY6" fmla="*/ 67025 h 71386"/>
                <a:gd name="connsiteX7" fmla="*/ 85438 w 89379"/>
                <a:gd name="connsiteY7" fmla="*/ 24166 h 71386"/>
                <a:gd name="connsiteX8" fmla="*/ 84485 w 89379"/>
                <a:gd name="connsiteY8" fmla="*/ 3650 h 71386"/>
                <a:gd name="connsiteX9" fmla="*/ 64961 w 89379"/>
                <a:gd name="connsiteY9" fmla="*/ 3610 h 7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9" h="71386">
                  <a:moveTo>
                    <a:pt x="65120" y="3769"/>
                  </a:moveTo>
                  <a:lnTo>
                    <a:pt x="32500" y="36389"/>
                  </a:lnTo>
                  <a:lnTo>
                    <a:pt x="24563" y="28452"/>
                  </a:lnTo>
                  <a:cubicBezTo>
                    <a:pt x="18912" y="22801"/>
                    <a:pt x="9737" y="22801"/>
                    <a:pt x="4086" y="28452"/>
                  </a:cubicBezTo>
                  <a:cubicBezTo>
                    <a:pt x="-1565" y="34103"/>
                    <a:pt x="-1565" y="43278"/>
                    <a:pt x="4086" y="48929"/>
                  </a:cubicBezTo>
                  <a:lnTo>
                    <a:pt x="22102" y="67025"/>
                  </a:lnTo>
                  <a:cubicBezTo>
                    <a:pt x="27769" y="72652"/>
                    <a:pt x="36912" y="72652"/>
                    <a:pt x="42579" y="67025"/>
                  </a:cubicBezTo>
                  <a:lnTo>
                    <a:pt x="85438" y="24166"/>
                  </a:lnTo>
                  <a:cubicBezTo>
                    <a:pt x="90843" y="18238"/>
                    <a:pt x="90414" y="9055"/>
                    <a:pt x="84485" y="3650"/>
                  </a:cubicBezTo>
                  <a:cubicBezTo>
                    <a:pt x="78961" y="-1390"/>
                    <a:pt x="70508" y="-1406"/>
                    <a:pt x="64961" y="3610"/>
                  </a:cubicBezTo>
                  <a:close/>
                </a:path>
              </a:pathLst>
            </a:custGeom>
            <a:solidFill>
              <a:srgbClr val="99BEC9"/>
            </a:solidFill>
            <a:ln w="7926" cap="flat">
              <a:noFill/>
              <a:prstDash val="solid"/>
              <a:miter/>
            </a:ln>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04048"/>
                </a:solidFill>
                <a:effectLst/>
                <a:uLnTx/>
                <a:uFillTx/>
                <a:latin typeface="Adelle SB"/>
                <a:ea typeface="+mn-ea"/>
                <a:cs typeface="+mn-cs"/>
              </a:endParaRPr>
            </a:p>
          </p:txBody>
        </p:sp>
      </p:grpSp>
      <p:pic>
        <p:nvPicPr>
          <p:cNvPr id="3" name="Picture 2">
            <a:extLst>
              <a:ext uri="{FF2B5EF4-FFF2-40B4-BE49-F238E27FC236}">
                <a16:creationId xmlns:a16="http://schemas.microsoft.com/office/drawing/2014/main" id="{2153205B-7484-EA66-E157-8628F9D951A9}"/>
              </a:ext>
            </a:extLst>
          </p:cNvPr>
          <p:cNvPicPr>
            <a:picLocks noChangeAspect="1"/>
          </p:cNvPicPr>
          <p:nvPr/>
        </p:nvPicPr>
        <p:blipFill>
          <a:blip r:embed="rId3"/>
          <a:stretch>
            <a:fillRect/>
          </a:stretch>
        </p:blipFill>
        <p:spPr>
          <a:xfrm>
            <a:off x="6481584" y="1276656"/>
            <a:ext cx="5184478" cy="4304688"/>
          </a:xfrm>
          <a:prstGeom prst="rect">
            <a:avLst/>
          </a:prstGeom>
        </p:spPr>
      </p:pic>
      <p:sp>
        <p:nvSpPr>
          <p:cNvPr id="4" name="TextBox 3">
            <a:extLst>
              <a:ext uri="{FF2B5EF4-FFF2-40B4-BE49-F238E27FC236}">
                <a16:creationId xmlns:a16="http://schemas.microsoft.com/office/drawing/2014/main" id="{F5D6ACA8-36D1-5BBB-33B2-4C9FC3C58C6A}"/>
              </a:ext>
            </a:extLst>
          </p:cNvPr>
          <p:cNvSpPr txBox="1"/>
          <p:nvPr/>
        </p:nvSpPr>
        <p:spPr>
          <a:xfrm>
            <a:off x="8686668" y="5581344"/>
            <a:ext cx="30795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1" u="none" strike="noStrike" kern="1200" cap="none" spc="0" normalizeH="0" baseline="0" noProof="0">
                <a:ln>
                  <a:noFill/>
                </a:ln>
                <a:solidFill>
                  <a:prstClr val="black"/>
                </a:solidFill>
                <a:effectLst/>
                <a:uLnTx/>
                <a:uFillTx/>
                <a:latin typeface="Adelle Rg" panose="02000503060000020004" pitchFamily="50" charset="0"/>
              </a:rPr>
              <a:t>Photo: Girl Up Initiative, Uganda</a:t>
            </a:r>
          </a:p>
        </p:txBody>
      </p:sp>
    </p:spTree>
    <p:extLst>
      <p:ext uri="{BB962C8B-B14F-4D97-AF65-F5344CB8AC3E}">
        <p14:creationId xmlns:p14="http://schemas.microsoft.com/office/powerpoint/2010/main" val="2382961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fltVal val="0"/>
                                          </p:val>
                                        </p:tav>
                                        <p:tav tm="100000">
                                          <p:val>
                                            <p:strVal val="#ppt_w"/>
                                          </p:val>
                                        </p:tav>
                                      </p:tavLst>
                                    </p:anim>
                                    <p:anim calcmode="lin" valueType="num">
                                      <p:cBhvr>
                                        <p:cTn id="8" dur="500" fill="hold"/>
                                        <p:tgtEl>
                                          <p:spTgt spid="208"/>
                                        </p:tgtEl>
                                        <p:attrNameLst>
                                          <p:attrName>ppt_h</p:attrName>
                                        </p:attrNameLst>
                                      </p:cBhvr>
                                      <p:tavLst>
                                        <p:tav tm="0">
                                          <p:val>
                                            <p:fltVal val="0"/>
                                          </p:val>
                                        </p:tav>
                                        <p:tav tm="100000">
                                          <p:val>
                                            <p:strVal val="#ppt_h"/>
                                          </p:val>
                                        </p:tav>
                                      </p:tavLst>
                                    </p:anim>
                                    <p:animEffect transition="in" filter="fade">
                                      <p:cBhvr>
                                        <p:cTn id="9" dur="500"/>
                                        <p:tgtEl>
                                          <p:spTgt spid="208"/>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500"/>
                                        <p:tgtEl>
                                          <p:spTgt spid="577"/>
                                        </p:tgtEl>
                                      </p:cBhvr>
                                    </p:animEffect>
                                  </p:childTnLst>
                                </p:cTn>
                              </p:par>
                              <p:par>
                                <p:cTn id="13" presetID="42" presetClass="path" presetSubtype="0" decel="100000" fill="hold" grpId="1" nodeType="withEffect">
                                  <p:stCondLst>
                                    <p:cond delay="1000"/>
                                  </p:stCondLst>
                                  <p:childTnLst>
                                    <p:animMotion origin="layout" path="M 4.79167E-6 -3.7037E-6 L 4.79167E-6 -0.08402 " pathEditMode="relative" rAng="0" ptsTypes="AA">
                                      <p:cBhvr>
                                        <p:cTn id="14" dur="1250" spd="-100000" fill="hold"/>
                                        <p:tgtEl>
                                          <p:spTgt spid="577"/>
                                        </p:tgtEl>
                                        <p:attrNameLst>
                                          <p:attrName>ppt_x</p:attrName>
                                          <p:attrName>ppt_y</p:attrName>
                                        </p:attrNameLst>
                                      </p:cBhvr>
                                      <p:rCtr x="0" y="-4213"/>
                                    </p:animMotion>
                                  </p:childTnLst>
                                </p:cTn>
                              </p:par>
                              <p:par>
                                <p:cTn id="15" presetID="10" presetClass="entr" presetSubtype="0" fill="hold" grpId="0" nodeType="withEffect">
                                  <p:stCondLst>
                                    <p:cond delay="1500"/>
                                  </p:stCondLst>
                                  <p:childTnLst>
                                    <p:set>
                                      <p:cBhvr>
                                        <p:cTn id="16" dur="1" fill="hold">
                                          <p:stCondLst>
                                            <p:cond delay="0"/>
                                          </p:stCondLst>
                                        </p:cTn>
                                        <p:tgtEl>
                                          <p:spTgt spid="571"/>
                                        </p:tgtEl>
                                        <p:attrNameLst>
                                          <p:attrName>style.visibility</p:attrName>
                                        </p:attrNameLst>
                                      </p:cBhvr>
                                      <p:to>
                                        <p:strVal val="visible"/>
                                      </p:to>
                                    </p:set>
                                    <p:animEffect transition="in" filter="fade">
                                      <p:cBhvr>
                                        <p:cTn id="17" dur="500"/>
                                        <p:tgtEl>
                                          <p:spTgt spid="571"/>
                                        </p:tgtEl>
                                      </p:cBhvr>
                                    </p:animEffect>
                                  </p:childTnLst>
                                </p:cTn>
                              </p:par>
                              <p:par>
                                <p:cTn id="18" presetID="42" presetClass="path" presetSubtype="0" decel="100000" fill="hold" grpId="1" nodeType="withEffect">
                                  <p:stCondLst>
                                    <p:cond delay="1500"/>
                                  </p:stCondLst>
                                  <p:childTnLst>
                                    <p:animMotion origin="layout" path="M -3.75E-6 -1.85185E-6 L -3.75E-6 -0.08079 " pathEditMode="relative" rAng="0" ptsTypes="AA">
                                      <p:cBhvr>
                                        <p:cTn id="19" dur="1250" spd="-100000" fill="hold"/>
                                        <p:tgtEl>
                                          <p:spTgt spid="571"/>
                                        </p:tgtEl>
                                        <p:attrNameLst>
                                          <p:attrName>ppt_x</p:attrName>
                                          <p:attrName>ppt_y</p:attrName>
                                        </p:attrNameLst>
                                      </p:cBhvr>
                                      <p:rCtr x="0" y="-4051"/>
                                    </p:animMotion>
                                  </p:childTnLst>
                                </p:cTn>
                              </p:par>
                              <p:par>
                                <p:cTn id="20" presetID="10" presetClass="entr" presetSubtype="0" fill="hold" grpId="0" nodeType="withEffect">
                                  <p:stCondLst>
                                    <p:cond delay="2000"/>
                                  </p:stCondLst>
                                  <p:childTnLst>
                                    <p:set>
                                      <p:cBhvr>
                                        <p:cTn id="21" dur="1" fill="hold">
                                          <p:stCondLst>
                                            <p:cond delay="0"/>
                                          </p:stCondLst>
                                        </p:cTn>
                                        <p:tgtEl>
                                          <p:spTgt spid="572"/>
                                        </p:tgtEl>
                                        <p:attrNameLst>
                                          <p:attrName>style.visibility</p:attrName>
                                        </p:attrNameLst>
                                      </p:cBhvr>
                                      <p:to>
                                        <p:strVal val="visible"/>
                                      </p:to>
                                    </p:set>
                                    <p:animEffect transition="in" filter="fade">
                                      <p:cBhvr>
                                        <p:cTn id="22" dur="500"/>
                                        <p:tgtEl>
                                          <p:spTgt spid="572"/>
                                        </p:tgtEl>
                                      </p:cBhvr>
                                    </p:animEffect>
                                  </p:childTnLst>
                                </p:cTn>
                              </p:par>
                              <p:par>
                                <p:cTn id="23" presetID="42" presetClass="path" presetSubtype="0" decel="100000" fill="hold" grpId="1" nodeType="withEffect">
                                  <p:stCondLst>
                                    <p:cond delay="2000"/>
                                  </p:stCondLst>
                                  <p:childTnLst>
                                    <p:animMotion origin="layout" path="M -4.16667E-7 -1.48148E-6 L -4.16667E-7 0.08079 " pathEditMode="relative" rAng="0" ptsTypes="AA">
                                      <p:cBhvr>
                                        <p:cTn id="24" dur="1250" spd="-100000" fill="hold"/>
                                        <p:tgtEl>
                                          <p:spTgt spid="572"/>
                                        </p:tgtEl>
                                        <p:attrNameLst>
                                          <p:attrName>ppt_x</p:attrName>
                                          <p:attrName>ppt_y</p:attrName>
                                        </p:attrNameLst>
                                      </p:cBhvr>
                                      <p:rCtr x="0"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p:bldP spid="571" grpId="1"/>
      <p:bldP spid="572" grpId="0"/>
      <p:bldP spid="572" grpId="1"/>
      <p:bldP spid="577" grpId="0"/>
      <p:bldP spid="57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F2E4A5-8A5E-C9E6-EC72-1C60EEF57D20}"/>
              </a:ext>
            </a:extLst>
          </p:cNvPr>
          <p:cNvSpPr>
            <a:spLocks noGrp="1"/>
          </p:cNvSpPr>
          <p:nvPr>
            <p:ph type="body" idx="1"/>
          </p:nvPr>
        </p:nvSpPr>
        <p:spPr>
          <a:xfrm>
            <a:off x="1789502" y="1877372"/>
            <a:ext cx="5303969" cy="3696559"/>
          </a:xfrm>
        </p:spPr>
        <p:txBody>
          <a:bodyPr>
            <a:normAutofit lnSpcReduction="10000"/>
          </a:bodyPr>
          <a:lstStyle/>
          <a:p>
            <a:pPr indent="-457200">
              <a:spcBef>
                <a:spcPts val="0"/>
              </a:spcBef>
              <a:spcAft>
                <a:spcPts val="2400"/>
              </a:spcAft>
              <a:buClr>
                <a:schemeClr val="accent2"/>
              </a:buClr>
              <a:buSzPct val="100000"/>
            </a:pPr>
            <a:r>
              <a:rPr lang="en-US" sz="3000"/>
              <a:t>Research questions</a:t>
            </a:r>
          </a:p>
          <a:p>
            <a:pPr indent="-457200" algn="just">
              <a:spcBef>
                <a:spcPts val="0"/>
              </a:spcBef>
              <a:spcAft>
                <a:spcPts val="2400"/>
              </a:spcAft>
              <a:buClr>
                <a:schemeClr val="accent2"/>
              </a:buClr>
              <a:buSzPct val="100000"/>
            </a:pPr>
            <a:r>
              <a:rPr lang="en-US" sz="3000"/>
              <a:t>Human rights framework</a:t>
            </a:r>
          </a:p>
          <a:p>
            <a:pPr indent="-457200" algn="just">
              <a:spcBef>
                <a:spcPts val="0"/>
              </a:spcBef>
              <a:spcAft>
                <a:spcPts val="2400"/>
              </a:spcAft>
              <a:buClr>
                <a:schemeClr val="accent2"/>
              </a:buClr>
              <a:buSzPct val="100000"/>
            </a:pPr>
            <a:r>
              <a:rPr lang="en-US" sz="3000"/>
              <a:t>Primary findings</a:t>
            </a:r>
          </a:p>
          <a:p>
            <a:pPr indent="-457200" algn="just">
              <a:spcBef>
                <a:spcPts val="0"/>
              </a:spcBef>
              <a:spcAft>
                <a:spcPts val="2400"/>
              </a:spcAft>
              <a:buClr>
                <a:schemeClr val="accent2"/>
              </a:buClr>
              <a:buSzPct val="100000"/>
            </a:pPr>
            <a:r>
              <a:rPr lang="en-US" sz="3000"/>
              <a:t>Ways forward</a:t>
            </a:r>
          </a:p>
          <a:p>
            <a:pPr indent="-457200" algn="just">
              <a:spcBef>
                <a:spcPts val="0"/>
              </a:spcBef>
              <a:spcAft>
                <a:spcPts val="2400"/>
              </a:spcAft>
              <a:buClr>
                <a:schemeClr val="accent2"/>
              </a:buClr>
              <a:buSzPct val="100000"/>
            </a:pPr>
            <a:r>
              <a:rPr lang="en-US" sz="3000"/>
              <a:t>Six things to remember</a:t>
            </a:r>
            <a:endParaRPr lang="en-US" sz="3600"/>
          </a:p>
          <a:p>
            <a:pPr marL="0" indent="0" algn="just">
              <a:spcBef>
                <a:spcPts val="0"/>
              </a:spcBef>
              <a:buClr>
                <a:schemeClr val="accent1"/>
              </a:buClr>
              <a:buSzPts val="4400"/>
              <a:buNone/>
            </a:pPr>
            <a:endParaRPr lang="en-US" sz="4000"/>
          </a:p>
          <a:p>
            <a:endParaRPr lang="en-US"/>
          </a:p>
        </p:txBody>
      </p:sp>
      <p:pic>
        <p:nvPicPr>
          <p:cNvPr id="8" name="Picture 7" descr="A blue rectangular object with black border&#10;&#10;Description automatically generated">
            <a:extLst>
              <a:ext uri="{FF2B5EF4-FFF2-40B4-BE49-F238E27FC236}">
                <a16:creationId xmlns:a16="http://schemas.microsoft.com/office/drawing/2014/main" id="{2C987AF5-6199-493E-5704-1C7C5141B231}"/>
              </a:ext>
            </a:extLst>
          </p:cNvPr>
          <p:cNvPicPr>
            <a:picLocks noChangeAspect="1"/>
          </p:cNvPicPr>
          <p:nvPr/>
        </p:nvPicPr>
        <p:blipFill>
          <a:blip r:embed="rId3"/>
          <a:stretch>
            <a:fillRect/>
          </a:stretch>
        </p:blipFill>
        <p:spPr>
          <a:xfrm>
            <a:off x="-1922365" y="8705"/>
            <a:ext cx="9276883" cy="1351112"/>
          </a:xfrm>
          <a:prstGeom prst="rect">
            <a:avLst/>
          </a:prstGeom>
        </p:spPr>
      </p:pic>
      <p:sp>
        <p:nvSpPr>
          <p:cNvPr id="9" name="TextBox 8">
            <a:extLst>
              <a:ext uri="{FF2B5EF4-FFF2-40B4-BE49-F238E27FC236}">
                <a16:creationId xmlns:a16="http://schemas.microsoft.com/office/drawing/2014/main" id="{9449D350-4D6B-5DA2-E21B-439F90003944}"/>
              </a:ext>
            </a:extLst>
          </p:cNvPr>
          <p:cNvSpPr txBox="1"/>
          <p:nvPr/>
        </p:nvSpPr>
        <p:spPr>
          <a:xfrm>
            <a:off x="1789502" y="330318"/>
            <a:ext cx="2247239" cy="707886"/>
          </a:xfrm>
          <a:prstGeom prst="rect">
            <a:avLst/>
          </a:prstGeom>
          <a:noFill/>
        </p:spPr>
        <p:txBody>
          <a:bodyPr wrap="square" rtlCol="0">
            <a:spAutoFit/>
          </a:bodyPr>
          <a:lstStyle/>
          <a:p>
            <a:pPr defTabSz="685800">
              <a:buClr>
                <a:srgbClr val="000000"/>
              </a:buClr>
            </a:pPr>
            <a:r>
              <a:rPr lang="en-GB" sz="4000" kern="0">
                <a:solidFill>
                  <a:srgbClr val="FAF9F5"/>
                </a:solidFill>
                <a:latin typeface="Platz" panose="020B0604000000000000" pitchFamily="34" charset="0"/>
                <a:cs typeface="Arial"/>
                <a:sym typeface="Arial"/>
              </a:rPr>
              <a:t>AGENDA</a:t>
            </a:r>
          </a:p>
        </p:txBody>
      </p:sp>
    </p:spTree>
    <p:extLst>
      <p:ext uri="{BB962C8B-B14F-4D97-AF65-F5344CB8AC3E}">
        <p14:creationId xmlns:p14="http://schemas.microsoft.com/office/powerpoint/2010/main" val="158736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2209800" y="4615543"/>
            <a:ext cx="7772400" cy="794657"/>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lt1"/>
              </a:buClr>
              <a:buSzPts val="4000"/>
            </a:pPr>
            <a:r>
              <a:rPr lang="en-GB" sz="4800" b="0"/>
              <a:t>Research questions</a:t>
            </a:r>
            <a:endParaRPr sz="48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24AE5E5C-A208-A6D6-8E21-B707AC37F8A0}"/>
            </a:ext>
          </a:extLst>
        </p:cNvPr>
        <p:cNvGrpSpPr/>
        <p:nvPr/>
      </p:nvGrpSpPr>
      <p:grpSpPr>
        <a:xfrm>
          <a:off x="0" y="0"/>
          <a:ext cx="0" cy="0"/>
          <a:chOff x="0" y="0"/>
          <a:chExt cx="0" cy="0"/>
        </a:xfrm>
      </p:grpSpPr>
      <p:sp>
        <p:nvSpPr>
          <p:cNvPr id="114" name="Google Shape;114;g27a9fdd1bc7_0_5">
            <a:extLst>
              <a:ext uri="{FF2B5EF4-FFF2-40B4-BE49-F238E27FC236}">
                <a16:creationId xmlns:a16="http://schemas.microsoft.com/office/drawing/2014/main" id="{D90DF558-676B-235E-E2E7-F3E3113E9990}"/>
              </a:ext>
            </a:extLst>
          </p:cNvPr>
          <p:cNvSpPr txBox="1">
            <a:spLocks noGrp="1"/>
          </p:cNvSpPr>
          <p:nvPr>
            <p:ph type="body" idx="1"/>
          </p:nvPr>
        </p:nvSpPr>
        <p:spPr>
          <a:xfrm>
            <a:off x="1088570" y="1681430"/>
            <a:ext cx="10330544" cy="4626429"/>
          </a:xfrm>
          <a:prstGeom prst="rect">
            <a:avLst/>
          </a:prstGeom>
          <a:noFill/>
          <a:ln>
            <a:noFill/>
          </a:ln>
        </p:spPr>
        <p:txBody>
          <a:bodyPr spcFirstLastPara="1" vert="horz" wrap="square" lIns="91425" tIns="45700" rIns="91425" bIns="45700" rtlCol="0" anchor="t" anchorCtr="0">
            <a:noAutofit/>
          </a:bodyPr>
          <a:lstStyle/>
          <a:p>
            <a:pPr marL="457200" indent="-387350">
              <a:spcBef>
                <a:spcPts val="0"/>
              </a:spcBef>
              <a:spcAft>
                <a:spcPts val="1800"/>
              </a:spcAft>
              <a:buClr>
                <a:schemeClr val="accent2"/>
              </a:buClr>
              <a:buSzPts val="2500"/>
            </a:pPr>
            <a:r>
              <a:rPr lang="en-GB" sz="2800">
                <a:solidFill>
                  <a:srgbClr val="304048"/>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What are the </a:t>
            </a:r>
            <a:r>
              <a:rPr lang="en-GB" sz="2800" b="1">
                <a:solidFill>
                  <a:srgbClr val="304048"/>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impacts</a:t>
            </a:r>
            <a:r>
              <a:rPr lang="en-GB" sz="2800">
                <a:solidFill>
                  <a:srgbClr val="304048"/>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 of </a:t>
            </a:r>
            <a:r>
              <a:rPr lang="en-GB" sz="2800">
                <a:solidFill>
                  <a:srgbClr val="304048"/>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child marriage</a:t>
            </a:r>
            <a:r>
              <a:rPr lang="en-GB" sz="2800">
                <a:solidFill>
                  <a:srgbClr val="304048"/>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 and sexual consent laws</a:t>
            </a:r>
            <a:r>
              <a:rPr lang="en-GB" sz="2800" b="1">
                <a:solidFill>
                  <a:srgbClr val="304048"/>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 </a:t>
            </a:r>
            <a:r>
              <a:rPr lang="en-GB" sz="2800">
                <a:solidFill>
                  <a:srgbClr val="304048"/>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rPr>
              <a:t>on:</a:t>
            </a:r>
          </a:p>
          <a:p>
            <a:pPr marL="641350" indent="-571500">
              <a:spcBef>
                <a:spcPts val="0"/>
              </a:spcBef>
              <a:spcAft>
                <a:spcPts val="1800"/>
              </a:spcAft>
              <a:buClr>
                <a:schemeClr val="accent2"/>
              </a:buClr>
              <a:buSzPts val="2500"/>
            </a:pPr>
            <a:endParaRPr lang="en-GB" sz="2800" b="1">
              <a:solidFill>
                <a:srgbClr val="AE4C90"/>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endParaRPr>
          </a:p>
          <a:p>
            <a:pPr marL="457200" indent="-387350">
              <a:spcBef>
                <a:spcPts val="0"/>
              </a:spcBef>
              <a:spcAft>
                <a:spcPts val="1800"/>
              </a:spcAft>
              <a:buClr>
                <a:schemeClr val="accent2"/>
              </a:buClr>
              <a:buSzPts val="2500"/>
            </a:pPr>
            <a:endParaRPr lang="en-GB" sz="2800">
              <a:solidFill>
                <a:srgbClr val="000000"/>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endParaRPr>
          </a:p>
          <a:p>
            <a:pPr marL="457200" indent="-387350">
              <a:spcBef>
                <a:spcPts val="1800"/>
              </a:spcBef>
              <a:spcAft>
                <a:spcPts val="1800"/>
              </a:spcAft>
              <a:buClr>
                <a:schemeClr val="accent2"/>
              </a:buClr>
              <a:buSzPts val="2500"/>
            </a:pPr>
            <a:r>
              <a:rPr lang="en-GB" sz="2800">
                <a:solidFill>
                  <a:srgbClr val="000000"/>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rPr>
              <a:t>To what extent are laws </a:t>
            </a:r>
            <a:r>
              <a:rPr lang="en-GB" sz="2800" b="1">
                <a:solidFill>
                  <a:srgbClr val="000000"/>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rPr>
              <a:t>centring</a:t>
            </a:r>
            <a:r>
              <a:rPr lang="en-GB" sz="28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en-GB" sz="28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the </a:t>
            </a:r>
            <a:r>
              <a:rPr lang="en-GB" sz="2800" b="1">
                <a:solidFill>
                  <a:srgbClr val="AE4C9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rights and agency of girls</a:t>
            </a:r>
            <a:r>
              <a:rPr lang="en-GB" sz="28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in all their diversity?</a:t>
            </a:r>
            <a:endParaRPr lang="en-GB" sz="2800">
              <a:solidFill>
                <a:srgbClr val="000000"/>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endParaRPr>
          </a:p>
          <a:p>
            <a:pPr marL="927100" lvl="1" indent="-342900">
              <a:spcBef>
                <a:spcPts val="0"/>
              </a:spcBef>
              <a:spcAft>
                <a:spcPts val="1800"/>
              </a:spcAft>
              <a:buClr>
                <a:schemeClr val="accent2"/>
              </a:buClr>
              <a:buSzPts val="2500"/>
              <a:buFont typeface="Courier New" panose="02070309020205020404" pitchFamily="49" charset="0"/>
              <a:buChar char="o"/>
            </a:pPr>
            <a:r>
              <a:rPr lang="en-GB" sz="2500" i="1">
                <a:solidFill>
                  <a:srgbClr val="000000"/>
                </a:solidFill>
              </a:rPr>
              <a:t>What are the barriers to this?</a:t>
            </a:r>
          </a:p>
        </p:txBody>
      </p:sp>
      <p:sp>
        <p:nvSpPr>
          <p:cNvPr id="2" name="Rectangle 1">
            <a:extLst>
              <a:ext uri="{FF2B5EF4-FFF2-40B4-BE49-F238E27FC236}">
                <a16:creationId xmlns:a16="http://schemas.microsoft.com/office/drawing/2014/main" id="{E5FDAD9A-35F1-2956-AD42-7C3E71292E63}"/>
              </a:ext>
            </a:extLst>
          </p:cNvPr>
          <p:cNvSpPr/>
          <p:nvPr/>
        </p:nvSpPr>
        <p:spPr>
          <a:xfrm>
            <a:off x="3483428" y="2641601"/>
            <a:ext cx="2119086" cy="1045029"/>
          </a:xfrm>
          <a:prstGeom prst="rect">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Child marriage prevalence</a:t>
            </a:r>
          </a:p>
        </p:txBody>
      </p:sp>
      <p:sp>
        <p:nvSpPr>
          <p:cNvPr id="3" name="Rectangle 2">
            <a:extLst>
              <a:ext uri="{FF2B5EF4-FFF2-40B4-BE49-F238E27FC236}">
                <a16:creationId xmlns:a16="http://schemas.microsoft.com/office/drawing/2014/main" id="{A3A0C115-5129-DF66-12E9-ABEB1DDB4D1C}"/>
              </a:ext>
            </a:extLst>
          </p:cNvPr>
          <p:cNvSpPr/>
          <p:nvPr/>
        </p:nvSpPr>
        <p:spPr>
          <a:xfrm>
            <a:off x="7460343" y="2641601"/>
            <a:ext cx="2119086" cy="1045029"/>
          </a:xfrm>
          <a:prstGeom prst="rect">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t>Girls’ rights &amp; agency</a:t>
            </a:r>
          </a:p>
        </p:txBody>
      </p:sp>
      <p:pic>
        <p:nvPicPr>
          <p:cNvPr id="7" name="Graphic 6" descr="Downward trend graph with solid fill">
            <a:extLst>
              <a:ext uri="{FF2B5EF4-FFF2-40B4-BE49-F238E27FC236}">
                <a16:creationId xmlns:a16="http://schemas.microsoft.com/office/drawing/2014/main" id="{9179E2A3-03B8-F252-24BA-8B317438C2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5157" y="2567214"/>
            <a:ext cx="1193800" cy="1193800"/>
          </a:xfrm>
          <a:prstGeom prst="rect">
            <a:avLst/>
          </a:prstGeom>
        </p:spPr>
      </p:pic>
      <p:pic>
        <p:nvPicPr>
          <p:cNvPr id="9" name="Graphic 8" descr="Scales of justice with solid fill">
            <a:extLst>
              <a:ext uri="{FF2B5EF4-FFF2-40B4-BE49-F238E27FC236}">
                <a16:creationId xmlns:a16="http://schemas.microsoft.com/office/drawing/2014/main" id="{BA3D8C76-F6C6-F125-00C3-0BD470E729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8592" y="2525488"/>
            <a:ext cx="1193800" cy="1193800"/>
          </a:xfrm>
          <a:prstGeom prst="rect">
            <a:avLst/>
          </a:prstGeom>
        </p:spPr>
      </p:pic>
      <p:pic>
        <p:nvPicPr>
          <p:cNvPr id="6" name="Picture 5" descr="A blue rectangular object with black border&#10;&#10;Description automatically generated">
            <a:extLst>
              <a:ext uri="{FF2B5EF4-FFF2-40B4-BE49-F238E27FC236}">
                <a16:creationId xmlns:a16="http://schemas.microsoft.com/office/drawing/2014/main" id="{424B4CF0-21FC-22ED-A5B0-9153B455B15C}"/>
              </a:ext>
            </a:extLst>
          </p:cNvPr>
          <p:cNvPicPr>
            <a:picLocks noChangeAspect="1"/>
          </p:cNvPicPr>
          <p:nvPr/>
        </p:nvPicPr>
        <p:blipFill>
          <a:blip r:embed="rId7"/>
          <a:stretch>
            <a:fillRect/>
          </a:stretch>
        </p:blipFill>
        <p:spPr>
          <a:xfrm>
            <a:off x="-1922365" y="8705"/>
            <a:ext cx="9276883" cy="1351112"/>
          </a:xfrm>
          <a:prstGeom prst="rect">
            <a:avLst/>
          </a:prstGeom>
        </p:spPr>
      </p:pic>
      <p:sp>
        <p:nvSpPr>
          <p:cNvPr id="8" name="TextBox 7">
            <a:extLst>
              <a:ext uri="{FF2B5EF4-FFF2-40B4-BE49-F238E27FC236}">
                <a16:creationId xmlns:a16="http://schemas.microsoft.com/office/drawing/2014/main" id="{1B6F2327-43C6-36B4-169D-FAE32E747EC3}"/>
              </a:ext>
            </a:extLst>
          </p:cNvPr>
          <p:cNvSpPr txBox="1"/>
          <p:nvPr/>
        </p:nvSpPr>
        <p:spPr>
          <a:xfrm>
            <a:off x="1789502" y="330318"/>
            <a:ext cx="4034355" cy="707886"/>
          </a:xfrm>
          <a:prstGeom prst="rect">
            <a:avLst/>
          </a:prstGeom>
          <a:noFill/>
        </p:spPr>
        <p:txBody>
          <a:bodyPr wrap="square" rtlCol="0">
            <a:spAutoFit/>
          </a:bodyPr>
          <a:lstStyle/>
          <a:p>
            <a:pPr defTabSz="685800">
              <a:buClr>
                <a:srgbClr val="000000"/>
              </a:buClr>
            </a:pPr>
            <a:r>
              <a:rPr lang="en-GB" sz="4000" kern="0">
                <a:solidFill>
                  <a:srgbClr val="FAF9F5"/>
                </a:solidFill>
                <a:latin typeface="Platz" panose="020B0604000000000000" pitchFamily="34" charset="0"/>
                <a:cs typeface="Arial"/>
                <a:sym typeface="Arial"/>
              </a:rPr>
              <a:t>Research questions </a:t>
            </a:r>
          </a:p>
        </p:txBody>
      </p:sp>
    </p:spTree>
    <p:extLst>
      <p:ext uri="{BB962C8B-B14F-4D97-AF65-F5344CB8AC3E}">
        <p14:creationId xmlns:p14="http://schemas.microsoft.com/office/powerpoint/2010/main" val="2879217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0326E71C-A850-96E3-FED7-0CAB66EDBB37}"/>
            </a:ext>
          </a:extLst>
        </p:cNvPr>
        <p:cNvGrpSpPr/>
        <p:nvPr/>
      </p:nvGrpSpPr>
      <p:grpSpPr>
        <a:xfrm>
          <a:off x="0" y="0"/>
          <a:ext cx="0" cy="0"/>
          <a:chOff x="0" y="0"/>
          <a:chExt cx="0" cy="0"/>
        </a:xfrm>
      </p:grpSpPr>
      <p:cxnSp>
        <p:nvCxnSpPr>
          <p:cNvPr id="120" name="Google Shape;120;g27a9fdd1bc7_0_876">
            <a:extLst>
              <a:ext uri="{FF2B5EF4-FFF2-40B4-BE49-F238E27FC236}">
                <a16:creationId xmlns:a16="http://schemas.microsoft.com/office/drawing/2014/main" id="{6D6C8135-13A6-AF49-3888-B433FD0D6AD3}"/>
              </a:ext>
            </a:extLst>
          </p:cNvPr>
          <p:cNvCxnSpPr>
            <a:cxnSpLocks/>
          </p:cNvCxnSpPr>
          <p:nvPr/>
        </p:nvCxnSpPr>
        <p:spPr>
          <a:xfrm>
            <a:off x="6906521" y="4999530"/>
            <a:ext cx="807072" cy="0"/>
          </a:xfrm>
          <a:prstGeom prst="straightConnector1">
            <a:avLst/>
          </a:prstGeom>
          <a:noFill/>
          <a:ln w="9525" cap="flat" cmpd="sng">
            <a:solidFill>
              <a:srgbClr val="C2C2C2"/>
            </a:solidFill>
            <a:prstDash val="solid"/>
            <a:round/>
            <a:headEnd type="none" w="sm" len="sm"/>
            <a:tailEnd type="none" w="sm" len="sm"/>
          </a:ln>
        </p:spPr>
      </p:cxnSp>
      <p:sp>
        <p:nvSpPr>
          <p:cNvPr id="121" name="Google Shape;121;g27a9fdd1bc7_0_876">
            <a:extLst>
              <a:ext uri="{FF2B5EF4-FFF2-40B4-BE49-F238E27FC236}">
                <a16:creationId xmlns:a16="http://schemas.microsoft.com/office/drawing/2014/main" id="{4DDA2417-B3B6-8D9D-F398-4A7AE24F82E7}"/>
              </a:ext>
            </a:extLst>
          </p:cNvPr>
          <p:cNvSpPr txBox="1"/>
          <p:nvPr/>
        </p:nvSpPr>
        <p:spPr>
          <a:xfrm>
            <a:off x="8410766" y="4769298"/>
            <a:ext cx="3502416" cy="1608940"/>
          </a:xfrm>
          <a:prstGeom prst="rect">
            <a:avLst/>
          </a:prstGeom>
          <a:noFill/>
          <a:ln>
            <a:noFill/>
          </a:ln>
        </p:spPr>
        <p:txBody>
          <a:bodyPr spcFirstLastPara="1" wrap="square" lIns="91425" tIns="91425" rIns="91425" bIns="91425" anchor="ctr" anchorCtr="0">
            <a:noAutofit/>
          </a:bodyPr>
          <a:lstStyle/>
          <a:p>
            <a:pPr>
              <a:buClr>
                <a:srgbClr val="000000"/>
              </a:buClr>
              <a:buSzPts val="1800"/>
            </a:pPr>
            <a:r>
              <a:rPr lang="en-GB" sz="2000" b="1">
                <a:solidFill>
                  <a:srgbClr val="000000"/>
                </a:solidFill>
                <a:ea typeface="Arial"/>
                <a:cs typeface="Arial"/>
                <a:sym typeface="Arial"/>
              </a:rPr>
              <a:t>Child marriage literature</a:t>
            </a:r>
            <a:endParaRPr sz="2000" b="1">
              <a:solidFill>
                <a:srgbClr val="000000"/>
              </a:solidFill>
              <a:ea typeface="Arial"/>
              <a:cs typeface="Arial"/>
              <a:sym typeface="Arial"/>
            </a:endParaRPr>
          </a:p>
          <a:p>
            <a:pPr marL="342900" indent="-342900">
              <a:spcAft>
                <a:spcPts val="600"/>
              </a:spcAft>
              <a:buClr>
                <a:srgbClr val="000000"/>
              </a:buClr>
              <a:buSzPts val="1300"/>
              <a:buFont typeface="Arial" panose="020B0604020202020204" pitchFamily="34" charset="0"/>
              <a:buChar char="•"/>
            </a:pPr>
            <a:r>
              <a:rPr lang="en-GB" sz="2000">
                <a:solidFill>
                  <a:srgbClr val="000000"/>
                </a:solidFill>
                <a:cs typeface="Arial"/>
                <a:sym typeface="Arial"/>
              </a:rPr>
              <a:t>Interventions that:</a:t>
            </a:r>
            <a:endParaRPr lang="en-GB" sz="2000">
              <a:solidFill>
                <a:srgbClr val="000000"/>
              </a:solidFill>
              <a:cs typeface="Arial"/>
            </a:endParaRPr>
          </a:p>
          <a:p>
            <a:pPr marL="342900" indent="-342900">
              <a:spcAft>
                <a:spcPts val="600"/>
              </a:spcAft>
              <a:buClr>
                <a:srgbClr val="000000"/>
              </a:buClr>
              <a:buSzPts val="1300"/>
              <a:buFont typeface="Arial" panose="020B0604020202020204" pitchFamily="34" charset="0"/>
              <a:buChar char="•"/>
            </a:pPr>
            <a:r>
              <a:rPr lang="en-GB" sz="2000">
                <a:solidFill>
                  <a:srgbClr val="000000"/>
                </a:solidFill>
                <a:cs typeface="Arial"/>
                <a:sym typeface="Arial"/>
              </a:rPr>
              <a:t>Reduce prevalence </a:t>
            </a:r>
          </a:p>
          <a:p>
            <a:pPr marL="342900" indent="-342900">
              <a:spcAft>
                <a:spcPts val="600"/>
              </a:spcAft>
              <a:buClr>
                <a:srgbClr val="000000"/>
              </a:buClr>
              <a:buSzPts val="1300"/>
              <a:buFont typeface="Arial" panose="020B0604020202020204" pitchFamily="34" charset="0"/>
              <a:buChar char="•"/>
            </a:pPr>
            <a:r>
              <a:rPr lang="en-GB" sz="2000">
                <a:solidFill>
                  <a:srgbClr val="000000"/>
                </a:solidFill>
                <a:cs typeface="Arial"/>
              </a:rPr>
              <a:t>S</a:t>
            </a:r>
            <a:r>
              <a:rPr lang="en-GB" sz="2000">
                <a:solidFill>
                  <a:srgbClr val="000000"/>
                </a:solidFill>
                <a:cs typeface="Arial"/>
                <a:sym typeface="Arial"/>
              </a:rPr>
              <a:t>upport girls’ rights</a:t>
            </a:r>
            <a:endParaRPr sz="2000">
              <a:solidFill>
                <a:srgbClr val="000000"/>
              </a:solidFill>
              <a:cs typeface="Arial"/>
              <a:sym typeface="Arial"/>
            </a:endParaRPr>
          </a:p>
        </p:txBody>
      </p:sp>
      <p:sp>
        <p:nvSpPr>
          <p:cNvPr id="125" name="Google Shape;125;g27a9fdd1bc7_0_876">
            <a:extLst>
              <a:ext uri="{FF2B5EF4-FFF2-40B4-BE49-F238E27FC236}">
                <a16:creationId xmlns:a16="http://schemas.microsoft.com/office/drawing/2014/main" id="{502062E9-0F35-E554-7241-0465364475EB}"/>
              </a:ext>
            </a:extLst>
          </p:cNvPr>
          <p:cNvSpPr txBox="1"/>
          <p:nvPr/>
        </p:nvSpPr>
        <p:spPr>
          <a:xfrm>
            <a:off x="1101983" y="3034854"/>
            <a:ext cx="2305325" cy="1819555"/>
          </a:xfrm>
          <a:prstGeom prst="rect">
            <a:avLst/>
          </a:prstGeom>
          <a:noFill/>
          <a:ln>
            <a:noFill/>
          </a:ln>
        </p:spPr>
        <p:txBody>
          <a:bodyPr spcFirstLastPara="1" wrap="square" lIns="91425" tIns="91425" rIns="91425" bIns="91425" anchor="ctr" anchorCtr="0">
            <a:noAutofit/>
          </a:bodyPr>
          <a:lstStyle/>
          <a:p>
            <a:pPr>
              <a:buClr>
                <a:srgbClr val="000000"/>
              </a:buClr>
              <a:buSzPts val="1800"/>
            </a:pPr>
            <a:r>
              <a:rPr lang="en-GB" sz="2000" b="1">
                <a:solidFill>
                  <a:srgbClr val="000000"/>
                </a:solidFill>
                <a:ea typeface="Arial"/>
                <a:cs typeface="Arial"/>
                <a:sym typeface="Arial"/>
              </a:rPr>
              <a:t>Child marriage law literature</a:t>
            </a:r>
          </a:p>
          <a:p>
            <a:pPr marL="285750" indent="-285750">
              <a:buClr>
                <a:srgbClr val="000000"/>
              </a:buClr>
              <a:buSzPts val="1800"/>
              <a:buFont typeface="Arial" panose="020B0604020202020204" pitchFamily="34" charset="0"/>
              <a:buChar char="•"/>
            </a:pPr>
            <a:r>
              <a:rPr lang="en-GB" sz="2000">
                <a:solidFill>
                  <a:srgbClr val="000000"/>
                </a:solidFill>
                <a:ea typeface="Arial"/>
                <a:cs typeface="Arial"/>
                <a:sym typeface="Arial"/>
              </a:rPr>
              <a:t>National vs international law</a:t>
            </a:r>
            <a:endParaRPr sz="2000">
              <a:solidFill>
                <a:srgbClr val="000000"/>
              </a:solidFill>
              <a:ea typeface="Arial"/>
              <a:cs typeface="Arial"/>
              <a:sym typeface="Arial"/>
            </a:endParaRPr>
          </a:p>
          <a:p>
            <a:pPr>
              <a:buClr>
                <a:srgbClr val="000000"/>
              </a:buClr>
              <a:buSzPts val="1500"/>
            </a:pPr>
            <a:endParaRPr sz="1500" b="1">
              <a:solidFill>
                <a:srgbClr val="000000"/>
              </a:solidFill>
              <a:latin typeface="Arial"/>
              <a:ea typeface="Arial"/>
              <a:cs typeface="Arial"/>
              <a:sym typeface="Arial"/>
            </a:endParaRPr>
          </a:p>
        </p:txBody>
      </p:sp>
      <p:cxnSp>
        <p:nvCxnSpPr>
          <p:cNvPr id="126" name="Google Shape;126;g27a9fdd1bc7_0_876">
            <a:extLst>
              <a:ext uri="{FF2B5EF4-FFF2-40B4-BE49-F238E27FC236}">
                <a16:creationId xmlns:a16="http://schemas.microsoft.com/office/drawing/2014/main" id="{BC54859C-AF82-FE65-4F36-F8598C25C25E}"/>
              </a:ext>
            </a:extLst>
          </p:cNvPr>
          <p:cNvCxnSpPr>
            <a:cxnSpLocks/>
          </p:cNvCxnSpPr>
          <p:nvPr/>
        </p:nvCxnSpPr>
        <p:spPr>
          <a:xfrm flipH="1">
            <a:off x="3228646" y="3248874"/>
            <a:ext cx="972000" cy="0"/>
          </a:xfrm>
          <a:prstGeom prst="straightConnector1">
            <a:avLst/>
          </a:prstGeom>
          <a:noFill/>
          <a:ln w="9525" cap="flat" cmpd="sng">
            <a:solidFill>
              <a:srgbClr val="C2C2C2"/>
            </a:solidFill>
            <a:prstDash val="solid"/>
            <a:round/>
            <a:headEnd type="none" w="sm" len="sm"/>
            <a:tailEnd type="none" w="sm" len="sm"/>
          </a:ln>
        </p:spPr>
      </p:cxnSp>
      <p:cxnSp>
        <p:nvCxnSpPr>
          <p:cNvPr id="130" name="Google Shape;130;g27a9fdd1bc7_0_876">
            <a:extLst>
              <a:ext uri="{FF2B5EF4-FFF2-40B4-BE49-F238E27FC236}">
                <a16:creationId xmlns:a16="http://schemas.microsoft.com/office/drawing/2014/main" id="{BCEB3ACC-5B29-A6F4-1057-6998168057F3}"/>
              </a:ext>
            </a:extLst>
          </p:cNvPr>
          <p:cNvCxnSpPr>
            <a:cxnSpLocks/>
          </p:cNvCxnSpPr>
          <p:nvPr/>
        </p:nvCxnSpPr>
        <p:spPr>
          <a:xfrm flipV="1">
            <a:off x="6065305" y="1827461"/>
            <a:ext cx="1289213" cy="0"/>
          </a:xfrm>
          <a:prstGeom prst="straightConnector1">
            <a:avLst/>
          </a:prstGeom>
          <a:noFill/>
          <a:ln w="9525" cap="flat" cmpd="sng">
            <a:solidFill>
              <a:srgbClr val="C2C2C2"/>
            </a:solidFill>
            <a:prstDash val="solid"/>
            <a:round/>
            <a:headEnd type="none" w="sm" len="sm"/>
            <a:tailEnd type="none" w="sm" len="sm"/>
          </a:ln>
        </p:spPr>
      </p:cxnSp>
      <p:sp>
        <p:nvSpPr>
          <p:cNvPr id="131" name="Google Shape;131;g27a9fdd1bc7_0_876">
            <a:extLst>
              <a:ext uri="{FF2B5EF4-FFF2-40B4-BE49-F238E27FC236}">
                <a16:creationId xmlns:a16="http://schemas.microsoft.com/office/drawing/2014/main" id="{4DB9587B-1B07-1263-45EB-B57EFC4CE5A6}"/>
              </a:ext>
            </a:extLst>
          </p:cNvPr>
          <p:cNvSpPr txBox="1"/>
          <p:nvPr/>
        </p:nvSpPr>
        <p:spPr>
          <a:xfrm>
            <a:off x="8128122" y="1675226"/>
            <a:ext cx="3113192" cy="2021517"/>
          </a:xfrm>
          <a:prstGeom prst="rect">
            <a:avLst/>
          </a:prstGeom>
          <a:noFill/>
          <a:ln>
            <a:noFill/>
          </a:ln>
        </p:spPr>
        <p:txBody>
          <a:bodyPr spcFirstLastPara="1" wrap="square" lIns="91425" tIns="91425" rIns="91425" bIns="91425" anchor="ctr" anchorCtr="0">
            <a:noAutofit/>
          </a:bodyPr>
          <a:lstStyle/>
          <a:p>
            <a:pPr>
              <a:buClr>
                <a:srgbClr val="000000"/>
              </a:buClr>
              <a:buSzPts val="1800"/>
            </a:pPr>
            <a:r>
              <a:rPr lang="en-GB" sz="2000" b="1">
                <a:solidFill>
                  <a:srgbClr val="000000"/>
                </a:solidFill>
                <a:ea typeface="Roboto"/>
                <a:cs typeface="Roboto"/>
                <a:sym typeface="Roboto"/>
              </a:rPr>
              <a:t>Child marriage law impact literature</a:t>
            </a:r>
          </a:p>
          <a:p>
            <a:pPr marL="285750" indent="-285750">
              <a:spcAft>
                <a:spcPts val="600"/>
              </a:spcAft>
              <a:buClr>
                <a:srgbClr val="000000"/>
              </a:buClr>
              <a:buSzPts val="1800"/>
              <a:buFont typeface="Arial" panose="020B0604020202020204" pitchFamily="34" charset="0"/>
              <a:buChar char="•"/>
            </a:pPr>
            <a:r>
              <a:rPr lang="en-GB" sz="2000">
                <a:solidFill>
                  <a:srgbClr val="000000"/>
                </a:solidFill>
                <a:cs typeface="Arial"/>
                <a:sym typeface="Roboto"/>
              </a:rPr>
              <a:t>Focus on correlation, not causality</a:t>
            </a:r>
          </a:p>
          <a:p>
            <a:pPr marL="285750" indent="-285750">
              <a:spcAft>
                <a:spcPts val="600"/>
              </a:spcAft>
              <a:buClr>
                <a:srgbClr val="000000"/>
              </a:buClr>
              <a:buSzPts val="1800"/>
              <a:buFont typeface="Arial" panose="020B0604020202020204" pitchFamily="34" charset="0"/>
              <a:buChar char="•"/>
            </a:pPr>
            <a:r>
              <a:rPr lang="en-GB" sz="2000">
                <a:solidFill>
                  <a:srgbClr val="000000"/>
                </a:solidFill>
                <a:cs typeface="Arial"/>
                <a:sym typeface="Roboto"/>
              </a:rPr>
              <a:t>Need more socio-legal research</a:t>
            </a:r>
            <a:endParaRPr sz="2000">
              <a:solidFill>
                <a:srgbClr val="000000"/>
              </a:solidFill>
              <a:cs typeface="Arial"/>
              <a:sym typeface="Arial"/>
            </a:endParaRPr>
          </a:p>
        </p:txBody>
      </p:sp>
      <p:grpSp>
        <p:nvGrpSpPr>
          <p:cNvPr id="134" name="Google Shape;134;g27a9fdd1bc7_0_876">
            <a:extLst>
              <a:ext uri="{FF2B5EF4-FFF2-40B4-BE49-F238E27FC236}">
                <a16:creationId xmlns:a16="http://schemas.microsoft.com/office/drawing/2014/main" id="{0D11E40D-8AC1-795F-C874-83C763AE40E9}"/>
              </a:ext>
            </a:extLst>
          </p:cNvPr>
          <p:cNvGrpSpPr/>
          <p:nvPr/>
        </p:nvGrpSpPr>
        <p:grpSpPr>
          <a:xfrm>
            <a:off x="3517848" y="1808319"/>
            <a:ext cx="4195745" cy="3496002"/>
            <a:chOff x="2991269" y="1153325"/>
            <a:chExt cx="3514811" cy="3252002"/>
          </a:xfrm>
        </p:grpSpPr>
        <p:sp>
          <p:nvSpPr>
            <p:cNvPr id="135" name="Google Shape;135;g27a9fdd1bc7_0_876">
              <a:extLst>
                <a:ext uri="{FF2B5EF4-FFF2-40B4-BE49-F238E27FC236}">
                  <a16:creationId xmlns:a16="http://schemas.microsoft.com/office/drawing/2014/main" id="{32CB6DBC-8922-D673-B3B1-4D95E3158CB4}"/>
                </a:ext>
              </a:extLst>
            </p:cNvPr>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txBody>
            <a:bodyPr/>
            <a:lstStyle/>
            <a:p>
              <a:endParaRPr lang="en-GB"/>
            </a:p>
          </p:txBody>
        </p:sp>
        <p:sp>
          <p:nvSpPr>
            <p:cNvPr id="136" name="Google Shape;136;g27a9fdd1bc7_0_876">
              <a:extLst>
                <a:ext uri="{FF2B5EF4-FFF2-40B4-BE49-F238E27FC236}">
                  <a16:creationId xmlns:a16="http://schemas.microsoft.com/office/drawing/2014/main" id="{9D48B1DF-713A-FC01-8622-D7C030898EF6}"/>
                </a:ext>
              </a:extLst>
            </p:cNvPr>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E4C90"/>
            </a:solidFill>
            <a:ln>
              <a:noFill/>
            </a:ln>
          </p:spPr>
          <p:txBody>
            <a:bodyPr/>
            <a:lstStyle/>
            <a:p>
              <a:endParaRPr lang="en-GB"/>
            </a:p>
          </p:txBody>
        </p:sp>
        <p:sp>
          <p:nvSpPr>
            <p:cNvPr id="137" name="Google Shape;137;g27a9fdd1bc7_0_876">
              <a:extLst>
                <a:ext uri="{FF2B5EF4-FFF2-40B4-BE49-F238E27FC236}">
                  <a16:creationId xmlns:a16="http://schemas.microsoft.com/office/drawing/2014/main" id="{C37143F3-6F32-987F-18AB-2A48D1BEBB99}"/>
                </a:ext>
              </a:extLst>
            </p:cNvPr>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AAACB"/>
            </a:solidFill>
            <a:ln>
              <a:noFill/>
            </a:ln>
          </p:spPr>
          <p:txBody>
            <a:bodyPr/>
            <a:lstStyle/>
            <a:p>
              <a:endParaRPr lang="en-GB">
                <a:solidFill>
                  <a:srgbClr val="AE4C90"/>
                </a:solidFill>
              </a:endParaRPr>
            </a:p>
          </p:txBody>
        </p:sp>
        <p:sp>
          <p:nvSpPr>
            <p:cNvPr id="138" name="Google Shape;138;g27a9fdd1bc7_0_876">
              <a:extLst>
                <a:ext uri="{FF2B5EF4-FFF2-40B4-BE49-F238E27FC236}">
                  <a16:creationId xmlns:a16="http://schemas.microsoft.com/office/drawing/2014/main" id="{5A7E6F2C-EDC2-81F3-684E-A87F9E8C98F4}"/>
                </a:ext>
              </a:extLst>
            </p:cNvPr>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GB"/>
            </a:p>
          </p:txBody>
        </p:sp>
        <p:sp>
          <p:nvSpPr>
            <p:cNvPr id="139" name="Google Shape;139;g27a9fdd1bc7_0_876">
              <a:extLst>
                <a:ext uri="{FF2B5EF4-FFF2-40B4-BE49-F238E27FC236}">
                  <a16:creationId xmlns:a16="http://schemas.microsoft.com/office/drawing/2014/main" id="{3A20A90C-C7C3-7873-C7A0-56A198D37394}"/>
                </a:ext>
              </a:extLst>
            </p:cNvPr>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E4C90"/>
            </a:solidFill>
            <a:ln>
              <a:noFill/>
            </a:ln>
          </p:spPr>
          <p:txBody>
            <a:bodyPr/>
            <a:lstStyle/>
            <a:p>
              <a:endParaRPr lang="en-GB"/>
            </a:p>
          </p:txBody>
        </p:sp>
        <p:sp>
          <p:nvSpPr>
            <p:cNvPr id="140" name="Google Shape;140;g27a9fdd1bc7_0_876">
              <a:extLst>
                <a:ext uri="{FF2B5EF4-FFF2-40B4-BE49-F238E27FC236}">
                  <a16:creationId xmlns:a16="http://schemas.microsoft.com/office/drawing/2014/main" id="{6773D446-8548-BE09-C631-E135C3C7569D}"/>
                </a:ext>
              </a:extLst>
            </p:cNvPr>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DAAACB"/>
            </a:solidFill>
            <a:ln>
              <a:noFill/>
            </a:ln>
          </p:spPr>
          <p:txBody>
            <a:bodyPr/>
            <a:lstStyle/>
            <a:p>
              <a:endParaRPr lang="en-GB">
                <a:solidFill>
                  <a:srgbClr val="AE4C90"/>
                </a:solidFill>
              </a:endParaRPr>
            </a:p>
          </p:txBody>
        </p:sp>
        <p:sp>
          <p:nvSpPr>
            <p:cNvPr id="141" name="Google Shape;141;g27a9fdd1bc7_0_876">
              <a:extLst>
                <a:ext uri="{FF2B5EF4-FFF2-40B4-BE49-F238E27FC236}">
                  <a16:creationId xmlns:a16="http://schemas.microsoft.com/office/drawing/2014/main" id="{28562027-41C6-5E2C-A12E-DFAE680804ED}"/>
                </a:ext>
              </a:extLst>
            </p:cNvPr>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E4C90"/>
            </a:solidFill>
            <a:ln>
              <a:noFill/>
            </a:ln>
          </p:spPr>
          <p:txBody>
            <a:bodyPr/>
            <a:lstStyle/>
            <a:p>
              <a:endParaRPr lang="en-GB"/>
            </a:p>
          </p:txBody>
        </p:sp>
        <p:sp>
          <p:nvSpPr>
            <p:cNvPr id="142" name="Google Shape;142;g27a9fdd1bc7_0_876">
              <a:extLst>
                <a:ext uri="{FF2B5EF4-FFF2-40B4-BE49-F238E27FC236}">
                  <a16:creationId xmlns:a16="http://schemas.microsoft.com/office/drawing/2014/main" id="{9E94D6BC-B70E-9756-2E56-A707124BDAF3}"/>
                </a:ext>
              </a:extLst>
            </p:cNvPr>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DAAACB"/>
            </a:solidFill>
            <a:ln>
              <a:noFill/>
            </a:ln>
          </p:spPr>
          <p:txBody>
            <a:bodyPr/>
            <a:lstStyle/>
            <a:p>
              <a:endParaRPr lang="en-GB">
                <a:solidFill>
                  <a:srgbClr val="AE4C90"/>
                </a:solidFill>
              </a:endParaRPr>
            </a:p>
          </p:txBody>
        </p:sp>
      </p:grpSp>
      <p:sp>
        <p:nvSpPr>
          <p:cNvPr id="3" name="Oval 2">
            <a:extLst>
              <a:ext uri="{FF2B5EF4-FFF2-40B4-BE49-F238E27FC236}">
                <a16:creationId xmlns:a16="http://schemas.microsoft.com/office/drawing/2014/main" id="{AEF34C56-B4DD-6598-38AB-61189B44807D}"/>
              </a:ext>
            </a:extLst>
          </p:cNvPr>
          <p:cNvSpPr/>
          <p:nvPr/>
        </p:nvSpPr>
        <p:spPr>
          <a:xfrm>
            <a:off x="693348" y="3034854"/>
            <a:ext cx="442262" cy="460463"/>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2</a:t>
            </a:r>
          </a:p>
        </p:txBody>
      </p:sp>
      <p:sp>
        <p:nvSpPr>
          <p:cNvPr id="4" name="Oval 3">
            <a:extLst>
              <a:ext uri="{FF2B5EF4-FFF2-40B4-BE49-F238E27FC236}">
                <a16:creationId xmlns:a16="http://schemas.microsoft.com/office/drawing/2014/main" id="{F92D46E5-0446-8E09-4511-9E86AD9362BD}"/>
              </a:ext>
            </a:extLst>
          </p:cNvPr>
          <p:cNvSpPr/>
          <p:nvPr/>
        </p:nvSpPr>
        <p:spPr>
          <a:xfrm>
            <a:off x="7617995" y="1675226"/>
            <a:ext cx="442262" cy="460463"/>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1</a:t>
            </a:r>
          </a:p>
        </p:txBody>
      </p:sp>
      <p:sp>
        <p:nvSpPr>
          <p:cNvPr id="5" name="Oval 4">
            <a:extLst>
              <a:ext uri="{FF2B5EF4-FFF2-40B4-BE49-F238E27FC236}">
                <a16:creationId xmlns:a16="http://schemas.microsoft.com/office/drawing/2014/main" id="{9F7ED206-064C-D213-813C-60EC4D80C2E3}"/>
              </a:ext>
            </a:extLst>
          </p:cNvPr>
          <p:cNvSpPr/>
          <p:nvPr/>
        </p:nvSpPr>
        <p:spPr>
          <a:xfrm>
            <a:off x="7968504" y="4769298"/>
            <a:ext cx="442262" cy="460463"/>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t>3</a:t>
            </a:r>
          </a:p>
        </p:txBody>
      </p:sp>
      <p:pic>
        <p:nvPicPr>
          <p:cNvPr id="6" name="Picture 5" descr="A blue rectangular object with black border&#10;&#10;Description automatically generated">
            <a:extLst>
              <a:ext uri="{FF2B5EF4-FFF2-40B4-BE49-F238E27FC236}">
                <a16:creationId xmlns:a16="http://schemas.microsoft.com/office/drawing/2014/main" id="{A137573F-20ED-95E2-1558-DC82A14F151C}"/>
              </a:ext>
            </a:extLst>
          </p:cNvPr>
          <p:cNvPicPr>
            <a:picLocks noChangeAspect="1"/>
          </p:cNvPicPr>
          <p:nvPr/>
        </p:nvPicPr>
        <p:blipFill>
          <a:blip r:embed="rId3"/>
          <a:stretch>
            <a:fillRect/>
          </a:stretch>
        </p:blipFill>
        <p:spPr>
          <a:xfrm>
            <a:off x="-1922365" y="8705"/>
            <a:ext cx="9276883" cy="1351112"/>
          </a:xfrm>
          <a:prstGeom prst="rect">
            <a:avLst/>
          </a:prstGeom>
        </p:spPr>
      </p:pic>
      <p:sp>
        <p:nvSpPr>
          <p:cNvPr id="7" name="TextBox 6">
            <a:extLst>
              <a:ext uri="{FF2B5EF4-FFF2-40B4-BE49-F238E27FC236}">
                <a16:creationId xmlns:a16="http://schemas.microsoft.com/office/drawing/2014/main" id="{4FBB0454-3236-3F46-F9BA-1F18D22EBD3C}"/>
              </a:ext>
            </a:extLst>
          </p:cNvPr>
          <p:cNvSpPr txBox="1"/>
          <p:nvPr/>
        </p:nvSpPr>
        <p:spPr>
          <a:xfrm>
            <a:off x="1375559" y="320223"/>
            <a:ext cx="4826247" cy="707886"/>
          </a:xfrm>
          <a:prstGeom prst="rect">
            <a:avLst/>
          </a:prstGeom>
          <a:noFill/>
        </p:spPr>
        <p:txBody>
          <a:bodyPr wrap="square" rtlCol="0">
            <a:spAutoFit/>
          </a:bodyPr>
          <a:lstStyle/>
          <a:p>
            <a:pPr defTabSz="685800">
              <a:buClr>
                <a:srgbClr val="000000"/>
              </a:buClr>
            </a:pPr>
            <a:r>
              <a:rPr lang="en-GB" sz="4000" kern="0">
                <a:solidFill>
                  <a:srgbClr val="FAF9F5"/>
                </a:solidFill>
                <a:latin typeface="Platz" panose="020B0604000000000000" pitchFamily="34" charset="0"/>
                <a:cs typeface="Arial"/>
                <a:sym typeface="Arial"/>
              </a:rPr>
              <a:t>The available literature</a:t>
            </a:r>
          </a:p>
        </p:txBody>
      </p:sp>
    </p:spTree>
    <p:extLst>
      <p:ext uri="{BB962C8B-B14F-4D97-AF65-F5344CB8AC3E}">
        <p14:creationId xmlns:p14="http://schemas.microsoft.com/office/powerpoint/2010/main" val="76365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7922e89d39_0_5"/>
          <p:cNvSpPr txBox="1">
            <a:spLocks noGrp="1"/>
          </p:cNvSpPr>
          <p:nvPr>
            <p:ph type="title"/>
          </p:nvPr>
        </p:nvSpPr>
        <p:spPr>
          <a:xfrm>
            <a:off x="2209800" y="4646386"/>
            <a:ext cx="7772400" cy="818243"/>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lt1"/>
              </a:buClr>
              <a:buSzPts val="4000"/>
            </a:pPr>
            <a:r>
              <a:rPr lang="en-GB" sz="4800" b="0"/>
              <a:t>Human rights framework</a:t>
            </a:r>
            <a:endParaRPr sz="48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18CC56E-B307-7030-B062-E3E9A3EB5D6F}"/>
            </a:ext>
          </a:extLst>
        </p:cNvPr>
        <p:cNvGrpSpPr/>
        <p:nvPr/>
      </p:nvGrpSpPr>
      <p:grpSpPr>
        <a:xfrm>
          <a:off x="0" y="0"/>
          <a:ext cx="0" cy="0"/>
          <a:chOff x="0" y="0"/>
          <a:chExt cx="0" cy="0"/>
        </a:xfrm>
      </p:grpSpPr>
      <p:sp>
        <p:nvSpPr>
          <p:cNvPr id="160" name="Google Shape;160;g27a9fdd1bc7_0_1014">
            <a:extLst>
              <a:ext uri="{FF2B5EF4-FFF2-40B4-BE49-F238E27FC236}">
                <a16:creationId xmlns:a16="http://schemas.microsoft.com/office/drawing/2014/main" id="{81928973-F44F-7C4E-95DB-0E7993D941A2}"/>
              </a:ext>
            </a:extLst>
          </p:cNvPr>
          <p:cNvSpPr txBox="1">
            <a:spLocks noGrp="1"/>
          </p:cNvSpPr>
          <p:nvPr>
            <p:ph type="body" idx="1"/>
          </p:nvPr>
        </p:nvSpPr>
        <p:spPr>
          <a:xfrm>
            <a:off x="2471310" y="2110655"/>
            <a:ext cx="8947566" cy="3421743"/>
          </a:xfrm>
          <a:prstGeom prst="rect">
            <a:avLst/>
          </a:prstGeom>
          <a:noFill/>
          <a:ln>
            <a:noFill/>
          </a:ln>
        </p:spPr>
        <p:txBody>
          <a:bodyPr spcFirstLastPara="1" vert="horz" wrap="square" lIns="91425" tIns="45700" rIns="91425" bIns="45700" rtlCol="0" anchor="t" anchorCtr="0">
            <a:noAutofit/>
          </a:bodyPr>
          <a:lstStyle/>
          <a:p>
            <a:pPr marL="44450" indent="0">
              <a:spcBef>
                <a:spcPts val="0"/>
              </a:spcBef>
              <a:spcAft>
                <a:spcPts val="2400"/>
              </a:spcAft>
              <a:buClr>
                <a:srgbClr val="000000"/>
              </a:buClr>
              <a:buSzPts val="2900"/>
              <a:buNone/>
            </a:pPr>
            <a:r>
              <a:rPr lang="en-GB" sz="2800" b="1">
                <a:solidFill>
                  <a:srgbClr val="000000"/>
                </a:solidFill>
              </a:rPr>
              <a:t>1965</a:t>
            </a:r>
            <a:r>
              <a:rPr lang="en-GB" sz="2800">
                <a:solidFill>
                  <a:srgbClr val="000000"/>
                </a:solidFill>
              </a:rPr>
              <a:t> – a UN General Assembly resolution calls for </a:t>
            </a:r>
            <a:r>
              <a:rPr lang="en-GB" sz="2800" b="1">
                <a:solidFill>
                  <a:srgbClr val="AE4C90"/>
                </a:solidFill>
              </a:rPr>
              <a:t>15 years </a:t>
            </a:r>
            <a:r>
              <a:rPr lang="en-GB" sz="2800">
                <a:solidFill>
                  <a:srgbClr val="000000"/>
                </a:solidFill>
              </a:rPr>
              <a:t>to be the lowest age for marriage</a:t>
            </a:r>
            <a:endParaRPr lang="en-GB" sz="2800">
              <a:solidFill>
                <a:srgbClr val="304048"/>
              </a:solidFill>
            </a:endParaRPr>
          </a:p>
          <a:p>
            <a:pPr marL="44450" indent="0">
              <a:spcBef>
                <a:spcPts val="0"/>
              </a:spcBef>
              <a:spcAft>
                <a:spcPts val="2400"/>
              </a:spcAft>
              <a:buClr>
                <a:srgbClr val="000000"/>
              </a:buClr>
              <a:buSzPts val="2900"/>
              <a:buNone/>
            </a:pPr>
            <a:r>
              <a:rPr lang="en-GB" sz="2800" b="1">
                <a:solidFill>
                  <a:srgbClr val="000000"/>
                </a:solidFill>
              </a:rPr>
              <a:t>1994</a:t>
            </a:r>
            <a:r>
              <a:rPr lang="en-GB" sz="2800">
                <a:solidFill>
                  <a:srgbClr val="000000"/>
                </a:solidFill>
              </a:rPr>
              <a:t> – the CEDAW Committee specifies </a:t>
            </a:r>
            <a:r>
              <a:rPr lang="en-GB" sz="2800" b="1">
                <a:solidFill>
                  <a:srgbClr val="AE4C90"/>
                </a:solidFill>
              </a:rPr>
              <a:t>18 years </a:t>
            </a:r>
            <a:r>
              <a:rPr lang="en-GB" sz="2800">
                <a:solidFill>
                  <a:srgbClr val="000000"/>
                </a:solidFill>
              </a:rPr>
              <a:t>as the minimum age of marriage</a:t>
            </a:r>
          </a:p>
          <a:p>
            <a:pPr marL="44450" indent="0">
              <a:spcBef>
                <a:spcPts val="0"/>
              </a:spcBef>
              <a:spcAft>
                <a:spcPts val="2400"/>
              </a:spcAft>
              <a:buClr>
                <a:srgbClr val="000000"/>
              </a:buClr>
              <a:buSzPts val="2900"/>
              <a:buNone/>
            </a:pPr>
            <a:r>
              <a:rPr lang="en-GB" sz="2800" b="1">
                <a:solidFill>
                  <a:srgbClr val="000000"/>
                </a:solidFill>
              </a:rPr>
              <a:t>2004</a:t>
            </a:r>
            <a:r>
              <a:rPr lang="en-GB" sz="2800">
                <a:solidFill>
                  <a:srgbClr val="000000"/>
                </a:solidFill>
              </a:rPr>
              <a:t> – Committee on the Rights of Child reiterates </a:t>
            </a:r>
            <a:r>
              <a:rPr lang="en-GB" sz="2800" b="1">
                <a:solidFill>
                  <a:srgbClr val="AE4C90"/>
                </a:solidFill>
              </a:rPr>
              <a:t>18 years </a:t>
            </a:r>
            <a:r>
              <a:rPr lang="en-GB" sz="2800">
                <a:solidFill>
                  <a:srgbClr val="000000"/>
                </a:solidFill>
              </a:rPr>
              <a:t>as the minimum age of marriage</a:t>
            </a:r>
          </a:p>
        </p:txBody>
      </p:sp>
      <p:sp>
        <p:nvSpPr>
          <p:cNvPr id="2" name="Arrow: Down 1">
            <a:extLst>
              <a:ext uri="{FF2B5EF4-FFF2-40B4-BE49-F238E27FC236}">
                <a16:creationId xmlns:a16="http://schemas.microsoft.com/office/drawing/2014/main" id="{53720FF2-9A66-7768-A206-F812D27D744D}"/>
              </a:ext>
            </a:extLst>
          </p:cNvPr>
          <p:cNvSpPr/>
          <p:nvPr/>
        </p:nvSpPr>
        <p:spPr>
          <a:xfrm>
            <a:off x="1268193" y="2110655"/>
            <a:ext cx="972000" cy="3744000"/>
          </a:xfrm>
          <a:prstGeom prst="downArrow">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ue rectangular object with black border&#10;&#10;Description automatically generated">
            <a:extLst>
              <a:ext uri="{FF2B5EF4-FFF2-40B4-BE49-F238E27FC236}">
                <a16:creationId xmlns:a16="http://schemas.microsoft.com/office/drawing/2014/main" id="{7D5D5797-6D30-B90B-0765-A6890ABF1EFB}"/>
              </a:ext>
            </a:extLst>
          </p:cNvPr>
          <p:cNvPicPr>
            <a:picLocks noChangeAspect="1"/>
          </p:cNvPicPr>
          <p:nvPr/>
        </p:nvPicPr>
        <p:blipFill>
          <a:blip r:embed="rId3"/>
          <a:stretch>
            <a:fillRect/>
          </a:stretch>
        </p:blipFill>
        <p:spPr>
          <a:xfrm>
            <a:off x="-1922365" y="8705"/>
            <a:ext cx="9847165" cy="1595122"/>
          </a:xfrm>
          <a:prstGeom prst="rect">
            <a:avLst/>
          </a:prstGeom>
        </p:spPr>
      </p:pic>
      <p:sp>
        <p:nvSpPr>
          <p:cNvPr id="4" name="TextBox 3">
            <a:extLst>
              <a:ext uri="{FF2B5EF4-FFF2-40B4-BE49-F238E27FC236}">
                <a16:creationId xmlns:a16="http://schemas.microsoft.com/office/drawing/2014/main" id="{5ED4C220-539B-EE3D-6400-ADFF5BA57C03}"/>
              </a:ext>
            </a:extLst>
          </p:cNvPr>
          <p:cNvSpPr txBox="1"/>
          <p:nvPr/>
        </p:nvSpPr>
        <p:spPr>
          <a:xfrm>
            <a:off x="1649193" y="242267"/>
            <a:ext cx="5295900" cy="1261884"/>
          </a:xfrm>
          <a:prstGeom prst="rect">
            <a:avLst/>
          </a:prstGeom>
          <a:noFill/>
        </p:spPr>
        <p:txBody>
          <a:bodyPr wrap="square" rtlCol="0">
            <a:spAutoFit/>
          </a:bodyPr>
          <a:lstStyle/>
          <a:p>
            <a:pPr algn="ctr" defTabSz="685800">
              <a:buClr>
                <a:srgbClr val="000000"/>
              </a:buClr>
            </a:pPr>
            <a:r>
              <a:rPr lang="en-GB" sz="3800" kern="0">
                <a:solidFill>
                  <a:srgbClr val="FAF9F5"/>
                </a:solidFill>
                <a:latin typeface="Platz" panose="020B0604000000000000" pitchFamily="34" charset="0"/>
                <a:cs typeface="Arial"/>
                <a:sym typeface="Arial"/>
              </a:rPr>
              <a:t>History of the minimum age of marriage</a:t>
            </a:r>
          </a:p>
        </p:txBody>
      </p:sp>
    </p:spTree>
    <p:extLst>
      <p:ext uri="{BB962C8B-B14F-4D97-AF65-F5344CB8AC3E}">
        <p14:creationId xmlns:p14="http://schemas.microsoft.com/office/powerpoint/2010/main" val="2045991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7a9fdd1bc7_0_1019"/>
          <p:cNvSpPr txBox="1">
            <a:spLocks noGrp="1"/>
          </p:cNvSpPr>
          <p:nvPr>
            <p:ph type="title"/>
          </p:nvPr>
        </p:nvSpPr>
        <p:spPr>
          <a:xfrm>
            <a:off x="2053772" y="501153"/>
            <a:ext cx="8211458" cy="1527268"/>
          </a:xfrm>
          <a:prstGeom prst="rect">
            <a:avLst/>
          </a:prstGeom>
          <a:noFill/>
          <a:ln>
            <a:noFill/>
          </a:ln>
        </p:spPr>
        <p:txBody>
          <a:bodyPr spcFirstLastPara="1" vert="horz" wrap="square" lIns="91425" tIns="45700" rIns="91425" bIns="45700" rtlCol="0" anchor="ctr" anchorCtr="0">
            <a:noAutofit/>
          </a:bodyPr>
          <a:lstStyle/>
          <a:p>
            <a:pPr algn="l">
              <a:spcBef>
                <a:spcPts val="0"/>
              </a:spcBef>
              <a:buSzPct val="100000"/>
            </a:pPr>
            <a:r>
              <a:rPr lang="en-GB" sz="3800" b="1"/>
              <a:t>Interpretations of the Committee on the Rights of the Child on sexual consent</a:t>
            </a:r>
          </a:p>
        </p:txBody>
      </p:sp>
      <p:sp>
        <p:nvSpPr>
          <p:cNvPr id="166" name="Google Shape;166;g27a9fdd1bc7_0_1019"/>
          <p:cNvSpPr txBox="1">
            <a:spLocks noGrp="1"/>
          </p:cNvSpPr>
          <p:nvPr>
            <p:ph type="body" idx="1"/>
          </p:nvPr>
        </p:nvSpPr>
        <p:spPr>
          <a:xfrm>
            <a:off x="2175329" y="2325593"/>
            <a:ext cx="7968343" cy="3584931"/>
          </a:xfrm>
          <a:prstGeom prst="rect">
            <a:avLst/>
          </a:prstGeom>
          <a:noFill/>
          <a:ln>
            <a:noFill/>
          </a:ln>
        </p:spPr>
        <p:txBody>
          <a:bodyPr spcFirstLastPara="1" vert="horz" wrap="square" lIns="91425" tIns="45700" rIns="91425" bIns="45700" rtlCol="0" anchor="t" anchorCtr="0">
            <a:noAutofit/>
          </a:bodyPr>
          <a:lstStyle/>
          <a:p>
            <a:pPr marL="457200" indent="-419100">
              <a:spcBef>
                <a:spcPts val="360"/>
              </a:spcBef>
              <a:spcAft>
                <a:spcPts val="3000"/>
              </a:spcAft>
              <a:buClr>
                <a:srgbClr val="66CBE1"/>
              </a:buClr>
              <a:buSzPts val="3000"/>
            </a:pPr>
            <a:r>
              <a:rPr lang="en-GB" sz="3000" b="1">
                <a:solidFill>
                  <a:srgbClr val="AE4C90"/>
                </a:solidFill>
              </a:rPr>
              <a:t>Set</a:t>
            </a:r>
            <a:r>
              <a:rPr lang="en-GB" sz="3000" b="1"/>
              <a:t> </a:t>
            </a:r>
            <a:r>
              <a:rPr lang="en-GB" sz="3000" i="1"/>
              <a:t>an</a:t>
            </a:r>
            <a:r>
              <a:rPr lang="en-GB" sz="3000"/>
              <a:t> age of sexual consent</a:t>
            </a:r>
            <a:endParaRPr sz="3000"/>
          </a:p>
          <a:p>
            <a:pPr marL="457200" indent="-419100">
              <a:spcBef>
                <a:spcPts val="0"/>
              </a:spcBef>
              <a:spcAft>
                <a:spcPts val="3000"/>
              </a:spcAft>
              <a:buClr>
                <a:srgbClr val="66CBE1"/>
              </a:buClr>
              <a:buSzPts val="3000"/>
            </a:pPr>
            <a:r>
              <a:rPr lang="en-GB" sz="3000" b="1">
                <a:solidFill>
                  <a:srgbClr val="AE4C90"/>
                </a:solidFill>
              </a:rPr>
              <a:t>Avoid</a:t>
            </a:r>
            <a:r>
              <a:rPr lang="en-GB" sz="3000" b="1"/>
              <a:t> </a:t>
            </a:r>
            <a:r>
              <a:rPr lang="en-GB" sz="3000"/>
              <a:t>criminalising consensual sex </a:t>
            </a:r>
            <a:endParaRPr sz="3000"/>
          </a:p>
          <a:p>
            <a:pPr marL="457200" indent="-419100">
              <a:spcBef>
                <a:spcPts val="0"/>
              </a:spcBef>
              <a:spcAft>
                <a:spcPts val="3000"/>
              </a:spcAft>
              <a:buClr>
                <a:srgbClr val="66CBE1"/>
              </a:buClr>
              <a:buSzPts val="3000"/>
            </a:pPr>
            <a:r>
              <a:rPr lang="en-GB" sz="3000" b="1">
                <a:solidFill>
                  <a:srgbClr val="AE4C90"/>
                </a:solidFill>
              </a:rPr>
              <a:t>Recognise</a:t>
            </a:r>
            <a:r>
              <a:rPr lang="en-GB" sz="3000"/>
              <a:t> evolving capacities </a:t>
            </a:r>
            <a:endParaRPr sz="3000"/>
          </a:p>
          <a:p>
            <a:pPr marL="457200" indent="-419100">
              <a:spcBef>
                <a:spcPts val="0"/>
              </a:spcBef>
              <a:spcAft>
                <a:spcPts val="3000"/>
              </a:spcAft>
              <a:buClr>
                <a:srgbClr val="66CBE1"/>
              </a:buClr>
              <a:buSzPts val="3000"/>
            </a:pPr>
            <a:r>
              <a:rPr lang="en-GB" sz="3000" b="1">
                <a:solidFill>
                  <a:srgbClr val="AE4C90"/>
                </a:solidFill>
              </a:rPr>
              <a:t>Presume</a:t>
            </a:r>
            <a:r>
              <a:rPr lang="en-GB" sz="3000"/>
              <a:t> competence to seek services</a:t>
            </a:r>
            <a:endParaRPr sz="3000"/>
          </a:p>
        </p:txBody>
      </p:sp>
      <p:pic>
        <p:nvPicPr>
          <p:cNvPr id="3" name="Graphic 2" descr="Lights On with solid fill">
            <a:extLst>
              <a:ext uri="{FF2B5EF4-FFF2-40B4-BE49-F238E27FC236}">
                <a16:creationId xmlns:a16="http://schemas.microsoft.com/office/drawing/2014/main" id="{241F9147-A2EB-DAD9-DC5F-08D56E23B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513" y="698730"/>
            <a:ext cx="914400" cy="914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7922e89d39_0_10"/>
          <p:cNvSpPr txBox="1">
            <a:spLocks noGrp="1"/>
          </p:cNvSpPr>
          <p:nvPr>
            <p:ph type="title"/>
          </p:nvPr>
        </p:nvSpPr>
        <p:spPr>
          <a:xfrm>
            <a:off x="2209800" y="4689929"/>
            <a:ext cx="7772400" cy="905329"/>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lt1"/>
              </a:buClr>
              <a:buSzPts val="4000"/>
            </a:pPr>
            <a:r>
              <a:rPr lang="en-GB" sz="4800" b="0"/>
              <a:t>The law and prevalence</a:t>
            </a:r>
            <a:endParaRPr sz="48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7a9fdd1bc7_0_1038"/>
          <p:cNvSpPr txBox="1">
            <a:spLocks noGrp="1"/>
          </p:cNvSpPr>
          <p:nvPr>
            <p:ph type="title"/>
          </p:nvPr>
        </p:nvSpPr>
        <p:spPr>
          <a:xfrm>
            <a:off x="1839045" y="631176"/>
            <a:ext cx="9830442" cy="1366800"/>
          </a:xfrm>
          <a:prstGeom prst="rect">
            <a:avLst/>
          </a:prstGeom>
          <a:noFill/>
          <a:ln>
            <a:noFill/>
          </a:ln>
        </p:spPr>
        <p:txBody>
          <a:bodyPr spcFirstLastPara="1" vert="horz" wrap="square" lIns="91425" tIns="45700" rIns="91425" bIns="45700" rtlCol="0" anchor="ctr" anchorCtr="0">
            <a:normAutofit/>
          </a:bodyPr>
          <a:lstStyle/>
          <a:p>
            <a:pPr algn="l">
              <a:spcBef>
                <a:spcPts val="0"/>
              </a:spcBef>
              <a:buSzPts val="4889"/>
            </a:pPr>
            <a:r>
              <a:rPr lang="en-GB" sz="3600">
                <a:solidFill>
                  <a:srgbClr val="AE4C90"/>
                </a:solidFill>
              </a:rPr>
              <a:t>It is hard to isolate the effect of the law and establish a causal link with child marriage prevalence </a:t>
            </a:r>
            <a:endParaRPr sz="3600">
              <a:solidFill>
                <a:srgbClr val="AE4C90"/>
              </a:solidFill>
            </a:endParaRPr>
          </a:p>
        </p:txBody>
      </p:sp>
      <p:sp>
        <p:nvSpPr>
          <p:cNvPr id="178" name="Google Shape;178;g27a9fdd1bc7_0_1038"/>
          <p:cNvSpPr txBox="1"/>
          <p:nvPr/>
        </p:nvSpPr>
        <p:spPr>
          <a:xfrm>
            <a:off x="1839045" y="2350824"/>
            <a:ext cx="9622972" cy="3876000"/>
          </a:xfrm>
          <a:prstGeom prst="rect">
            <a:avLst/>
          </a:prstGeom>
          <a:noFill/>
          <a:ln>
            <a:noFill/>
          </a:ln>
        </p:spPr>
        <p:txBody>
          <a:bodyPr spcFirstLastPara="1" wrap="square" lIns="91425" tIns="91425" rIns="91425" bIns="91425" anchor="t" anchorCtr="0">
            <a:noAutofit/>
          </a:bodyPr>
          <a:lstStyle/>
          <a:p>
            <a:pPr marL="457200" indent="-381000">
              <a:buClr>
                <a:schemeClr val="accent4"/>
              </a:buClr>
              <a:buSzPts val="2400"/>
              <a:buFont typeface="Arial" panose="020B0604020202020204" pitchFamily="34" charset="0"/>
              <a:buChar char="•"/>
            </a:pPr>
            <a:r>
              <a:rPr lang="en-GB" sz="2800">
                <a:solidFill>
                  <a:srgbClr val="304048"/>
                </a:solidFill>
              </a:rPr>
              <a:t>There is </a:t>
            </a:r>
            <a:r>
              <a:rPr lang="en-GB" sz="2800" b="1">
                <a:solidFill>
                  <a:srgbClr val="66CBE1"/>
                </a:solidFill>
              </a:rPr>
              <a:t>limited evidence</a:t>
            </a:r>
            <a:endParaRPr sz="2800" b="1">
              <a:solidFill>
                <a:srgbClr val="66CBE1"/>
              </a:solidFill>
            </a:endParaRPr>
          </a:p>
          <a:p>
            <a:pPr marL="800100" indent="-342900">
              <a:buFont typeface="Arial" panose="020B0604020202020204" pitchFamily="34" charset="0"/>
              <a:buChar char="•"/>
            </a:pPr>
            <a:endParaRPr sz="2800">
              <a:solidFill>
                <a:srgbClr val="304048"/>
              </a:solidFill>
            </a:endParaRPr>
          </a:p>
          <a:p>
            <a:pPr marL="457200" indent="-381000">
              <a:buClr>
                <a:schemeClr val="accent4"/>
              </a:buClr>
              <a:buSzPts val="2400"/>
              <a:buFont typeface="Arial" panose="020B0604020202020204" pitchFamily="34" charset="0"/>
              <a:buChar char="•"/>
            </a:pPr>
            <a:r>
              <a:rPr lang="en-GB" sz="2800">
                <a:solidFill>
                  <a:srgbClr val="304048"/>
                </a:solidFill>
              </a:rPr>
              <a:t>Most studies </a:t>
            </a:r>
            <a:r>
              <a:rPr lang="en-GB" sz="2800" b="1">
                <a:solidFill>
                  <a:srgbClr val="304048"/>
                </a:solidFill>
              </a:rPr>
              <a:t>cannot isolate </a:t>
            </a:r>
            <a:r>
              <a:rPr lang="en-GB" sz="2800">
                <a:solidFill>
                  <a:srgbClr val="304048"/>
                </a:solidFill>
              </a:rPr>
              <a:t>the </a:t>
            </a:r>
            <a:r>
              <a:rPr lang="en-GB" sz="2800" b="1">
                <a:solidFill>
                  <a:srgbClr val="66CBE1"/>
                </a:solidFill>
              </a:rPr>
              <a:t>impact of the law </a:t>
            </a:r>
            <a:r>
              <a:rPr lang="en-GB" sz="2800">
                <a:solidFill>
                  <a:srgbClr val="304048"/>
                </a:solidFill>
              </a:rPr>
              <a:t>from other factors (with exceptions)</a:t>
            </a:r>
            <a:endParaRPr sz="2800">
              <a:solidFill>
                <a:srgbClr val="304048"/>
              </a:solidFill>
            </a:endParaRPr>
          </a:p>
          <a:p>
            <a:pPr marL="800100" indent="-342900">
              <a:buFont typeface="Arial" panose="020B0604020202020204" pitchFamily="34" charset="0"/>
              <a:buChar char="•"/>
            </a:pPr>
            <a:endParaRPr sz="2800">
              <a:solidFill>
                <a:srgbClr val="304048"/>
              </a:solidFill>
            </a:endParaRPr>
          </a:p>
          <a:p>
            <a:pPr marL="457200" indent="-381000">
              <a:buClr>
                <a:schemeClr val="accent4"/>
              </a:buClr>
              <a:buSzPts val="2400"/>
              <a:buFont typeface="Arial" panose="020B0604020202020204" pitchFamily="34" charset="0"/>
              <a:buChar char="•"/>
            </a:pPr>
            <a:r>
              <a:rPr lang="en-GB" sz="2800">
                <a:solidFill>
                  <a:srgbClr val="304048"/>
                </a:solidFill>
                <a:ea typeface="Arial"/>
                <a:cs typeface="Arial"/>
                <a:sym typeface="Arial"/>
              </a:rPr>
              <a:t>Most studies </a:t>
            </a:r>
            <a:r>
              <a:rPr lang="en-GB" sz="2800" b="1">
                <a:solidFill>
                  <a:srgbClr val="304048"/>
                </a:solidFill>
                <a:ea typeface="Arial"/>
                <a:cs typeface="Arial"/>
                <a:sym typeface="Arial"/>
              </a:rPr>
              <a:t>do not measure </a:t>
            </a:r>
            <a:r>
              <a:rPr lang="en-GB" sz="2800">
                <a:solidFill>
                  <a:srgbClr val="304048"/>
                </a:solidFill>
                <a:ea typeface="Arial"/>
                <a:cs typeface="Arial"/>
                <a:sym typeface="Arial"/>
              </a:rPr>
              <a:t>the “</a:t>
            </a:r>
            <a:r>
              <a:rPr lang="en-GB" sz="2800" b="1">
                <a:solidFill>
                  <a:srgbClr val="66CBE1"/>
                </a:solidFill>
                <a:ea typeface="Arial"/>
                <a:cs typeface="Arial"/>
                <a:sym typeface="Arial"/>
              </a:rPr>
              <a:t>before and after</a:t>
            </a:r>
            <a:r>
              <a:rPr lang="en-GB" sz="2800">
                <a:solidFill>
                  <a:srgbClr val="304048"/>
                </a:solidFill>
                <a:ea typeface="Arial"/>
                <a:cs typeface="Arial"/>
                <a:sym typeface="Arial"/>
              </a:rPr>
              <a:t>” effect of a new law or reform OR analyse how a law is implemented</a:t>
            </a:r>
            <a:endParaRPr sz="2800">
              <a:solidFill>
                <a:srgbClr val="304048"/>
              </a:solidFill>
            </a:endParaRPr>
          </a:p>
          <a:p>
            <a:endParaRPr sz="2800"/>
          </a:p>
          <a:p>
            <a:endParaRPr sz="2800"/>
          </a:p>
          <a:p>
            <a:pPr marL="457200">
              <a:buClr>
                <a:srgbClr val="000000"/>
              </a:buClr>
              <a:buSzPts val="2400"/>
            </a:pPr>
            <a:endParaRPr sz="2800">
              <a:solidFill>
                <a:srgbClr val="000000"/>
              </a:solidFill>
              <a:ea typeface="Arial"/>
              <a:cs typeface="Arial"/>
              <a:sym typeface="Arial"/>
            </a:endParaRPr>
          </a:p>
        </p:txBody>
      </p:sp>
      <p:pic>
        <p:nvPicPr>
          <p:cNvPr id="6" name="Graphic 5" descr="Bullseye outline">
            <a:extLst>
              <a:ext uri="{FF2B5EF4-FFF2-40B4-BE49-F238E27FC236}">
                <a16:creationId xmlns:a16="http://schemas.microsoft.com/office/drawing/2014/main" id="{5212B379-AEAE-F2D2-5D5F-CD000F8B0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473" y="786525"/>
            <a:ext cx="914400"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7a9fdd1bc7_0_1044"/>
          <p:cNvSpPr txBox="1">
            <a:spLocks noGrp="1"/>
          </p:cNvSpPr>
          <p:nvPr>
            <p:ph type="title"/>
          </p:nvPr>
        </p:nvSpPr>
        <p:spPr>
          <a:xfrm>
            <a:off x="1698812" y="335332"/>
            <a:ext cx="9971314" cy="1278893"/>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3960"/>
            </a:pPr>
            <a:r>
              <a:rPr lang="en-GB" sz="3200">
                <a:solidFill>
                  <a:srgbClr val="AE4C90"/>
                </a:solidFill>
              </a:rPr>
              <a:t>Laws have had a limited impact on child marriage prevalence but have raised the age of marriage in some contexts</a:t>
            </a:r>
            <a:endParaRPr sz="3200">
              <a:solidFill>
                <a:srgbClr val="AE4C90"/>
              </a:solidFill>
            </a:endParaRPr>
          </a:p>
        </p:txBody>
      </p:sp>
      <p:sp>
        <p:nvSpPr>
          <p:cNvPr id="184" name="Google Shape;184;g27a9fdd1bc7_0_1044"/>
          <p:cNvSpPr txBox="1">
            <a:spLocks noGrp="1"/>
          </p:cNvSpPr>
          <p:nvPr>
            <p:ph type="body" idx="1"/>
          </p:nvPr>
        </p:nvSpPr>
        <p:spPr>
          <a:xfrm>
            <a:off x="1796144" y="1717671"/>
            <a:ext cx="9971313" cy="2631313"/>
          </a:xfrm>
          <a:prstGeom prst="rect">
            <a:avLst/>
          </a:prstGeom>
          <a:noFill/>
          <a:ln>
            <a:noFill/>
          </a:ln>
        </p:spPr>
        <p:txBody>
          <a:bodyPr spcFirstLastPara="1" vert="horz" wrap="square" lIns="91425" tIns="45700" rIns="91425" bIns="45700" rtlCol="0" anchor="t" anchorCtr="0">
            <a:noAutofit/>
          </a:bodyPr>
          <a:lstStyle/>
          <a:p>
            <a:pPr marL="457200" indent="-368300">
              <a:spcBef>
                <a:spcPts val="360"/>
              </a:spcBef>
              <a:buClr>
                <a:schemeClr val="accent4"/>
              </a:buClr>
              <a:buSzPts val="2200"/>
            </a:pPr>
            <a:r>
              <a:rPr lang="en-GB" sz="2200">
                <a:solidFill>
                  <a:srgbClr val="304048"/>
                </a:solidFill>
              </a:rPr>
              <a:t>In 60 countries – there was </a:t>
            </a:r>
            <a:r>
              <a:rPr lang="en-GB" sz="2200" b="1">
                <a:solidFill>
                  <a:srgbClr val="66CBE1"/>
                </a:solidFill>
              </a:rPr>
              <a:t>no drop-off </a:t>
            </a:r>
            <a:r>
              <a:rPr lang="en-GB" sz="2200">
                <a:solidFill>
                  <a:srgbClr val="304048"/>
                </a:solidFill>
              </a:rPr>
              <a:t>in the number of girls marrying </a:t>
            </a:r>
            <a:r>
              <a:rPr lang="en-GB" sz="2200" b="1">
                <a:solidFill>
                  <a:srgbClr val="304048"/>
                </a:solidFill>
              </a:rPr>
              <a:t>just below </a:t>
            </a:r>
            <a:r>
              <a:rPr lang="en-GB" sz="2200">
                <a:solidFill>
                  <a:srgbClr val="304048"/>
                </a:solidFill>
              </a:rPr>
              <a:t>the age of marriage</a:t>
            </a:r>
            <a:endParaRPr sz="2200">
              <a:solidFill>
                <a:srgbClr val="304048"/>
              </a:solidFill>
            </a:endParaRPr>
          </a:p>
          <a:p>
            <a:pPr marL="457200" indent="0">
              <a:spcBef>
                <a:spcPts val="360"/>
              </a:spcBef>
              <a:buNone/>
            </a:pPr>
            <a:endParaRPr sz="2200">
              <a:solidFill>
                <a:srgbClr val="304048"/>
              </a:solidFill>
            </a:endParaRPr>
          </a:p>
          <a:p>
            <a:pPr marL="457200" indent="-368300" algn="just">
              <a:spcBef>
                <a:spcPts val="0"/>
              </a:spcBef>
              <a:buClr>
                <a:schemeClr val="accent4"/>
              </a:buClr>
              <a:buSzPts val="2200"/>
            </a:pPr>
            <a:r>
              <a:rPr lang="en-GB" sz="2200">
                <a:solidFill>
                  <a:srgbClr val="304048"/>
                </a:solidFill>
              </a:rPr>
              <a:t>In 5 countries – “age at marriage” </a:t>
            </a:r>
            <a:r>
              <a:rPr lang="en-GB" sz="2200" b="1">
                <a:solidFill>
                  <a:srgbClr val="304048"/>
                </a:solidFill>
              </a:rPr>
              <a:t>laws</a:t>
            </a:r>
            <a:r>
              <a:rPr lang="en-GB" sz="2200">
                <a:solidFill>
                  <a:srgbClr val="304048"/>
                </a:solidFill>
              </a:rPr>
              <a:t> had </a:t>
            </a:r>
            <a:r>
              <a:rPr lang="en-GB" sz="2200" b="1">
                <a:solidFill>
                  <a:srgbClr val="66CBE1"/>
                </a:solidFill>
              </a:rPr>
              <a:t>limited or no impact</a:t>
            </a:r>
            <a:endParaRPr sz="2200" b="1">
              <a:solidFill>
                <a:srgbClr val="66CBE1"/>
              </a:solidFill>
            </a:endParaRPr>
          </a:p>
          <a:p>
            <a:pPr marL="457200" indent="0" algn="just">
              <a:spcBef>
                <a:spcPts val="0"/>
              </a:spcBef>
              <a:buNone/>
            </a:pPr>
            <a:endParaRPr sz="2200">
              <a:solidFill>
                <a:srgbClr val="304048"/>
              </a:solidFill>
            </a:endParaRPr>
          </a:p>
          <a:p>
            <a:pPr marL="457200" indent="-368300">
              <a:spcBef>
                <a:spcPts val="0"/>
              </a:spcBef>
              <a:spcAft>
                <a:spcPts val="1200"/>
              </a:spcAft>
              <a:buClr>
                <a:schemeClr val="accent4"/>
              </a:buClr>
              <a:buSzPts val="2200"/>
            </a:pPr>
            <a:r>
              <a:rPr lang="en-GB" sz="2200">
                <a:solidFill>
                  <a:srgbClr val="304048"/>
                </a:solidFill>
              </a:rPr>
              <a:t>In Ethiopia – where the average age of marriage was below 18 </a:t>
            </a:r>
            <a:r>
              <a:rPr lang="en-GB" sz="2200" b="1">
                <a:solidFill>
                  <a:srgbClr val="304048"/>
                </a:solidFill>
              </a:rPr>
              <a:t>before</a:t>
            </a:r>
            <a:r>
              <a:rPr lang="en-GB" sz="2200">
                <a:solidFill>
                  <a:srgbClr val="304048"/>
                </a:solidFill>
              </a:rPr>
              <a:t> the legal reform:</a:t>
            </a:r>
          </a:p>
        </p:txBody>
      </p:sp>
      <p:pic>
        <p:nvPicPr>
          <p:cNvPr id="4" name="Graphic 3" descr="Downward trend graph with solid fill">
            <a:extLst>
              <a:ext uri="{FF2B5EF4-FFF2-40B4-BE49-F238E27FC236}">
                <a16:creationId xmlns:a16="http://schemas.microsoft.com/office/drawing/2014/main" id="{71949A5A-7ECA-5B0E-144C-8B2F5FC840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85354" y="4450749"/>
            <a:ext cx="626462" cy="626462"/>
          </a:xfrm>
          <a:prstGeom prst="rect">
            <a:avLst/>
          </a:prstGeom>
        </p:spPr>
      </p:pic>
      <p:pic>
        <p:nvPicPr>
          <p:cNvPr id="6" name="Graphic 5" descr="Upward trend with solid fill">
            <a:extLst>
              <a:ext uri="{FF2B5EF4-FFF2-40B4-BE49-F238E27FC236}">
                <a16:creationId xmlns:a16="http://schemas.microsoft.com/office/drawing/2014/main" id="{D36873E7-0C95-7C97-D0EC-86E7084BE4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85354" y="5351386"/>
            <a:ext cx="629241" cy="629241"/>
          </a:xfrm>
          <a:prstGeom prst="rect">
            <a:avLst/>
          </a:prstGeom>
        </p:spPr>
      </p:pic>
      <p:sp>
        <p:nvSpPr>
          <p:cNvPr id="7" name="TextBox 6">
            <a:extLst>
              <a:ext uri="{FF2B5EF4-FFF2-40B4-BE49-F238E27FC236}">
                <a16:creationId xmlns:a16="http://schemas.microsoft.com/office/drawing/2014/main" id="{61E7DF9D-9673-1AA9-3C83-B8BF5B83E03A}"/>
              </a:ext>
            </a:extLst>
          </p:cNvPr>
          <p:cNvSpPr txBox="1"/>
          <p:nvPr/>
        </p:nvSpPr>
        <p:spPr>
          <a:xfrm>
            <a:off x="3111816" y="4392528"/>
            <a:ext cx="7745083" cy="769441"/>
          </a:xfrm>
          <a:prstGeom prst="rect">
            <a:avLst/>
          </a:prstGeom>
          <a:noFill/>
        </p:spPr>
        <p:txBody>
          <a:bodyPr wrap="square" rtlCol="0">
            <a:spAutoFit/>
          </a:bodyPr>
          <a:lstStyle/>
          <a:p>
            <a:r>
              <a:rPr lang="en-GB" sz="2200">
                <a:solidFill>
                  <a:srgbClr val="304048"/>
                </a:solidFill>
              </a:rPr>
              <a:t>The probability of marriage under age 16 </a:t>
            </a:r>
            <a:r>
              <a:rPr lang="en-GB" sz="2200" b="1">
                <a:solidFill>
                  <a:srgbClr val="66CBE1"/>
                </a:solidFill>
              </a:rPr>
              <a:t>decreased</a:t>
            </a:r>
            <a:r>
              <a:rPr lang="en-GB" sz="2200">
                <a:solidFill>
                  <a:srgbClr val="304048"/>
                </a:solidFill>
              </a:rPr>
              <a:t> post-reform</a:t>
            </a:r>
            <a:endParaRPr lang="en-GB" sz="2200"/>
          </a:p>
        </p:txBody>
      </p:sp>
      <p:sp>
        <p:nvSpPr>
          <p:cNvPr id="8" name="TextBox 7">
            <a:extLst>
              <a:ext uri="{FF2B5EF4-FFF2-40B4-BE49-F238E27FC236}">
                <a16:creationId xmlns:a16="http://schemas.microsoft.com/office/drawing/2014/main" id="{63B46E35-D66E-8438-7004-31ED56495889}"/>
              </a:ext>
            </a:extLst>
          </p:cNvPr>
          <p:cNvSpPr txBox="1"/>
          <p:nvPr/>
        </p:nvSpPr>
        <p:spPr>
          <a:xfrm>
            <a:off x="3111816" y="5351386"/>
            <a:ext cx="7833019" cy="769441"/>
          </a:xfrm>
          <a:prstGeom prst="rect">
            <a:avLst/>
          </a:prstGeom>
          <a:noFill/>
        </p:spPr>
        <p:txBody>
          <a:bodyPr wrap="square" rtlCol="0">
            <a:spAutoFit/>
          </a:bodyPr>
          <a:lstStyle/>
          <a:p>
            <a:r>
              <a:rPr lang="en-GB" sz="2200">
                <a:solidFill>
                  <a:srgbClr val="304048"/>
                </a:solidFill>
              </a:rPr>
              <a:t>The probability of marriage at age 16 or 17 </a:t>
            </a:r>
            <a:r>
              <a:rPr lang="en-GB" sz="2200" b="1">
                <a:solidFill>
                  <a:srgbClr val="66CBE1"/>
                </a:solidFill>
              </a:rPr>
              <a:t>increased </a:t>
            </a:r>
            <a:r>
              <a:rPr lang="en-GB" sz="2200">
                <a:solidFill>
                  <a:srgbClr val="304048"/>
                </a:solidFill>
              </a:rPr>
              <a:t>post-reform</a:t>
            </a:r>
            <a:endParaRPr lang="en-GB" sz="2200"/>
          </a:p>
        </p:txBody>
      </p:sp>
      <p:pic>
        <p:nvPicPr>
          <p:cNvPr id="3" name="Graphic 2" descr="Supply And Demand with solid fill">
            <a:extLst>
              <a:ext uri="{FF2B5EF4-FFF2-40B4-BE49-F238E27FC236}">
                <a16:creationId xmlns:a16="http://schemas.microsoft.com/office/drawing/2014/main" id="{38723B0F-F430-E2C0-8EBA-6C1DCD9A32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7081" y="440198"/>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1981199" y="225565"/>
            <a:ext cx="8229600" cy="701915"/>
          </a:xfrm>
        </p:spPr>
        <p:txBody>
          <a:bodyPr>
            <a:noAutofit/>
          </a:bodyPr>
          <a:lstStyle/>
          <a:p>
            <a:r>
              <a:rPr lang="en-GB" sz="5000"/>
              <a:t>Interpretation</a:t>
            </a:r>
          </a:p>
        </p:txBody>
      </p:sp>
      <p:sp>
        <p:nvSpPr>
          <p:cNvPr id="4" name="TextBox 3">
            <a:extLst>
              <a:ext uri="{FF2B5EF4-FFF2-40B4-BE49-F238E27FC236}">
                <a16:creationId xmlns:a16="http://schemas.microsoft.com/office/drawing/2014/main" id="{9B031B42-D13E-B731-99B9-84D37723A01E}"/>
              </a:ext>
            </a:extLst>
          </p:cNvPr>
          <p:cNvSpPr txBox="1"/>
          <p:nvPr/>
        </p:nvSpPr>
        <p:spPr>
          <a:xfrm>
            <a:off x="1001487" y="1096784"/>
            <a:ext cx="10297885" cy="1015663"/>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2000" b="1">
                <a:solidFill>
                  <a:schemeClr val="accent2"/>
                </a:solidFill>
              </a:rPr>
              <a:t>ENGLISH</a:t>
            </a:r>
            <a:r>
              <a:rPr lang="en-GB" sz="2000">
                <a:solidFill>
                  <a:prstClr val="black"/>
                </a:solidFill>
              </a:rPr>
              <a:t> - This session will have presentations in </a:t>
            </a:r>
            <a:r>
              <a:rPr lang="en-GB" sz="2000" b="1">
                <a:solidFill>
                  <a:prstClr val="black"/>
                </a:solidFill>
              </a:rPr>
              <a:t>English</a:t>
            </a:r>
            <a:r>
              <a:rPr lang="en-GB" sz="2000">
                <a:solidFill>
                  <a:prstClr val="black"/>
                </a:solidFill>
              </a:rPr>
              <a:t>. To access simultaneous interpretation, please click on the globe icon at the bottom bar of your screen and </a:t>
            </a:r>
            <a:r>
              <a:rPr lang="en-GB" sz="2000" b="1">
                <a:solidFill>
                  <a:prstClr val="black"/>
                </a:solidFill>
              </a:rPr>
              <a:t>select your preferred language (English, Spanish, French, or no interpretation).</a:t>
            </a:r>
          </a:p>
        </p:txBody>
      </p:sp>
      <p:sp>
        <p:nvSpPr>
          <p:cNvPr id="5" name="TextBox 4">
            <a:extLst>
              <a:ext uri="{FF2B5EF4-FFF2-40B4-BE49-F238E27FC236}">
                <a16:creationId xmlns:a16="http://schemas.microsoft.com/office/drawing/2014/main" id="{F826850E-D912-6694-93AA-CC33795D94FF}"/>
              </a:ext>
            </a:extLst>
          </p:cNvPr>
          <p:cNvSpPr txBox="1"/>
          <p:nvPr/>
        </p:nvSpPr>
        <p:spPr>
          <a:xfrm>
            <a:off x="1001487" y="3909852"/>
            <a:ext cx="10297884" cy="1323439"/>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s-ES_tradnl" sz="2000" b="1" cap="all">
                <a:solidFill>
                  <a:schemeClr val="accent4"/>
                </a:solidFill>
              </a:rPr>
              <a:t>Español</a:t>
            </a:r>
            <a:r>
              <a:rPr lang="es-ES_tradnl" sz="2000" b="1">
                <a:solidFill>
                  <a:prstClr val="black"/>
                </a:solidFill>
              </a:rPr>
              <a:t> - </a:t>
            </a:r>
            <a:r>
              <a:rPr lang="es-ES_tradnl" sz="2000">
                <a:solidFill>
                  <a:prstClr val="black"/>
                </a:solidFill>
              </a:rPr>
              <a:t>Esta sesión tendrá presentaciones en </a:t>
            </a:r>
            <a:r>
              <a:rPr lang="es-ES_tradnl" sz="2000" b="1">
                <a:solidFill>
                  <a:prstClr val="black"/>
                </a:solidFill>
              </a:rPr>
              <a:t>inglés</a:t>
            </a:r>
            <a:r>
              <a:rPr lang="es-ES_tradnl" sz="2000">
                <a:solidFill>
                  <a:prstClr val="black"/>
                </a:solidFill>
              </a:rPr>
              <a:t>. Para acceder a los servicios de interpretación simultánea, por favor haga clic en el icono del globo que encontrará en la barra inferior de su pantalla, y </a:t>
            </a:r>
            <a:r>
              <a:rPr lang="es-ES_tradnl" sz="2000" b="1">
                <a:solidFill>
                  <a:prstClr val="black"/>
                </a:solidFill>
              </a:rPr>
              <a:t>seleccione su idioma de preferencia (inglés, español, francés, o versión original).</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1001487" y="2357058"/>
            <a:ext cx="10297885" cy="1323439"/>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685800">
              <a:buNone/>
              <a:defRPr/>
            </a:pPr>
            <a:r>
              <a:rPr lang="fr-FR" sz="2000" b="1" cap="all">
                <a:solidFill>
                  <a:schemeClr val="accent5">
                    <a:lumMod val="75000"/>
                  </a:schemeClr>
                </a:solidFill>
              </a:rPr>
              <a:t>français</a:t>
            </a:r>
            <a:r>
              <a:rPr lang="fr-FR" sz="2000" b="1">
                <a:solidFill>
                  <a:prstClr val="black"/>
                </a:solidFill>
              </a:rPr>
              <a:t> - </a:t>
            </a:r>
            <a:r>
              <a:rPr lang="fr-FR" sz="2000">
                <a:solidFill>
                  <a:prstClr val="black"/>
                </a:solidFill>
              </a:rPr>
              <a:t>Cette session comprendra des présentations en </a:t>
            </a:r>
            <a:r>
              <a:rPr lang="fr-FR" sz="2000" b="1">
                <a:solidFill>
                  <a:prstClr val="black"/>
                </a:solidFill>
              </a:rPr>
              <a:t>anglais</a:t>
            </a:r>
            <a:r>
              <a:rPr lang="fr-FR" sz="2000">
                <a:solidFill>
                  <a:prstClr val="black"/>
                </a:solidFill>
              </a:rPr>
              <a:t>. Pour accéder aux services d'interprétation simultanée, veuillez cliquer sur l'icône globe que vous trouverez dans la barre inférieure de votre écran, et </a:t>
            </a:r>
            <a:r>
              <a:rPr lang="fr-FR" sz="2000" b="1">
                <a:solidFill>
                  <a:prstClr val="black"/>
                </a:solidFill>
              </a:rPr>
              <a:t>sélectionnez la langue de préférence (anglais, espagnol, français, ou version originale)</a:t>
            </a:r>
            <a:r>
              <a:rPr lang="fr-FR" sz="2000">
                <a:solidFill>
                  <a:prstClr val="black"/>
                </a:solidFill>
              </a:rPr>
              <a:t>.</a:t>
            </a:r>
            <a:endParaRPr lang="en-GB" sz="2000">
              <a:solidFill>
                <a:prstClr val="black"/>
              </a:solidFill>
            </a:endParaRP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01487" y="5565268"/>
            <a:ext cx="10299600" cy="816684"/>
          </a:xfrm>
          <a:prstGeom prst="rect">
            <a:avLst/>
          </a:prstGeom>
          <a:ln w="28575">
            <a:solidFill>
              <a:schemeClr val="tx1">
                <a:lumMod val="50000"/>
              </a:schemeClr>
            </a:solidFill>
          </a:ln>
        </p:spPr>
      </p:pic>
      <p:sp>
        <p:nvSpPr>
          <p:cNvPr id="8" name="Rectangle 7">
            <a:extLst>
              <a:ext uri="{FF2B5EF4-FFF2-40B4-BE49-F238E27FC236}">
                <a16:creationId xmlns:a16="http://schemas.microsoft.com/office/drawing/2014/main" id="{28A254BE-A636-DC24-6857-CCF23D17AB2B}"/>
              </a:ext>
            </a:extLst>
          </p:cNvPr>
          <p:cNvSpPr/>
          <p:nvPr/>
        </p:nvSpPr>
        <p:spPr>
          <a:xfrm>
            <a:off x="8807505" y="5448685"/>
            <a:ext cx="1370636" cy="10440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320309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f0ed74def2_2_7"/>
          <p:cNvSpPr txBox="1">
            <a:spLocks noGrp="1"/>
          </p:cNvSpPr>
          <p:nvPr>
            <p:ph type="title"/>
          </p:nvPr>
        </p:nvSpPr>
        <p:spPr>
          <a:xfrm>
            <a:off x="1367970" y="362944"/>
            <a:ext cx="10428515"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600">
                <a:solidFill>
                  <a:srgbClr val="AE4C90"/>
                </a:solidFill>
              </a:rPr>
              <a:t>Context and identity factors heavily influence the impact of the law and the  dynamics of marriage/union</a:t>
            </a:r>
            <a:endParaRPr sz="3600">
              <a:solidFill>
                <a:srgbClr val="AE4C90"/>
              </a:solidFill>
            </a:endParaRPr>
          </a:p>
        </p:txBody>
      </p:sp>
      <p:sp>
        <p:nvSpPr>
          <p:cNvPr id="190" name="Google Shape;190;g1f0ed74def2_2_7"/>
          <p:cNvSpPr txBox="1">
            <a:spLocks noGrp="1"/>
          </p:cNvSpPr>
          <p:nvPr>
            <p:ph type="body" idx="1"/>
          </p:nvPr>
        </p:nvSpPr>
        <p:spPr>
          <a:xfrm>
            <a:off x="1463889" y="1615567"/>
            <a:ext cx="9183065" cy="497791"/>
          </a:xfrm>
          <a:prstGeom prst="rect">
            <a:avLst/>
          </a:prstGeom>
          <a:noFill/>
          <a:ln>
            <a:noFill/>
          </a:ln>
        </p:spPr>
        <p:txBody>
          <a:bodyPr spcFirstLastPara="1" vert="horz" wrap="square" lIns="91425" tIns="45700" rIns="91425" bIns="45700" rtlCol="0" anchor="t" anchorCtr="0">
            <a:noAutofit/>
          </a:bodyPr>
          <a:lstStyle/>
          <a:p>
            <a:pPr marL="88900" indent="0">
              <a:spcBef>
                <a:spcPts val="0"/>
              </a:spcBef>
              <a:spcAft>
                <a:spcPts val="1200"/>
              </a:spcAft>
              <a:buClr>
                <a:schemeClr val="accent4"/>
              </a:buClr>
              <a:buSzPts val="2200"/>
              <a:buNone/>
            </a:pPr>
            <a:r>
              <a:rPr lang="en-GB" sz="2400">
                <a:solidFill>
                  <a:srgbClr val="304048"/>
                </a:solidFill>
              </a:rPr>
              <a:t>The implementation and impact of the law is affected by: </a:t>
            </a:r>
          </a:p>
        </p:txBody>
      </p:sp>
      <p:sp>
        <p:nvSpPr>
          <p:cNvPr id="5" name="Rectangle 4">
            <a:extLst>
              <a:ext uri="{FF2B5EF4-FFF2-40B4-BE49-F238E27FC236}">
                <a16:creationId xmlns:a16="http://schemas.microsoft.com/office/drawing/2014/main" id="{E292D50D-1AE9-27D3-C52F-6A5DEC5B896E}"/>
              </a:ext>
            </a:extLst>
          </p:cNvPr>
          <p:cNvSpPr/>
          <p:nvPr/>
        </p:nvSpPr>
        <p:spPr>
          <a:xfrm>
            <a:off x="2391923" y="2207520"/>
            <a:ext cx="1760443" cy="833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a:t>Rurality</a:t>
            </a:r>
          </a:p>
        </p:txBody>
      </p:sp>
      <p:sp>
        <p:nvSpPr>
          <p:cNvPr id="6" name="Rectangle 5">
            <a:extLst>
              <a:ext uri="{FF2B5EF4-FFF2-40B4-BE49-F238E27FC236}">
                <a16:creationId xmlns:a16="http://schemas.microsoft.com/office/drawing/2014/main" id="{DABC0ADF-9966-CC7B-5C41-55D4FF9B7C9E}"/>
              </a:ext>
            </a:extLst>
          </p:cNvPr>
          <p:cNvSpPr/>
          <p:nvPr/>
        </p:nvSpPr>
        <p:spPr>
          <a:xfrm>
            <a:off x="5007294" y="2207520"/>
            <a:ext cx="1831041" cy="833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a:t>Ethnicity</a:t>
            </a:r>
          </a:p>
        </p:txBody>
      </p:sp>
      <p:sp>
        <p:nvSpPr>
          <p:cNvPr id="7" name="Rectangle 6">
            <a:extLst>
              <a:ext uri="{FF2B5EF4-FFF2-40B4-BE49-F238E27FC236}">
                <a16:creationId xmlns:a16="http://schemas.microsoft.com/office/drawing/2014/main" id="{2DEEFAF1-0014-E72F-3E92-808D7FD38FC1}"/>
              </a:ext>
            </a:extLst>
          </p:cNvPr>
          <p:cNvSpPr/>
          <p:nvPr/>
        </p:nvSpPr>
        <p:spPr>
          <a:xfrm>
            <a:off x="7693264" y="2221234"/>
            <a:ext cx="1831041" cy="8337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b="1"/>
              <a:t>Experience of crisis</a:t>
            </a:r>
          </a:p>
        </p:txBody>
      </p:sp>
      <p:pic>
        <p:nvPicPr>
          <p:cNvPr id="8" name="Graphic 7" descr="Upward trend with solid fill">
            <a:extLst>
              <a:ext uri="{FF2B5EF4-FFF2-40B4-BE49-F238E27FC236}">
                <a16:creationId xmlns:a16="http://schemas.microsoft.com/office/drawing/2014/main" id="{D5DA69FE-F85F-BED7-D53A-546DAAF259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278" y="3335757"/>
            <a:ext cx="778278" cy="778278"/>
          </a:xfrm>
          <a:prstGeom prst="rect">
            <a:avLst/>
          </a:prstGeom>
        </p:spPr>
      </p:pic>
      <p:sp>
        <p:nvSpPr>
          <p:cNvPr id="9" name="TextBox 8">
            <a:extLst>
              <a:ext uri="{FF2B5EF4-FFF2-40B4-BE49-F238E27FC236}">
                <a16:creationId xmlns:a16="http://schemas.microsoft.com/office/drawing/2014/main" id="{D50E3278-E89C-A60A-C138-F960FBEFBF49}"/>
              </a:ext>
            </a:extLst>
          </p:cNvPr>
          <p:cNvSpPr txBox="1"/>
          <p:nvPr/>
        </p:nvSpPr>
        <p:spPr>
          <a:xfrm>
            <a:off x="2207333" y="3328466"/>
            <a:ext cx="9404562" cy="1107996"/>
          </a:xfrm>
          <a:prstGeom prst="rect">
            <a:avLst/>
          </a:prstGeom>
          <a:noFill/>
        </p:spPr>
        <p:txBody>
          <a:bodyPr wrap="square" rtlCol="0">
            <a:spAutoFit/>
          </a:bodyPr>
          <a:lstStyle/>
          <a:p>
            <a:r>
              <a:rPr lang="en-GB" sz="2200">
                <a:solidFill>
                  <a:srgbClr val="304048"/>
                </a:solidFill>
              </a:rPr>
              <a:t>In India &amp; Nepal – laws have contributed to a </a:t>
            </a:r>
            <a:r>
              <a:rPr lang="en-GB" sz="2200" b="1">
                <a:solidFill>
                  <a:srgbClr val="66CBE1"/>
                </a:solidFill>
              </a:rPr>
              <a:t>rise in self-initiated marriages </a:t>
            </a:r>
            <a:r>
              <a:rPr lang="en-GB" sz="2200">
                <a:solidFill>
                  <a:srgbClr val="304048"/>
                </a:solidFill>
              </a:rPr>
              <a:t>due to stigma and criminalisation around young people’s sexuality</a:t>
            </a:r>
            <a:endParaRPr lang="en-GB" sz="2200"/>
          </a:p>
        </p:txBody>
      </p:sp>
      <p:sp>
        <p:nvSpPr>
          <p:cNvPr id="10" name="TextBox 9">
            <a:extLst>
              <a:ext uri="{FF2B5EF4-FFF2-40B4-BE49-F238E27FC236}">
                <a16:creationId xmlns:a16="http://schemas.microsoft.com/office/drawing/2014/main" id="{26CA96AD-CDC5-E267-24D6-B570DF844243}"/>
              </a:ext>
            </a:extLst>
          </p:cNvPr>
          <p:cNvSpPr txBox="1"/>
          <p:nvPr/>
        </p:nvSpPr>
        <p:spPr>
          <a:xfrm>
            <a:off x="2207333" y="4642024"/>
            <a:ext cx="9404562" cy="769441"/>
          </a:xfrm>
          <a:prstGeom prst="rect">
            <a:avLst/>
          </a:prstGeom>
          <a:noFill/>
        </p:spPr>
        <p:txBody>
          <a:bodyPr wrap="square" rtlCol="0">
            <a:spAutoFit/>
          </a:bodyPr>
          <a:lstStyle/>
          <a:p>
            <a:r>
              <a:rPr lang="en-GB" sz="2200">
                <a:solidFill>
                  <a:srgbClr val="304048"/>
                </a:solidFill>
              </a:rPr>
              <a:t>In Mexico</a:t>
            </a:r>
            <a:r>
              <a:rPr lang="en-GB" sz="2200" b="1">
                <a:solidFill>
                  <a:srgbClr val="304048"/>
                </a:solidFill>
              </a:rPr>
              <a:t> </a:t>
            </a:r>
            <a:r>
              <a:rPr lang="en-GB" sz="2200">
                <a:solidFill>
                  <a:srgbClr val="304048"/>
                </a:solidFill>
              </a:rPr>
              <a:t>– the </a:t>
            </a:r>
            <a:r>
              <a:rPr lang="en-GB" sz="2200" b="1">
                <a:solidFill>
                  <a:srgbClr val="304048"/>
                </a:solidFill>
              </a:rPr>
              <a:t>national ban </a:t>
            </a:r>
            <a:r>
              <a:rPr lang="en-GB" sz="2200">
                <a:solidFill>
                  <a:srgbClr val="304048"/>
                </a:solidFill>
              </a:rPr>
              <a:t>on marriage under age 18 led to a decrease in formal marriages and a similar </a:t>
            </a:r>
            <a:r>
              <a:rPr lang="en-GB" sz="2200" b="1">
                <a:solidFill>
                  <a:srgbClr val="66CBE1"/>
                </a:solidFill>
              </a:rPr>
              <a:t>increase in informal unions</a:t>
            </a:r>
            <a:endParaRPr lang="en-GB" sz="2200">
              <a:solidFill>
                <a:srgbClr val="304048"/>
              </a:solidFill>
            </a:endParaRPr>
          </a:p>
        </p:txBody>
      </p:sp>
      <p:pic>
        <p:nvPicPr>
          <p:cNvPr id="11" name="Graphic 10" descr="Upward trend with solid fill">
            <a:extLst>
              <a:ext uri="{FF2B5EF4-FFF2-40B4-BE49-F238E27FC236}">
                <a16:creationId xmlns:a16="http://schemas.microsoft.com/office/drawing/2014/main" id="{978B424C-FA63-DDB4-DD45-4536319816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278" y="4538606"/>
            <a:ext cx="755055" cy="755055"/>
          </a:xfrm>
          <a:prstGeom prst="rect">
            <a:avLst/>
          </a:prstGeom>
        </p:spPr>
      </p:pic>
      <p:pic>
        <p:nvPicPr>
          <p:cNvPr id="13" name="Graphic 12" descr="Checkbox Crossed with solid fill">
            <a:extLst>
              <a:ext uri="{FF2B5EF4-FFF2-40B4-BE49-F238E27FC236}">
                <a16:creationId xmlns:a16="http://schemas.microsoft.com/office/drawing/2014/main" id="{886F4CC5-2413-2BC9-D9AF-B46EB0B7DD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3889" y="5556995"/>
            <a:ext cx="755055" cy="755055"/>
          </a:xfrm>
          <a:prstGeom prst="rect">
            <a:avLst/>
          </a:prstGeom>
        </p:spPr>
      </p:pic>
      <p:sp>
        <p:nvSpPr>
          <p:cNvPr id="16" name="TextBox 15">
            <a:extLst>
              <a:ext uri="{FF2B5EF4-FFF2-40B4-BE49-F238E27FC236}">
                <a16:creationId xmlns:a16="http://schemas.microsoft.com/office/drawing/2014/main" id="{350F8185-CF62-CE9C-9B8F-26F2E9858F0E}"/>
              </a:ext>
            </a:extLst>
          </p:cNvPr>
          <p:cNvSpPr txBox="1"/>
          <p:nvPr/>
        </p:nvSpPr>
        <p:spPr>
          <a:xfrm>
            <a:off x="2207333" y="5617027"/>
            <a:ext cx="9404562" cy="769441"/>
          </a:xfrm>
          <a:prstGeom prst="rect">
            <a:avLst/>
          </a:prstGeom>
          <a:noFill/>
        </p:spPr>
        <p:txBody>
          <a:bodyPr wrap="square" rtlCol="0">
            <a:spAutoFit/>
          </a:bodyPr>
          <a:lstStyle/>
          <a:p>
            <a:pPr marL="88900">
              <a:spcBef>
                <a:spcPts val="1800"/>
              </a:spcBef>
              <a:spcAft>
                <a:spcPts val="1200"/>
              </a:spcAft>
              <a:buClr>
                <a:schemeClr val="accent4"/>
              </a:buClr>
              <a:buSzPts val="2200"/>
            </a:pPr>
            <a:r>
              <a:rPr lang="en-GB" sz="2200">
                <a:solidFill>
                  <a:srgbClr val="304048"/>
                </a:solidFill>
              </a:rPr>
              <a:t>In Latin America and the Caribbean – laws have not considered </a:t>
            </a:r>
            <a:r>
              <a:rPr lang="en-GB" sz="2200" b="1">
                <a:solidFill>
                  <a:srgbClr val="66CBE1"/>
                </a:solidFill>
              </a:rPr>
              <a:t>contextual drivers </a:t>
            </a:r>
            <a:r>
              <a:rPr lang="en-GB" sz="2200">
                <a:solidFill>
                  <a:srgbClr val="304048"/>
                </a:solidFill>
              </a:rPr>
              <a:t>of marriage and union</a:t>
            </a:r>
          </a:p>
        </p:txBody>
      </p:sp>
      <p:pic>
        <p:nvPicPr>
          <p:cNvPr id="18" name="Graphic 17" descr="Earth globe: Americas with solid fill">
            <a:extLst>
              <a:ext uri="{FF2B5EF4-FFF2-40B4-BE49-F238E27FC236}">
                <a16:creationId xmlns:a16="http://schemas.microsoft.com/office/drawing/2014/main" id="{1C1893D1-993A-7928-B220-0160A1ECA6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5515" y="362944"/>
            <a:ext cx="914400" cy="914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a9fdd1bc7_0_1064"/>
          <p:cNvSpPr txBox="1">
            <a:spLocks noGrp="1"/>
          </p:cNvSpPr>
          <p:nvPr>
            <p:ph type="title"/>
          </p:nvPr>
        </p:nvSpPr>
        <p:spPr>
          <a:xfrm>
            <a:off x="1583871" y="335324"/>
            <a:ext cx="9024257" cy="5904321"/>
          </a:xfrm>
          <a:prstGeom prst="rect">
            <a:avLst/>
          </a:prstGeom>
          <a:noFill/>
          <a:ln>
            <a:noFill/>
          </a:ln>
        </p:spPr>
        <p:txBody>
          <a:bodyPr spcFirstLastPara="1" vert="horz" wrap="square" lIns="91425" tIns="45700" rIns="91425" bIns="45700" rtlCol="0" anchor="ctr" anchorCtr="0">
            <a:normAutofit fontScale="90000"/>
          </a:bodyPr>
          <a:lstStyle/>
          <a:p>
            <a:pPr algn="just">
              <a:spcBef>
                <a:spcPts val="0"/>
              </a:spcBef>
              <a:buSzPts val="7200"/>
            </a:pPr>
            <a:endParaRPr sz="2900"/>
          </a:p>
          <a:p>
            <a:pPr marL="457200">
              <a:spcBef>
                <a:spcPts val="0"/>
              </a:spcBef>
              <a:buSzPts val="7200"/>
            </a:pPr>
            <a:r>
              <a:rPr lang="en-GB" sz="4200" i="1"/>
              <a:t>“[T]here is a long way to go before child marriage is eradicated, and </a:t>
            </a:r>
            <a:r>
              <a:rPr lang="en-GB" sz="4200" i="1">
                <a:solidFill>
                  <a:srgbClr val="AE4C90"/>
                </a:solidFill>
              </a:rPr>
              <a:t>changes in legal provisions are playing only a minimal role</a:t>
            </a:r>
            <a:r>
              <a:rPr lang="en-GB" sz="4200" i="1"/>
              <a:t>, if any. This pushes scholars and policymakers to think about </a:t>
            </a:r>
            <a:r>
              <a:rPr lang="en-GB" sz="4200" i="1">
                <a:solidFill>
                  <a:srgbClr val="AE4C90"/>
                </a:solidFill>
              </a:rPr>
              <a:t>alternative policies </a:t>
            </a:r>
            <a:r>
              <a:rPr lang="en-GB" sz="4200" i="1"/>
              <a:t>that might be more effective in curbing early marriage or delaying age at first union.</a:t>
            </a:r>
            <a:r>
              <a:rPr lang="en-GB" sz="4200"/>
              <a:t>” </a:t>
            </a:r>
            <a:endParaRPr sz="4200"/>
          </a:p>
          <a:p>
            <a:pPr marL="457200">
              <a:spcBef>
                <a:spcPts val="0"/>
              </a:spcBef>
              <a:buSzPts val="7200"/>
            </a:pPr>
            <a:endParaRPr sz="3000"/>
          </a:p>
          <a:p>
            <a:pPr marL="457200">
              <a:spcBef>
                <a:spcPts val="0"/>
              </a:spcBef>
              <a:buSzPts val="7200"/>
            </a:pPr>
            <a:r>
              <a:rPr lang="en-GB" sz="2400" err="1"/>
              <a:t>Batyra</a:t>
            </a:r>
            <a:r>
              <a:rPr lang="en-GB" sz="2400"/>
              <a:t> &amp; </a:t>
            </a:r>
            <a:r>
              <a:rPr lang="en-GB" sz="2400" err="1"/>
              <a:t>Pesando</a:t>
            </a:r>
            <a:r>
              <a:rPr lang="en-GB" sz="2400"/>
              <a:t>, 2021 (emphasis added)</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7922e89d39_0_15"/>
          <p:cNvSpPr txBox="1">
            <a:spLocks noGrp="1"/>
          </p:cNvSpPr>
          <p:nvPr>
            <p:ph type="title"/>
          </p:nvPr>
        </p:nvSpPr>
        <p:spPr>
          <a:xfrm>
            <a:off x="2209800" y="4766129"/>
            <a:ext cx="7772400" cy="785586"/>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lt1"/>
              </a:buClr>
              <a:buSzPts val="4000"/>
            </a:pPr>
            <a:r>
              <a:rPr lang="en-GB" sz="4800" b="0"/>
              <a:t>The law and agency &amp; rights</a:t>
            </a:r>
            <a:endParaRPr sz="48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f0ed74def2_2_13"/>
          <p:cNvSpPr txBox="1">
            <a:spLocks noGrp="1"/>
          </p:cNvSpPr>
          <p:nvPr>
            <p:ph type="title"/>
          </p:nvPr>
        </p:nvSpPr>
        <p:spPr>
          <a:xfrm>
            <a:off x="1886807" y="449449"/>
            <a:ext cx="9535886" cy="1370884"/>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600">
                <a:solidFill>
                  <a:srgbClr val="AE4C90"/>
                </a:solidFill>
              </a:rPr>
              <a:t>The law does not match adolescents’ realities and their evolving capacities are rarely considered</a:t>
            </a:r>
            <a:endParaRPr sz="3600">
              <a:solidFill>
                <a:srgbClr val="AE4C90"/>
              </a:solidFill>
            </a:endParaRPr>
          </a:p>
        </p:txBody>
      </p:sp>
      <p:sp>
        <p:nvSpPr>
          <p:cNvPr id="207" name="Google Shape;207;g1f0ed74def2_2_13"/>
          <p:cNvSpPr txBox="1">
            <a:spLocks noGrp="1"/>
          </p:cNvSpPr>
          <p:nvPr>
            <p:ph type="body" idx="1"/>
          </p:nvPr>
        </p:nvSpPr>
        <p:spPr>
          <a:xfrm>
            <a:off x="1886807" y="2085493"/>
            <a:ext cx="9797143" cy="3585965"/>
          </a:xfrm>
          <a:prstGeom prst="rect">
            <a:avLst/>
          </a:prstGeom>
          <a:noFill/>
          <a:ln>
            <a:noFill/>
          </a:ln>
        </p:spPr>
        <p:txBody>
          <a:bodyPr spcFirstLastPara="1" vert="horz" wrap="square" lIns="91425" tIns="45700" rIns="91425" bIns="45700" rtlCol="0" anchor="t" anchorCtr="0">
            <a:noAutofit/>
          </a:bodyPr>
          <a:lstStyle/>
          <a:p>
            <a:pPr marL="457200" indent="-381000">
              <a:spcBef>
                <a:spcPts val="0"/>
              </a:spcBef>
              <a:spcAft>
                <a:spcPts val="1200"/>
              </a:spcAft>
              <a:buClr>
                <a:schemeClr val="accent4"/>
              </a:buClr>
              <a:buSzPts val="2400"/>
            </a:pPr>
            <a:r>
              <a:rPr lang="en-GB" sz="2400">
                <a:solidFill>
                  <a:srgbClr val="304048"/>
                </a:solidFill>
              </a:rPr>
              <a:t>“</a:t>
            </a:r>
            <a:r>
              <a:rPr lang="en-GB" sz="2400" b="1">
                <a:solidFill>
                  <a:srgbClr val="304048"/>
                </a:solidFill>
              </a:rPr>
              <a:t>Adolescence</a:t>
            </a:r>
            <a:r>
              <a:rPr lang="en-GB" sz="2400">
                <a:solidFill>
                  <a:srgbClr val="304048"/>
                </a:solidFill>
              </a:rPr>
              <a:t>” is a relatively </a:t>
            </a:r>
            <a:r>
              <a:rPr lang="en-GB" sz="2400" b="1">
                <a:solidFill>
                  <a:srgbClr val="66CBE1"/>
                </a:solidFill>
              </a:rPr>
              <a:t>new legal category</a:t>
            </a:r>
            <a:endParaRPr sz="2400" b="1">
              <a:solidFill>
                <a:srgbClr val="66CBE1"/>
              </a:solidFill>
            </a:endParaRPr>
          </a:p>
          <a:p>
            <a:pPr marL="457200" indent="-381000">
              <a:spcBef>
                <a:spcPts val="600"/>
              </a:spcBef>
              <a:spcAft>
                <a:spcPts val="1200"/>
              </a:spcAft>
              <a:buClr>
                <a:schemeClr val="accent4"/>
              </a:buClr>
              <a:buSzPts val="2400"/>
            </a:pPr>
            <a:r>
              <a:rPr lang="en-GB" sz="2400" b="1">
                <a:solidFill>
                  <a:srgbClr val="304048"/>
                </a:solidFill>
              </a:rPr>
              <a:t>Criminalising</a:t>
            </a:r>
            <a:r>
              <a:rPr lang="en-GB" sz="2400">
                <a:solidFill>
                  <a:srgbClr val="304048"/>
                </a:solidFill>
              </a:rPr>
              <a:t> adolescent sexuality and/or raising the age of sexual consent </a:t>
            </a:r>
            <a:r>
              <a:rPr lang="en-GB" sz="2400" b="1">
                <a:solidFill>
                  <a:srgbClr val="66CBE1"/>
                </a:solidFill>
              </a:rPr>
              <a:t>does not reflect reality</a:t>
            </a:r>
            <a:endParaRPr sz="2400" b="1">
              <a:solidFill>
                <a:srgbClr val="66CBE1"/>
              </a:solidFill>
            </a:endParaRPr>
          </a:p>
          <a:p>
            <a:pPr marL="457200" indent="-381000">
              <a:spcBef>
                <a:spcPts val="600"/>
              </a:spcBef>
              <a:spcAft>
                <a:spcPts val="1200"/>
              </a:spcAft>
              <a:buClr>
                <a:schemeClr val="accent4"/>
              </a:buClr>
              <a:buSzPts val="2400"/>
            </a:pPr>
            <a:r>
              <a:rPr lang="en-GB" sz="2400" b="1">
                <a:solidFill>
                  <a:srgbClr val="304048"/>
                </a:solidFill>
              </a:rPr>
              <a:t>Judges </a:t>
            </a:r>
            <a:r>
              <a:rPr lang="en-GB" sz="2400">
                <a:solidFill>
                  <a:srgbClr val="304048"/>
                </a:solidFill>
              </a:rPr>
              <a:t>can apply </a:t>
            </a:r>
            <a:r>
              <a:rPr lang="en-GB" sz="2400" b="1">
                <a:solidFill>
                  <a:srgbClr val="66CBE1"/>
                </a:solidFill>
              </a:rPr>
              <a:t>evolving capacities </a:t>
            </a:r>
            <a:r>
              <a:rPr lang="en-GB" sz="2400"/>
              <a:t>in their interpretations of individual cases</a:t>
            </a:r>
          </a:p>
          <a:p>
            <a:pPr marL="457200" indent="-381000">
              <a:spcBef>
                <a:spcPts val="600"/>
              </a:spcBef>
              <a:spcAft>
                <a:spcPts val="1200"/>
              </a:spcAft>
              <a:buClr>
                <a:schemeClr val="accent4"/>
              </a:buClr>
              <a:buSzPts val="2400"/>
            </a:pPr>
            <a:r>
              <a:rPr lang="en-GB" sz="2400">
                <a:solidFill>
                  <a:srgbClr val="304048"/>
                </a:solidFill>
              </a:rPr>
              <a:t>But reform driven by </a:t>
            </a:r>
            <a:r>
              <a:rPr lang="en-GB" sz="2400" b="1">
                <a:solidFill>
                  <a:srgbClr val="304048"/>
                </a:solidFill>
              </a:rPr>
              <a:t>judicial interpretation </a:t>
            </a:r>
            <a:r>
              <a:rPr lang="en-GB" sz="2400">
                <a:solidFill>
                  <a:srgbClr val="304048"/>
                </a:solidFill>
              </a:rPr>
              <a:t>rather than lawmakers can lead to </a:t>
            </a:r>
            <a:r>
              <a:rPr lang="en-GB" sz="2400" b="1">
                <a:solidFill>
                  <a:srgbClr val="66CBE1"/>
                </a:solidFill>
              </a:rPr>
              <a:t>slow implementation </a:t>
            </a:r>
            <a:r>
              <a:rPr lang="en-GB" sz="2400">
                <a:solidFill>
                  <a:srgbClr val="304048"/>
                </a:solidFill>
              </a:rPr>
              <a:t>and uptake </a:t>
            </a:r>
            <a:endParaRPr sz="2400">
              <a:solidFill>
                <a:srgbClr val="304048"/>
              </a:solidFill>
            </a:endParaRPr>
          </a:p>
        </p:txBody>
      </p:sp>
      <p:pic>
        <p:nvPicPr>
          <p:cNvPr id="17" name="Graphic 16" descr="Open hand with plant with solid fill">
            <a:extLst>
              <a:ext uri="{FF2B5EF4-FFF2-40B4-BE49-F238E27FC236}">
                <a16:creationId xmlns:a16="http://schemas.microsoft.com/office/drawing/2014/main" id="{FD475B65-1A00-17CA-B30F-8207CAB11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307" y="449449"/>
            <a:ext cx="914400" cy="91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7a9fdd1bc7_0_1097"/>
          <p:cNvSpPr txBox="1">
            <a:spLocks noGrp="1"/>
          </p:cNvSpPr>
          <p:nvPr>
            <p:ph type="title"/>
          </p:nvPr>
        </p:nvSpPr>
        <p:spPr>
          <a:xfrm>
            <a:off x="1767116" y="462929"/>
            <a:ext cx="9677400" cy="1290984"/>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400">
                <a:solidFill>
                  <a:srgbClr val="AE4C90"/>
                </a:solidFill>
              </a:rPr>
              <a:t>Criminalising adolescent sexuality blocks their access to sexual and reproductive health information and services</a:t>
            </a:r>
            <a:endParaRPr sz="3400">
              <a:solidFill>
                <a:srgbClr val="AE4C90"/>
              </a:solidFill>
            </a:endParaRPr>
          </a:p>
        </p:txBody>
      </p:sp>
      <p:sp>
        <p:nvSpPr>
          <p:cNvPr id="213" name="Google Shape;213;g27a9fdd1bc7_0_1097"/>
          <p:cNvSpPr txBox="1">
            <a:spLocks noGrp="1"/>
          </p:cNvSpPr>
          <p:nvPr>
            <p:ph type="body" idx="1"/>
          </p:nvPr>
        </p:nvSpPr>
        <p:spPr>
          <a:xfrm>
            <a:off x="1767116" y="2010168"/>
            <a:ext cx="9808029" cy="3895046"/>
          </a:xfrm>
          <a:prstGeom prst="rect">
            <a:avLst/>
          </a:prstGeom>
          <a:noFill/>
          <a:ln>
            <a:noFill/>
          </a:ln>
        </p:spPr>
        <p:txBody>
          <a:bodyPr spcFirstLastPara="1" vert="horz" wrap="square" lIns="91425" tIns="45700" rIns="91425" bIns="45700" rtlCol="0" anchor="t" anchorCtr="0">
            <a:normAutofit/>
          </a:bodyPr>
          <a:lstStyle/>
          <a:p>
            <a:pPr marL="419100">
              <a:spcBef>
                <a:spcPts val="0"/>
              </a:spcBef>
              <a:spcAft>
                <a:spcPts val="2400"/>
              </a:spcAft>
              <a:buClr>
                <a:schemeClr val="accent4"/>
              </a:buClr>
              <a:buSzPts val="2400"/>
            </a:pPr>
            <a:r>
              <a:rPr lang="en-GB" sz="2400">
                <a:solidFill>
                  <a:srgbClr val="304048"/>
                </a:solidFill>
              </a:rPr>
              <a:t>Laws interacted with norms in 8 countries to </a:t>
            </a:r>
            <a:r>
              <a:rPr lang="en-GB" sz="2400" b="1">
                <a:solidFill>
                  <a:srgbClr val="304048"/>
                </a:solidFill>
              </a:rPr>
              <a:t>restrict </a:t>
            </a:r>
            <a:r>
              <a:rPr lang="en-GB" sz="2400">
                <a:solidFill>
                  <a:srgbClr val="304048"/>
                </a:solidFill>
              </a:rPr>
              <a:t>adolescents' access to </a:t>
            </a:r>
            <a:r>
              <a:rPr lang="en-GB" sz="2400" b="1">
                <a:solidFill>
                  <a:srgbClr val="66CBE1"/>
                </a:solidFill>
              </a:rPr>
              <a:t>SRHR information and services</a:t>
            </a:r>
          </a:p>
          <a:p>
            <a:pPr marL="419100">
              <a:spcBef>
                <a:spcPts val="600"/>
              </a:spcBef>
              <a:spcAft>
                <a:spcPts val="2400"/>
              </a:spcAft>
              <a:buClr>
                <a:schemeClr val="accent4"/>
              </a:buClr>
              <a:buSzPts val="2400"/>
            </a:pPr>
            <a:r>
              <a:rPr lang="en-GB" sz="2400">
                <a:solidFill>
                  <a:srgbClr val="304048"/>
                </a:solidFill>
              </a:rPr>
              <a:t>In some countries, there are </a:t>
            </a:r>
            <a:r>
              <a:rPr lang="en-GB" sz="2400" b="1">
                <a:solidFill>
                  <a:srgbClr val="304048"/>
                </a:solidFill>
              </a:rPr>
              <a:t>contradictions </a:t>
            </a:r>
            <a:r>
              <a:rPr lang="en-GB" sz="2400">
                <a:solidFill>
                  <a:srgbClr val="304048"/>
                </a:solidFill>
              </a:rPr>
              <a:t>between the age of </a:t>
            </a:r>
            <a:r>
              <a:rPr lang="en-GB" sz="2400" b="1">
                <a:solidFill>
                  <a:srgbClr val="66CBE1"/>
                </a:solidFill>
              </a:rPr>
              <a:t>sexual consent </a:t>
            </a:r>
            <a:r>
              <a:rPr lang="en-GB" sz="2400">
                <a:solidFill>
                  <a:srgbClr val="304048"/>
                </a:solidFill>
              </a:rPr>
              <a:t>and the </a:t>
            </a:r>
            <a:r>
              <a:rPr lang="en-GB" sz="2400" b="1">
                <a:solidFill>
                  <a:srgbClr val="66CBE1"/>
                </a:solidFill>
              </a:rPr>
              <a:t>right to access SRH services </a:t>
            </a:r>
            <a:r>
              <a:rPr lang="en-GB" sz="2400">
                <a:solidFill>
                  <a:srgbClr val="304048"/>
                </a:solidFill>
              </a:rPr>
              <a:t>in health policy</a:t>
            </a:r>
          </a:p>
          <a:p>
            <a:pPr marL="419100">
              <a:spcBef>
                <a:spcPts val="600"/>
              </a:spcBef>
              <a:spcAft>
                <a:spcPts val="2400"/>
              </a:spcAft>
              <a:buClr>
                <a:schemeClr val="accent4"/>
              </a:buClr>
              <a:buSzPts val="2400"/>
            </a:pPr>
            <a:r>
              <a:rPr lang="en-GB" sz="2400">
                <a:solidFill>
                  <a:srgbClr val="304048"/>
                </a:solidFill>
              </a:rPr>
              <a:t>Providers </a:t>
            </a:r>
            <a:r>
              <a:rPr lang="en-GB" sz="2400" b="1">
                <a:solidFill>
                  <a:srgbClr val="304048"/>
                </a:solidFill>
              </a:rPr>
              <a:t>refuse </a:t>
            </a:r>
            <a:r>
              <a:rPr lang="en-GB" sz="2400">
                <a:solidFill>
                  <a:srgbClr val="304048"/>
                </a:solidFill>
              </a:rPr>
              <a:t>to offer </a:t>
            </a:r>
            <a:r>
              <a:rPr lang="en-GB" sz="2400" b="1">
                <a:solidFill>
                  <a:srgbClr val="304048"/>
                </a:solidFill>
              </a:rPr>
              <a:t>SRH</a:t>
            </a:r>
            <a:r>
              <a:rPr lang="en-GB" sz="2400">
                <a:solidFill>
                  <a:srgbClr val="304048"/>
                </a:solidFill>
              </a:rPr>
              <a:t> </a:t>
            </a:r>
            <a:r>
              <a:rPr lang="en-GB" sz="2400" b="1">
                <a:solidFill>
                  <a:srgbClr val="304048"/>
                </a:solidFill>
              </a:rPr>
              <a:t>services</a:t>
            </a:r>
            <a:r>
              <a:rPr lang="en-GB" sz="2400">
                <a:solidFill>
                  <a:srgbClr val="304048"/>
                </a:solidFill>
              </a:rPr>
              <a:t> to adolescents for fear of  </a:t>
            </a:r>
            <a:r>
              <a:rPr lang="en-GB" sz="2400" b="1">
                <a:solidFill>
                  <a:srgbClr val="66CBE1"/>
                </a:solidFill>
              </a:rPr>
              <a:t>legal repercussions</a:t>
            </a:r>
            <a:endParaRPr sz="2400" b="1">
              <a:solidFill>
                <a:srgbClr val="66CBE1"/>
              </a:solidFill>
            </a:endParaRPr>
          </a:p>
        </p:txBody>
      </p:sp>
      <p:pic>
        <p:nvPicPr>
          <p:cNvPr id="10" name="Graphic 9" descr="Care with solid fill">
            <a:extLst>
              <a:ext uri="{FF2B5EF4-FFF2-40B4-BE49-F238E27FC236}">
                <a16:creationId xmlns:a16="http://schemas.microsoft.com/office/drawing/2014/main" id="{3DB60F64-B486-CCF6-F2E6-3C965F632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7484" y="560901"/>
            <a:ext cx="914400" cy="91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7a9fdd1bc7_0_1102"/>
          <p:cNvSpPr txBox="1">
            <a:spLocks noGrp="1"/>
          </p:cNvSpPr>
          <p:nvPr>
            <p:ph type="title"/>
          </p:nvPr>
        </p:nvSpPr>
        <p:spPr>
          <a:xfrm>
            <a:off x="1371600" y="640159"/>
            <a:ext cx="9448800" cy="5577682"/>
          </a:xfrm>
          <a:prstGeom prst="rect">
            <a:avLst/>
          </a:prstGeom>
          <a:noFill/>
          <a:ln>
            <a:noFill/>
          </a:ln>
        </p:spPr>
        <p:txBody>
          <a:bodyPr spcFirstLastPara="1" vert="horz" wrap="square" lIns="91425" tIns="45700" rIns="91425" bIns="45700" rtlCol="0" anchor="ctr" anchorCtr="0">
            <a:normAutofit fontScale="90000"/>
          </a:bodyPr>
          <a:lstStyle/>
          <a:p>
            <a:pPr marL="457200">
              <a:spcBef>
                <a:spcPts val="0"/>
              </a:spcBef>
              <a:buSzPts val="7200"/>
            </a:pPr>
            <a:r>
              <a:rPr lang="en-GB" sz="4200" i="1"/>
              <a:t>“...many children and </a:t>
            </a:r>
            <a:r>
              <a:rPr lang="en-GB" sz="4200" i="1">
                <a:solidFill>
                  <a:srgbClr val="AE4C90"/>
                </a:solidFill>
              </a:rPr>
              <a:t>young people who are not legally recognised as able to consent to sex are in fact sexually active</a:t>
            </a:r>
            <a:r>
              <a:rPr lang="en-GB" sz="4200" i="1"/>
              <a:t>, and in need of sexual and reproductive health services. This dilemma has given rise to a hodgepodge of confused legal, policy and programmatic measures which place various </a:t>
            </a:r>
            <a:r>
              <a:rPr lang="en-GB" sz="4200" i="1">
                <a:solidFill>
                  <a:srgbClr val="AE4C90"/>
                </a:solidFill>
              </a:rPr>
              <a:t>age-based limitations on children’s decision-making</a:t>
            </a:r>
            <a:r>
              <a:rPr lang="en-GB" sz="4200" i="1"/>
              <a:t>…”</a:t>
            </a:r>
            <a:endParaRPr sz="4200" i="1"/>
          </a:p>
          <a:p>
            <a:pPr marL="457200">
              <a:spcBef>
                <a:spcPts val="0"/>
              </a:spcBef>
              <a:buSzPts val="7200"/>
            </a:pPr>
            <a:br>
              <a:rPr lang="en-GB" sz="2000" i="1"/>
            </a:br>
            <a:endParaRPr sz="2000" i="1"/>
          </a:p>
          <a:p>
            <a:pPr marL="457200">
              <a:spcBef>
                <a:spcPts val="0"/>
              </a:spcBef>
              <a:buSzPts val="7200"/>
            </a:pPr>
            <a:r>
              <a:rPr lang="en-GB" sz="2400"/>
              <a:t>Yarrow et al, 2014 (emphasis added)</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7a9fdd1bc7_0_1111"/>
          <p:cNvSpPr txBox="1">
            <a:spLocks noGrp="1"/>
          </p:cNvSpPr>
          <p:nvPr>
            <p:ph type="title"/>
          </p:nvPr>
        </p:nvSpPr>
        <p:spPr>
          <a:xfrm>
            <a:off x="1981200" y="542605"/>
            <a:ext cx="8958943"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600">
                <a:solidFill>
                  <a:srgbClr val="AE4C90"/>
                </a:solidFill>
              </a:rPr>
              <a:t>The law is weaponised against girls but also not available for those who need access to justice</a:t>
            </a:r>
            <a:endParaRPr sz="3600">
              <a:solidFill>
                <a:srgbClr val="AE4C90"/>
              </a:solidFill>
            </a:endParaRPr>
          </a:p>
        </p:txBody>
      </p:sp>
      <p:sp>
        <p:nvSpPr>
          <p:cNvPr id="224" name="Google Shape;224;g27a9fdd1bc7_0_1111"/>
          <p:cNvSpPr txBox="1">
            <a:spLocks noGrp="1"/>
          </p:cNvSpPr>
          <p:nvPr>
            <p:ph type="body" idx="1"/>
          </p:nvPr>
        </p:nvSpPr>
        <p:spPr>
          <a:xfrm>
            <a:off x="1981200" y="2063163"/>
            <a:ext cx="9699171" cy="3239995"/>
          </a:xfrm>
          <a:prstGeom prst="rect">
            <a:avLst/>
          </a:prstGeom>
          <a:noFill/>
          <a:ln>
            <a:noFill/>
          </a:ln>
        </p:spPr>
        <p:txBody>
          <a:bodyPr spcFirstLastPara="1" vert="horz" wrap="square" lIns="91425" tIns="45700" rIns="91425" bIns="45700" rtlCol="0" anchor="t" anchorCtr="0">
            <a:noAutofit/>
          </a:bodyPr>
          <a:lstStyle/>
          <a:p>
            <a:pPr marL="457200" indent="-368300">
              <a:spcBef>
                <a:spcPts val="0"/>
              </a:spcBef>
              <a:spcAft>
                <a:spcPts val="1200"/>
              </a:spcAft>
              <a:buClr>
                <a:schemeClr val="accent4"/>
              </a:buClr>
              <a:buSzPts val="2200"/>
            </a:pPr>
            <a:r>
              <a:rPr lang="en-GB" sz="2400">
                <a:solidFill>
                  <a:srgbClr val="304048"/>
                </a:solidFill>
              </a:rPr>
              <a:t>In El Salvador – communities believe sexual consent laws are intended to </a:t>
            </a:r>
            <a:r>
              <a:rPr lang="en-GB" sz="2400" b="1">
                <a:solidFill>
                  <a:srgbClr val="304048"/>
                </a:solidFill>
              </a:rPr>
              <a:t>prevent </a:t>
            </a:r>
            <a:r>
              <a:rPr lang="en-GB" sz="2400">
                <a:solidFill>
                  <a:srgbClr val="304048"/>
                </a:solidFill>
              </a:rPr>
              <a:t>young people from being </a:t>
            </a:r>
            <a:r>
              <a:rPr lang="en-GB" sz="2400" b="1">
                <a:solidFill>
                  <a:srgbClr val="66CBE1"/>
                </a:solidFill>
              </a:rPr>
              <a:t>sexually active </a:t>
            </a:r>
            <a:endParaRPr sz="2400" b="1">
              <a:solidFill>
                <a:srgbClr val="66CBE1"/>
              </a:solidFill>
            </a:endParaRPr>
          </a:p>
          <a:p>
            <a:pPr marL="457200" indent="-368300">
              <a:spcBef>
                <a:spcPts val="600"/>
              </a:spcBef>
              <a:spcAft>
                <a:spcPts val="1200"/>
              </a:spcAft>
              <a:buClr>
                <a:schemeClr val="accent4"/>
              </a:buClr>
              <a:buSzPts val="2200"/>
            </a:pPr>
            <a:r>
              <a:rPr lang="en-GB" sz="2400">
                <a:solidFill>
                  <a:srgbClr val="304048"/>
                </a:solidFill>
              </a:rPr>
              <a:t>In India and Nepal – parents are using the law to </a:t>
            </a:r>
            <a:r>
              <a:rPr lang="en-GB" sz="2400" b="1">
                <a:solidFill>
                  <a:srgbClr val="304048"/>
                </a:solidFill>
              </a:rPr>
              <a:t>break up marriages </a:t>
            </a:r>
            <a:r>
              <a:rPr lang="en-GB" sz="2400">
                <a:solidFill>
                  <a:srgbClr val="304048"/>
                </a:solidFill>
              </a:rPr>
              <a:t>they disapprove of, including where they are </a:t>
            </a:r>
            <a:r>
              <a:rPr lang="en-GB" sz="2400" b="1">
                <a:solidFill>
                  <a:srgbClr val="66CBE1"/>
                </a:solidFill>
              </a:rPr>
              <a:t>inter-caste</a:t>
            </a:r>
            <a:endParaRPr sz="2400" b="1">
              <a:solidFill>
                <a:srgbClr val="66CBE1"/>
              </a:solidFill>
            </a:endParaRPr>
          </a:p>
          <a:p>
            <a:pPr marL="457200" indent="-368300">
              <a:spcBef>
                <a:spcPts val="600"/>
              </a:spcBef>
              <a:spcAft>
                <a:spcPts val="1200"/>
              </a:spcAft>
              <a:buClr>
                <a:schemeClr val="accent4"/>
              </a:buClr>
              <a:buSzPts val="2200"/>
            </a:pPr>
            <a:r>
              <a:rPr lang="en-GB" sz="2400">
                <a:solidFill>
                  <a:srgbClr val="304048"/>
                </a:solidFill>
              </a:rPr>
              <a:t>In India </a:t>
            </a:r>
            <a:r>
              <a:rPr lang="en-GB" sz="2400" b="1">
                <a:solidFill>
                  <a:srgbClr val="304048"/>
                </a:solidFill>
              </a:rPr>
              <a:t>– </a:t>
            </a:r>
            <a:r>
              <a:rPr lang="en-GB" sz="2400">
                <a:solidFill>
                  <a:srgbClr val="304048"/>
                </a:solidFill>
              </a:rPr>
              <a:t>the law is </a:t>
            </a:r>
            <a:r>
              <a:rPr lang="en-GB" sz="2400" b="1">
                <a:solidFill>
                  <a:srgbClr val="304048"/>
                </a:solidFill>
              </a:rPr>
              <a:t>rarely used </a:t>
            </a:r>
            <a:r>
              <a:rPr lang="en-GB" sz="2400">
                <a:solidFill>
                  <a:srgbClr val="304048"/>
                </a:solidFill>
              </a:rPr>
              <a:t>to support girls who have experienced </a:t>
            </a:r>
            <a:r>
              <a:rPr lang="en-GB" sz="2400" b="1">
                <a:solidFill>
                  <a:srgbClr val="66CBE1"/>
                </a:solidFill>
              </a:rPr>
              <a:t>forced marriage</a:t>
            </a:r>
            <a:endParaRPr sz="2400" b="1">
              <a:solidFill>
                <a:srgbClr val="66CBE1"/>
              </a:solidFill>
            </a:endParaRPr>
          </a:p>
        </p:txBody>
      </p:sp>
      <p:pic>
        <p:nvPicPr>
          <p:cNvPr id="4" name="Graphic 3" descr="Gavel with solid fill">
            <a:extLst>
              <a:ext uri="{FF2B5EF4-FFF2-40B4-BE49-F238E27FC236}">
                <a16:creationId xmlns:a16="http://schemas.microsoft.com/office/drawing/2014/main" id="{451F0E78-D3AC-AF2E-DE62-4704C2CF3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331" y="542605"/>
            <a:ext cx="914400" cy="914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b894c7e624_0_0"/>
          <p:cNvSpPr txBox="1">
            <a:spLocks noGrp="1"/>
          </p:cNvSpPr>
          <p:nvPr>
            <p:ph type="title"/>
          </p:nvPr>
        </p:nvSpPr>
        <p:spPr>
          <a:xfrm>
            <a:off x="1905000" y="336552"/>
            <a:ext cx="9046029" cy="1143000"/>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600">
                <a:solidFill>
                  <a:srgbClr val="AE4C90"/>
                </a:solidFill>
              </a:rPr>
              <a:t>The use of punitive approaches has a range of consequences in girls’ lives</a:t>
            </a:r>
            <a:endParaRPr sz="3600">
              <a:solidFill>
                <a:srgbClr val="AE4C90"/>
              </a:solidFill>
            </a:endParaRPr>
          </a:p>
        </p:txBody>
      </p:sp>
      <p:sp>
        <p:nvSpPr>
          <p:cNvPr id="230" name="Google Shape;230;g2b894c7e624_0_0"/>
          <p:cNvSpPr txBox="1">
            <a:spLocks noGrp="1"/>
          </p:cNvSpPr>
          <p:nvPr>
            <p:ph type="body" idx="1"/>
          </p:nvPr>
        </p:nvSpPr>
        <p:spPr>
          <a:xfrm>
            <a:off x="1905000" y="1726833"/>
            <a:ext cx="9688286" cy="4734291"/>
          </a:xfrm>
          <a:prstGeom prst="rect">
            <a:avLst/>
          </a:prstGeom>
          <a:noFill/>
          <a:ln>
            <a:noFill/>
          </a:ln>
        </p:spPr>
        <p:txBody>
          <a:bodyPr spcFirstLastPara="1" vert="horz" wrap="square" lIns="91425" tIns="45700" rIns="91425" bIns="45700" rtlCol="0" anchor="t" anchorCtr="0">
            <a:noAutofit/>
          </a:bodyPr>
          <a:lstStyle/>
          <a:p>
            <a:pPr marL="457200" indent="-368300">
              <a:spcBef>
                <a:spcPts val="0"/>
              </a:spcBef>
              <a:spcAft>
                <a:spcPts val="1200"/>
              </a:spcAft>
              <a:buClr>
                <a:schemeClr val="accent4"/>
              </a:buClr>
              <a:buSzPts val="2200"/>
            </a:pPr>
            <a:r>
              <a:rPr lang="en-GB" sz="2300">
                <a:solidFill>
                  <a:srgbClr val="304048"/>
                </a:solidFill>
              </a:rPr>
              <a:t>In Ethiopia, Malawi and Egypt – </a:t>
            </a:r>
            <a:r>
              <a:rPr lang="en-GB" sz="2300" b="1">
                <a:solidFill>
                  <a:srgbClr val="304048"/>
                </a:solidFill>
              </a:rPr>
              <a:t>punitive </a:t>
            </a:r>
            <a:r>
              <a:rPr lang="en-GB" sz="2300">
                <a:solidFill>
                  <a:srgbClr val="304048"/>
                </a:solidFill>
              </a:rPr>
              <a:t>legal approaches drive child marriage </a:t>
            </a:r>
            <a:r>
              <a:rPr lang="en-GB" sz="2300" b="1">
                <a:solidFill>
                  <a:srgbClr val="304048"/>
                </a:solidFill>
              </a:rPr>
              <a:t>underground</a:t>
            </a:r>
            <a:r>
              <a:rPr lang="en-GB" sz="2300">
                <a:solidFill>
                  <a:srgbClr val="304048"/>
                </a:solidFill>
              </a:rPr>
              <a:t>, where girls </a:t>
            </a:r>
            <a:r>
              <a:rPr lang="en-GB" sz="2300" b="1">
                <a:solidFill>
                  <a:srgbClr val="66CBE1"/>
                </a:solidFill>
              </a:rPr>
              <a:t>cannot access services</a:t>
            </a:r>
            <a:r>
              <a:rPr lang="en-GB" sz="2300">
                <a:solidFill>
                  <a:srgbClr val="304048"/>
                </a:solidFill>
              </a:rPr>
              <a:t>, </a:t>
            </a:r>
            <a:r>
              <a:rPr lang="en-GB" sz="2300" b="1">
                <a:solidFill>
                  <a:srgbClr val="66CBE1"/>
                </a:solidFill>
              </a:rPr>
              <a:t>social</a:t>
            </a:r>
            <a:r>
              <a:rPr lang="en-GB" sz="2300" b="1">
                <a:solidFill>
                  <a:srgbClr val="304048"/>
                </a:solidFill>
              </a:rPr>
              <a:t> </a:t>
            </a:r>
            <a:r>
              <a:rPr lang="en-GB" sz="2300" b="1">
                <a:solidFill>
                  <a:srgbClr val="66CBE1"/>
                </a:solidFill>
              </a:rPr>
              <a:t>support</a:t>
            </a:r>
            <a:r>
              <a:rPr lang="en-GB" sz="2300" b="1">
                <a:solidFill>
                  <a:srgbClr val="304048"/>
                </a:solidFill>
              </a:rPr>
              <a:t> </a:t>
            </a:r>
            <a:r>
              <a:rPr lang="en-GB" sz="2300">
                <a:solidFill>
                  <a:srgbClr val="304048"/>
                </a:solidFill>
              </a:rPr>
              <a:t>or </a:t>
            </a:r>
            <a:r>
              <a:rPr lang="en-GB" sz="2300" b="1">
                <a:solidFill>
                  <a:srgbClr val="66CBE1"/>
                </a:solidFill>
              </a:rPr>
              <a:t>justice</a:t>
            </a:r>
            <a:endParaRPr sz="2300" b="1">
              <a:solidFill>
                <a:srgbClr val="66CBE1"/>
              </a:solidFill>
            </a:endParaRPr>
          </a:p>
          <a:p>
            <a:pPr marL="457200" indent="-368300">
              <a:spcBef>
                <a:spcPts val="600"/>
              </a:spcBef>
              <a:spcAft>
                <a:spcPts val="1200"/>
              </a:spcAft>
              <a:buClr>
                <a:schemeClr val="accent4"/>
              </a:buClr>
              <a:buSzPts val="2200"/>
            </a:pPr>
            <a:r>
              <a:rPr lang="en-GB" sz="2300">
                <a:solidFill>
                  <a:srgbClr val="304048"/>
                </a:solidFill>
              </a:rPr>
              <a:t>In Mexico</a:t>
            </a:r>
            <a:r>
              <a:rPr lang="en-GB" sz="2300" b="1">
                <a:solidFill>
                  <a:srgbClr val="304048"/>
                </a:solidFill>
              </a:rPr>
              <a:t> </a:t>
            </a:r>
            <a:r>
              <a:rPr lang="en-GB" sz="2300">
                <a:solidFill>
                  <a:srgbClr val="304048"/>
                </a:solidFill>
              </a:rPr>
              <a:t>– the criminal law could </a:t>
            </a:r>
            <a:r>
              <a:rPr lang="en-GB" sz="2300" b="1">
                <a:solidFill>
                  <a:srgbClr val="66CBE1"/>
                </a:solidFill>
              </a:rPr>
              <a:t>exacerbate existing marginalisations</a:t>
            </a:r>
            <a:r>
              <a:rPr lang="en-GB" sz="2300" b="1">
                <a:solidFill>
                  <a:srgbClr val="304048"/>
                </a:solidFill>
              </a:rPr>
              <a:t> </a:t>
            </a:r>
            <a:r>
              <a:rPr lang="en-GB" sz="2300">
                <a:solidFill>
                  <a:srgbClr val="304048"/>
                </a:solidFill>
              </a:rPr>
              <a:t>due to greater penalties when cases involve people of </a:t>
            </a:r>
            <a:r>
              <a:rPr lang="en-GB" sz="2300" b="1">
                <a:solidFill>
                  <a:srgbClr val="304048"/>
                </a:solidFill>
              </a:rPr>
              <a:t>Indigenous or Afro-Mexican descent</a:t>
            </a:r>
            <a:endParaRPr sz="2300" b="1">
              <a:solidFill>
                <a:srgbClr val="304048"/>
              </a:solidFill>
            </a:endParaRPr>
          </a:p>
          <a:p>
            <a:pPr marL="457200" indent="-368300">
              <a:spcBef>
                <a:spcPts val="600"/>
              </a:spcBef>
              <a:spcAft>
                <a:spcPts val="1200"/>
              </a:spcAft>
              <a:buClr>
                <a:schemeClr val="accent4"/>
              </a:buClr>
              <a:buSzPts val="2200"/>
            </a:pPr>
            <a:r>
              <a:rPr lang="en-GB" sz="2300">
                <a:solidFill>
                  <a:srgbClr val="304048"/>
                </a:solidFill>
              </a:rPr>
              <a:t>Girls can face </a:t>
            </a:r>
            <a:r>
              <a:rPr lang="en-GB" sz="2300" b="1">
                <a:solidFill>
                  <a:srgbClr val="66CBE1"/>
                </a:solidFill>
              </a:rPr>
              <a:t>harassment</a:t>
            </a:r>
            <a:r>
              <a:rPr lang="en-GB" sz="2300">
                <a:solidFill>
                  <a:srgbClr val="304048"/>
                </a:solidFill>
              </a:rPr>
              <a:t> or emotional abuse by </a:t>
            </a:r>
            <a:r>
              <a:rPr lang="en-GB" sz="2300" b="1">
                <a:solidFill>
                  <a:srgbClr val="304048"/>
                </a:solidFill>
              </a:rPr>
              <a:t>law enforcement </a:t>
            </a:r>
            <a:r>
              <a:rPr lang="en-GB" sz="2300">
                <a:solidFill>
                  <a:srgbClr val="304048"/>
                </a:solidFill>
              </a:rPr>
              <a:t>officials when they make a complaint, or </a:t>
            </a:r>
            <a:r>
              <a:rPr lang="en-GB" sz="2300" b="1">
                <a:solidFill>
                  <a:srgbClr val="66CBE1"/>
                </a:solidFill>
              </a:rPr>
              <a:t>social stigma </a:t>
            </a:r>
            <a:r>
              <a:rPr lang="en-GB" sz="2300">
                <a:solidFill>
                  <a:srgbClr val="304048"/>
                </a:solidFill>
              </a:rPr>
              <a:t>from </a:t>
            </a:r>
            <a:r>
              <a:rPr lang="en-GB" sz="2300" b="1">
                <a:solidFill>
                  <a:srgbClr val="304048"/>
                </a:solidFill>
              </a:rPr>
              <a:t>communities</a:t>
            </a:r>
            <a:endParaRPr sz="2300" b="1">
              <a:solidFill>
                <a:srgbClr val="304048"/>
              </a:solidFill>
            </a:endParaRPr>
          </a:p>
          <a:p>
            <a:pPr marL="457200" indent="-368300">
              <a:spcBef>
                <a:spcPts val="600"/>
              </a:spcBef>
              <a:spcAft>
                <a:spcPts val="1200"/>
              </a:spcAft>
              <a:buClr>
                <a:schemeClr val="accent4"/>
              </a:buClr>
              <a:buSzPts val="2200"/>
            </a:pPr>
            <a:r>
              <a:rPr lang="en-GB" sz="2300">
                <a:solidFill>
                  <a:srgbClr val="304048"/>
                </a:solidFill>
              </a:rPr>
              <a:t>Legal enforcement</a:t>
            </a:r>
            <a:r>
              <a:rPr lang="en-GB" sz="2300" b="1">
                <a:solidFill>
                  <a:srgbClr val="304048"/>
                </a:solidFill>
              </a:rPr>
              <a:t> </a:t>
            </a:r>
            <a:r>
              <a:rPr lang="en-GB" sz="2300">
                <a:solidFill>
                  <a:srgbClr val="304048"/>
                </a:solidFill>
              </a:rPr>
              <a:t>often </a:t>
            </a:r>
            <a:r>
              <a:rPr lang="en-GB" sz="2300" b="1">
                <a:solidFill>
                  <a:srgbClr val="304048"/>
                </a:solidFill>
              </a:rPr>
              <a:t>replaces </a:t>
            </a:r>
            <a:r>
              <a:rPr lang="en-GB" sz="2300">
                <a:solidFill>
                  <a:srgbClr val="304048"/>
                </a:solidFill>
              </a:rPr>
              <a:t>efforts to enhance the </a:t>
            </a:r>
            <a:r>
              <a:rPr lang="en-GB" sz="2300" b="1">
                <a:solidFill>
                  <a:srgbClr val="66CBE1"/>
                </a:solidFill>
              </a:rPr>
              <a:t>welfare </a:t>
            </a:r>
            <a:r>
              <a:rPr lang="en-GB" sz="2300">
                <a:solidFill>
                  <a:srgbClr val="304048"/>
                </a:solidFill>
              </a:rPr>
              <a:t>of girls and young women, and their communities</a:t>
            </a:r>
            <a:endParaRPr sz="2300">
              <a:solidFill>
                <a:srgbClr val="304048"/>
              </a:solidFill>
            </a:endParaRPr>
          </a:p>
          <a:p>
            <a:pPr marL="0" indent="0" algn="just">
              <a:spcBef>
                <a:spcPts val="600"/>
              </a:spcBef>
              <a:buNone/>
            </a:pPr>
            <a:endParaRPr sz="2300">
              <a:solidFill>
                <a:srgbClr val="304048"/>
              </a:solidFill>
              <a:latin typeface="Calibri"/>
              <a:ea typeface="Calibri"/>
              <a:cs typeface="Calibri"/>
              <a:sym typeface="Calibri"/>
            </a:endParaRPr>
          </a:p>
        </p:txBody>
      </p:sp>
      <p:pic>
        <p:nvPicPr>
          <p:cNvPr id="16" name="Graphic 15" descr="Weights Uneven with solid fill">
            <a:extLst>
              <a:ext uri="{FF2B5EF4-FFF2-40B4-BE49-F238E27FC236}">
                <a16:creationId xmlns:a16="http://schemas.microsoft.com/office/drawing/2014/main" id="{DABD93C8-4E99-6402-1F56-6958D600F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771" y="336552"/>
            <a:ext cx="914400" cy="914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7922e89d39_0_20"/>
          <p:cNvSpPr txBox="1">
            <a:spLocks noGrp="1"/>
          </p:cNvSpPr>
          <p:nvPr>
            <p:ph type="title"/>
          </p:nvPr>
        </p:nvSpPr>
        <p:spPr>
          <a:xfrm>
            <a:off x="2209800" y="4559299"/>
            <a:ext cx="7772400" cy="807357"/>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lt1"/>
              </a:buClr>
              <a:buSzPts val="4000"/>
            </a:pPr>
            <a:r>
              <a:rPr lang="en-GB" sz="4800" b="0"/>
              <a:t>Barriers to justice for girls</a:t>
            </a:r>
            <a:endParaRPr sz="4800"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894c7e624_0_5"/>
          <p:cNvSpPr txBox="1">
            <a:spLocks noGrp="1"/>
          </p:cNvSpPr>
          <p:nvPr>
            <p:ph type="title"/>
          </p:nvPr>
        </p:nvSpPr>
        <p:spPr>
          <a:xfrm>
            <a:off x="1981200" y="375105"/>
            <a:ext cx="7990114" cy="914400"/>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600">
                <a:solidFill>
                  <a:srgbClr val="AE4C90"/>
                </a:solidFill>
              </a:rPr>
              <a:t>Girls and their allies face barriers to justice</a:t>
            </a:r>
            <a:endParaRPr sz="3600">
              <a:solidFill>
                <a:srgbClr val="AE4C90"/>
              </a:solidFill>
            </a:endParaRPr>
          </a:p>
        </p:txBody>
      </p:sp>
      <p:sp>
        <p:nvSpPr>
          <p:cNvPr id="241" name="Google Shape;241;g2b894c7e624_0_5"/>
          <p:cNvSpPr txBox="1">
            <a:spLocks noGrp="1"/>
          </p:cNvSpPr>
          <p:nvPr>
            <p:ph type="body" idx="1"/>
          </p:nvPr>
        </p:nvSpPr>
        <p:spPr>
          <a:xfrm>
            <a:off x="1981200" y="1531938"/>
            <a:ext cx="9884229" cy="4761260"/>
          </a:xfrm>
          <a:prstGeom prst="rect">
            <a:avLst/>
          </a:prstGeom>
          <a:noFill/>
          <a:ln>
            <a:noFill/>
          </a:ln>
        </p:spPr>
        <p:txBody>
          <a:bodyPr spcFirstLastPara="1" vert="horz" wrap="square" lIns="91425" tIns="45700" rIns="91425" bIns="45700" rtlCol="0" anchor="t" anchorCtr="0">
            <a:noAutofit/>
          </a:bodyPr>
          <a:lstStyle/>
          <a:p>
            <a:pPr marL="457200" indent="-368300">
              <a:spcBef>
                <a:spcPts val="0"/>
              </a:spcBef>
              <a:spcAft>
                <a:spcPts val="1200"/>
              </a:spcAft>
              <a:buClr>
                <a:schemeClr val="accent4"/>
              </a:buClr>
              <a:buSzPts val="2200"/>
            </a:pPr>
            <a:r>
              <a:rPr lang="en-GB" sz="2400" b="1">
                <a:solidFill>
                  <a:srgbClr val="66CBE1"/>
                </a:solidFill>
              </a:rPr>
              <a:t>Lack of anonymity </a:t>
            </a:r>
            <a:r>
              <a:rPr lang="en-GB" sz="2400">
                <a:solidFill>
                  <a:srgbClr val="304048"/>
                </a:solidFill>
              </a:rPr>
              <a:t>in reporting cases of child marriage to the </a:t>
            </a:r>
            <a:r>
              <a:rPr lang="en-GB" sz="2400" b="1">
                <a:solidFill>
                  <a:srgbClr val="304048"/>
                </a:solidFill>
              </a:rPr>
              <a:t>police</a:t>
            </a:r>
            <a:endParaRPr sz="2400" b="1">
              <a:solidFill>
                <a:srgbClr val="304048"/>
              </a:solidFill>
            </a:endParaRPr>
          </a:p>
          <a:p>
            <a:pPr marL="457200" indent="-368300">
              <a:spcBef>
                <a:spcPts val="600"/>
              </a:spcBef>
              <a:spcAft>
                <a:spcPts val="1200"/>
              </a:spcAft>
              <a:buClr>
                <a:schemeClr val="accent4"/>
              </a:buClr>
              <a:buSzPts val="2200"/>
            </a:pPr>
            <a:r>
              <a:rPr lang="en-GB" sz="2400" b="1">
                <a:solidFill>
                  <a:srgbClr val="66CBE1"/>
                </a:solidFill>
              </a:rPr>
              <a:t>Uncertainty</a:t>
            </a:r>
            <a:r>
              <a:rPr lang="en-GB" sz="2400">
                <a:solidFill>
                  <a:srgbClr val="304048"/>
                </a:solidFill>
              </a:rPr>
              <a:t> due to </a:t>
            </a:r>
            <a:r>
              <a:rPr lang="en-GB" sz="2400" b="1">
                <a:solidFill>
                  <a:srgbClr val="304048"/>
                </a:solidFill>
              </a:rPr>
              <a:t>conflicting laws </a:t>
            </a:r>
            <a:r>
              <a:rPr lang="en-GB" sz="2400">
                <a:solidFill>
                  <a:srgbClr val="304048"/>
                </a:solidFill>
              </a:rPr>
              <a:t>or discrepancies between formal and informal law</a:t>
            </a:r>
            <a:endParaRPr sz="2400">
              <a:solidFill>
                <a:srgbClr val="304048"/>
              </a:solidFill>
            </a:endParaRPr>
          </a:p>
          <a:p>
            <a:pPr marL="457200" indent="-368300">
              <a:spcBef>
                <a:spcPts val="600"/>
              </a:spcBef>
              <a:spcAft>
                <a:spcPts val="1200"/>
              </a:spcAft>
              <a:buClr>
                <a:schemeClr val="accent4"/>
              </a:buClr>
              <a:buSzPts val="2200"/>
            </a:pPr>
            <a:r>
              <a:rPr lang="en-GB" sz="2400">
                <a:solidFill>
                  <a:srgbClr val="304048"/>
                </a:solidFill>
              </a:rPr>
              <a:t>State birth and marriage </a:t>
            </a:r>
            <a:r>
              <a:rPr lang="en-GB" sz="2400" b="1">
                <a:solidFill>
                  <a:srgbClr val="304048"/>
                </a:solidFill>
              </a:rPr>
              <a:t>registration systems</a:t>
            </a:r>
            <a:r>
              <a:rPr lang="en-GB" sz="2400">
                <a:solidFill>
                  <a:srgbClr val="304048"/>
                </a:solidFill>
              </a:rPr>
              <a:t> are often </a:t>
            </a:r>
            <a:r>
              <a:rPr lang="en-GB" sz="2400" b="1">
                <a:solidFill>
                  <a:srgbClr val="66CBE1"/>
                </a:solidFill>
              </a:rPr>
              <a:t>under-resourced</a:t>
            </a:r>
            <a:r>
              <a:rPr lang="en-GB" sz="2400">
                <a:solidFill>
                  <a:srgbClr val="304048"/>
                </a:solidFill>
              </a:rPr>
              <a:t> and staff are </a:t>
            </a:r>
            <a:r>
              <a:rPr lang="en-GB" sz="2400" b="1">
                <a:solidFill>
                  <a:srgbClr val="66CBE1"/>
                </a:solidFill>
              </a:rPr>
              <a:t>unprepared</a:t>
            </a:r>
            <a:endParaRPr sz="2400" b="1">
              <a:solidFill>
                <a:srgbClr val="66CBE1"/>
              </a:solidFill>
            </a:endParaRPr>
          </a:p>
          <a:p>
            <a:pPr marL="457200" indent="-368300">
              <a:spcBef>
                <a:spcPts val="600"/>
              </a:spcBef>
              <a:spcAft>
                <a:spcPts val="1200"/>
              </a:spcAft>
              <a:buClr>
                <a:schemeClr val="accent4"/>
              </a:buClr>
              <a:buSzPts val="2200"/>
            </a:pPr>
            <a:r>
              <a:rPr lang="en-GB" sz="2400" b="1">
                <a:solidFill>
                  <a:srgbClr val="66CBE1"/>
                </a:solidFill>
              </a:rPr>
              <a:t>Lack of awareness </a:t>
            </a:r>
            <a:r>
              <a:rPr lang="en-GB" sz="2400">
                <a:solidFill>
                  <a:srgbClr val="304048"/>
                </a:solidFill>
              </a:rPr>
              <a:t>in communities about laws and policies </a:t>
            </a:r>
            <a:endParaRPr sz="2400">
              <a:solidFill>
                <a:srgbClr val="304048"/>
              </a:solidFill>
            </a:endParaRPr>
          </a:p>
          <a:p>
            <a:pPr marL="457200" indent="-368300">
              <a:spcBef>
                <a:spcPts val="600"/>
              </a:spcBef>
              <a:spcAft>
                <a:spcPts val="1200"/>
              </a:spcAft>
              <a:buClr>
                <a:schemeClr val="accent4"/>
              </a:buClr>
              <a:buSzPts val="2200"/>
            </a:pPr>
            <a:r>
              <a:rPr lang="en-GB" sz="2400">
                <a:solidFill>
                  <a:srgbClr val="304048"/>
                </a:solidFill>
              </a:rPr>
              <a:t>Girls </a:t>
            </a:r>
            <a:r>
              <a:rPr lang="en-GB" sz="2400" b="1">
                <a:solidFill>
                  <a:srgbClr val="304048"/>
                </a:solidFill>
              </a:rPr>
              <a:t>cannot</a:t>
            </a:r>
            <a:r>
              <a:rPr lang="en-GB" sz="2400">
                <a:solidFill>
                  <a:srgbClr val="304048"/>
                </a:solidFill>
              </a:rPr>
              <a:t> </a:t>
            </a:r>
            <a:r>
              <a:rPr lang="en-GB" sz="2400" b="1">
                <a:solidFill>
                  <a:srgbClr val="66CBE1"/>
                </a:solidFill>
              </a:rPr>
              <a:t>access</a:t>
            </a:r>
            <a:r>
              <a:rPr lang="en-GB" sz="2400">
                <a:solidFill>
                  <a:srgbClr val="304048"/>
                </a:solidFill>
              </a:rPr>
              <a:t> legal systems without a </a:t>
            </a:r>
            <a:r>
              <a:rPr lang="en-GB" sz="2400" b="1">
                <a:solidFill>
                  <a:srgbClr val="304048"/>
                </a:solidFill>
              </a:rPr>
              <a:t>legal adult</a:t>
            </a:r>
            <a:endParaRPr sz="2400" b="1">
              <a:solidFill>
                <a:srgbClr val="304048"/>
              </a:solidFill>
            </a:endParaRPr>
          </a:p>
          <a:p>
            <a:pPr marL="457200" indent="-368300">
              <a:spcBef>
                <a:spcPts val="600"/>
              </a:spcBef>
              <a:spcAft>
                <a:spcPts val="1200"/>
              </a:spcAft>
              <a:buClr>
                <a:schemeClr val="accent4"/>
              </a:buClr>
              <a:buSzPts val="2200"/>
            </a:pPr>
            <a:r>
              <a:rPr lang="en-GB" sz="2400" b="1">
                <a:solidFill>
                  <a:srgbClr val="66CBE1"/>
                </a:solidFill>
              </a:rPr>
              <a:t>Financial barriers </a:t>
            </a:r>
            <a:r>
              <a:rPr lang="en-GB" sz="2400">
                <a:solidFill>
                  <a:srgbClr val="304048"/>
                </a:solidFill>
              </a:rPr>
              <a:t>due to cost of legal representation </a:t>
            </a:r>
            <a:endParaRPr sz="2400">
              <a:solidFill>
                <a:schemeClr val="accent4"/>
              </a:solidFill>
            </a:endParaRPr>
          </a:p>
        </p:txBody>
      </p:sp>
      <p:pic>
        <p:nvPicPr>
          <p:cNvPr id="7" name="Graphic 6" descr="Weights Uneven with solid fill">
            <a:extLst>
              <a:ext uri="{FF2B5EF4-FFF2-40B4-BE49-F238E27FC236}">
                <a16:creationId xmlns:a16="http://schemas.microsoft.com/office/drawing/2014/main" id="{A61F02D0-6087-7A4F-DC20-15D198DE2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743" y="388938"/>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2184699"/>
            <a:ext cx="9875520" cy="2488601"/>
          </a:xfrm>
        </p:spPr>
        <p:txBody>
          <a:bodyPr/>
          <a:lstStyle/>
          <a:p>
            <a:pPr>
              <a:spcBef>
                <a:spcPts val="0"/>
              </a:spcBef>
              <a:spcAft>
                <a:spcPts val="1800"/>
              </a:spcAft>
            </a:pPr>
            <a:r>
              <a:rPr lang="en-GB" sz="5000"/>
              <a:t>THE IMPACT OF AGE OF MARRIAGE AND SEXUAL CONSENT LAWS ON CHILD MARRIAGE AND GIRLS’ RIGHTS</a:t>
            </a:r>
          </a:p>
        </p:txBody>
      </p:sp>
      <p:sp>
        <p:nvSpPr>
          <p:cNvPr id="3" name="TextBox 2">
            <a:extLst>
              <a:ext uri="{FF2B5EF4-FFF2-40B4-BE49-F238E27FC236}">
                <a16:creationId xmlns:a16="http://schemas.microsoft.com/office/drawing/2014/main" id="{2E37772D-5CD5-62DE-7D8C-74BDDCAD4574}"/>
              </a:ext>
            </a:extLst>
          </p:cNvPr>
          <p:cNvSpPr txBox="1"/>
          <p:nvPr/>
        </p:nvSpPr>
        <p:spPr>
          <a:xfrm>
            <a:off x="5018567" y="5734186"/>
            <a:ext cx="7097233" cy="984885"/>
          </a:xfrm>
          <a:prstGeom prst="rect">
            <a:avLst/>
          </a:prstGeom>
          <a:noFill/>
        </p:spPr>
        <p:txBody>
          <a:bodyPr wrap="square" rtlCol="0">
            <a:spAutoFit/>
          </a:bodyPr>
          <a:lstStyle/>
          <a:p>
            <a:br>
              <a:rPr lang="en-US" sz="2800" i="1">
                <a:solidFill>
                  <a:srgbClr val="FAF9F5"/>
                </a:solidFill>
                <a:latin typeface="+mj-lt"/>
              </a:rPr>
            </a:br>
            <a:r>
              <a:rPr lang="en-US" sz="3000" i="1" cap="all">
                <a:solidFill>
                  <a:srgbClr val="FAF9F5"/>
                </a:solidFill>
                <a:latin typeface="+mj-lt"/>
                <a:ea typeface="+mj-ea"/>
                <a:cs typeface="+mj-cs"/>
              </a:rPr>
              <a:t>Learning series session FEBRUARY 2024</a:t>
            </a:r>
            <a:endParaRPr lang="en-GB" sz="3000" i="1" cap="all">
              <a:solidFill>
                <a:srgbClr val="FAF9F5"/>
              </a:solidFill>
              <a:latin typeface="+mj-lt"/>
              <a:ea typeface="+mj-ea"/>
              <a:cs typeface="+mj-cs"/>
            </a:endParaRPr>
          </a:p>
        </p:txBody>
      </p:sp>
    </p:spTree>
    <p:extLst>
      <p:ext uri="{BB962C8B-B14F-4D97-AF65-F5344CB8AC3E}">
        <p14:creationId xmlns:p14="http://schemas.microsoft.com/office/powerpoint/2010/main" val="157377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b894c7e624_0_10"/>
          <p:cNvSpPr txBox="1">
            <a:spLocks noGrp="1"/>
          </p:cNvSpPr>
          <p:nvPr>
            <p:ph type="title"/>
          </p:nvPr>
        </p:nvSpPr>
        <p:spPr>
          <a:xfrm>
            <a:off x="4084071" y="4515757"/>
            <a:ext cx="4023858" cy="829129"/>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lt1"/>
              </a:buClr>
              <a:buSzPts val="4000"/>
            </a:pPr>
            <a:r>
              <a:rPr lang="en-GB" sz="4800" b="0"/>
              <a:t>Ways forward</a:t>
            </a:r>
            <a:endParaRPr sz="48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7a9fdd1bc7_0_1140"/>
          <p:cNvSpPr txBox="1">
            <a:spLocks noGrp="1"/>
          </p:cNvSpPr>
          <p:nvPr>
            <p:ph type="title"/>
          </p:nvPr>
        </p:nvSpPr>
        <p:spPr>
          <a:xfrm>
            <a:off x="1687287" y="83934"/>
            <a:ext cx="9873342" cy="981635"/>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000">
                <a:solidFill>
                  <a:srgbClr val="66CBE1"/>
                </a:solidFill>
              </a:rPr>
              <a:t>Embed legal advocacy in a comprehensive, gender-transformative approach to gender equality</a:t>
            </a:r>
          </a:p>
        </p:txBody>
      </p:sp>
      <p:pic>
        <p:nvPicPr>
          <p:cNvPr id="3" name="Picture 2">
            <a:extLst>
              <a:ext uri="{FF2B5EF4-FFF2-40B4-BE49-F238E27FC236}">
                <a16:creationId xmlns:a16="http://schemas.microsoft.com/office/drawing/2014/main" id="{57590E4D-6CA0-B3A9-B9D8-1E9B1840285E}"/>
              </a:ext>
            </a:extLst>
          </p:cNvPr>
          <p:cNvPicPr>
            <a:picLocks noChangeAspect="1"/>
          </p:cNvPicPr>
          <p:nvPr/>
        </p:nvPicPr>
        <p:blipFill rotWithShape="1">
          <a:blip r:embed="rId3"/>
          <a:srcRect/>
          <a:stretch/>
        </p:blipFill>
        <p:spPr>
          <a:xfrm>
            <a:off x="2443423" y="1050362"/>
            <a:ext cx="7404028" cy="5706037"/>
          </a:xfrm>
          <a:prstGeom prst="rect">
            <a:avLst/>
          </a:prstGeom>
        </p:spPr>
      </p:pic>
      <p:sp>
        <p:nvSpPr>
          <p:cNvPr id="4" name="Oval 3">
            <a:extLst>
              <a:ext uri="{FF2B5EF4-FFF2-40B4-BE49-F238E27FC236}">
                <a16:creationId xmlns:a16="http://schemas.microsoft.com/office/drawing/2014/main" id="{21F0CBA2-6C0C-2D7F-EEC9-9E3AC52778FF}"/>
              </a:ext>
            </a:extLst>
          </p:cNvPr>
          <p:cNvSpPr/>
          <p:nvPr/>
        </p:nvSpPr>
        <p:spPr>
          <a:xfrm>
            <a:off x="811841" y="137293"/>
            <a:ext cx="630095" cy="577049"/>
          </a:xfrm>
          <a:prstGeom prst="ellipse">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t>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7a9fdd1bc7_0_1170"/>
          <p:cNvSpPr txBox="1">
            <a:spLocks noGrp="1"/>
          </p:cNvSpPr>
          <p:nvPr>
            <p:ph type="title"/>
          </p:nvPr>
        </p:nvSpPr>
        <p:spPr>
          <a:xfrm>
            <a:off x="1650713" y="406535"/>
            <a:ext cx="7666601" cy="920746"/>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600"/>
              <a:t>Contextualise, contextualise, contextualise</a:t>
            </a:r>
            <a:endParaRPr sz="3600"/>
          </a:p>
        </p:txBody>
      </p:sp>
      <p:sp>
        <p:nvSpPr>
          <p:cNvPr id="259" name="Google Shape;259;g27a9fdd1bc7_0_1170"/>
          <p:cNvSpPr txBox="1">
            <a:spLocks noGrp="1"/>
          </p:cNvSpPr>
          <p:nvPr>
            <p:ph type="body" idx="1"/>
          </p:nvPr>
        </p:nvSpPr>
        <p:spPr>
          <a:xfrm>
            <a:off x="1650713" y="1486249"/>
            <a:ext cx="4571536" cy="538494"/>
          </a:xfrm>
          <a:prstGeom prst="rect">
            <a:avLst/>
          </a:prstGeom>
          <a:noFill/>
          <a:ln>
            <a:noFill/>
          </a:ln>
        </p:spPr>
        <p:txBody>
          <a:bodyPr spcFirstLastPara="1" vert="horz" wrap="square" lIns="91425" tIns="45700" rIns="91425" bIns="45700" rtlCol="0" anchor="t" anchorCtr="0">
            <a:noAutofit/>
          </a:bodyPr>
          <a:lstStyle/>
          <a:p>
            <a:pPr marL="0" indent="0">
              <a:spcBef>
                <a:spcPts val="0"/>
              </a:spcBef>
              <a:spcAft>
                <a:spcPts val="1200"/>
              </a:spcAft>
              <a:buNone/>
            </a:pPr>
            <a:r>
              <a:rPr lang="en-GB" sz="2800" b="1">
                <a:solidFill>
                  <a:srgbClr val="304048"/>
                </a:solidFill>
              </a:rPr>
              <a:t>What does this look like? </a:t>
            </a:r>
            <a:endParaRPr lang="en-GB" sz="2400">
              <a:solidFill>
                <a:srgbClr val="304048"/>
              </a:solidFill>
            </a:endParaRPr>
          </a:p>
        </p:txBody>
      </p:sp>
      <p:sp>
        <p:nvSpPr>
          <p:cNvPr id="2" name="Oval 1">
            <a:extLst>
              <a:ext uri="{FF2B5EF4-FFF2-40B4-BE49-F238E27FC236}">
                <a16:creationId xmlns:a16="http://schemas.microsoft.com/office/drawing/2014/main" id="{7439C963-1A24-14B7-3DAD-A1321F99D2D7}"/>
              </a:ext>
            </a:extLst>
          </p:cNvPr>
          <p:cNvSpPr/>
          <p:nvPr/>
        </p:nvSpPr>
        <p:spPr>
          <a:xfrm>
            <a:off x="741973" y="470220"/>
            <a:ext cx="793376" cy="793377"/>
          </a:xfrm>
          <a:prstGeom prst="ellipse">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t>2</a:t>
            </a:r>
          </a:p>
        </p:txBody>
      </p:sp>
      <p:pic>
        <p:nvPicPr>
          <p:cNvPr id="4" name="Graphic 3" descr="Earth globe: Americas with solid fill">
            <a:extLst>
              <a:ext uri="{FF2B5EF4-FFF2-40B4-BE49-F238E27FC236}">
                <a16:creationId xmlns:a16="http://schemas.microsoft.com/office/drawing/2014/main" id="{59482D95-C6F8-0E29-43C4-83B1F6D70F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9552" y="5156770"/>
            <a:ext cx="1701230" cy="1701230"/>
          </a:xfrm>
          <a:prstGeom prst="rect">
            <a:avLst/>
          </a:prstGeom>
        </p:spPr>
      </p:pic>
      <p:sp>
        <p:nvSpPr>
          <p:cNvPr id="3" name="Google Shape;259;g27a9fdd1bc7_0_1170">
            <a:extLst>
              <a:ext uri="{FF2B5EF4-FFF2-40B4-BE49-F238E27FC236}">
                <a16:creationId xmlns:a16="http://schemas.microsoft.com/office/drawing/2014/main" id="{AE9E2842-C59D-C9E0-DB94-F6F32F0D7203}"/>
              </a:ext>
            </a:extLst>
          </p:cNvPr>
          <p:cNvSpPr txBox="1">
            <a:spLocks/>
          </p:cNvSpPr>
          <p:nvPr/>
        </p:nvSpPr>
        <p:spPr>
          <a:xfrm>
            <a:off x="1635680" y="2120026"/>
            <a:ext cx="9899454" cy="2784564"/>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368300">
              <a:spcBef>
                <a:spcPts val="0"/>
              </a:spcBef>
              <a:spcAft>
                <a:spcPts val="1800"/>
              </a:spcAft>
              <a:buClr>
                <a:srgbClr val="66CBE1"/>
              </a:buClr>
              <a:buSzPts val="2200"/>
            </a:pPr>
            <a:r>
              <a:rPr lang="en-GB" sz="2400" b="1">
                <a:solidFill>
                  <a:srgbClr val="AE4C90"/>
                </a:solidFill>
              </a:rPr>
              <a:t>More research </a:t>
            </a:r>
            <a:r>
              <a:rPr lang="en-GB" sz="2400">
                <a:solidFill>
                  <a:srgbClr val="304048"/>
                </a:solidFill>
              </a:rPr>
              <a:t>to understand the specificities of </a:t>
            </a:r>
            <a:r>
              <a:rPr lang="en-GB" sz="2400" b="1">
                <a:solidFill>
                  <a:srgbClr val="304048"/>
                </a:solidFill>
              </a:rPr>
              <a:t>how laws impact</a:t>
            </a:r>
            <a:r>
              <a:rPr lang="en-GB" sz="2400">
                <a:solidFill>
                  <a:srgbClr val="304048"/>
                </a:solidFill>
              </a:rPr>
              <a:t> the whole population, and girls in all their diversity</a:t>
            </a:r>
          </a:p>
          <a:p>
            <a:pPr marL="457200" indent="-368300">
              <a:spcBef>
                <a:spcPts val="0"/>
              </a:spcBef>
              <a:spcAft>
                <a:spcPts val="1800"/>
              </a:spcAft>
              <a:buClr>
                <a:srgbClr val="66CBE1"/>
              </a:buClr>
              <a:buSzPts val="2200"/>
            </a:pPr>
            <a:r>
              <a:rPr lang="en-GB" sz="2400" b="1">
                <a:solidFill>
                  <a:srgbClr val="AE4C90"/>
                </a:solidFill>
              </a:rPr>
              <a:t>Legal advocacy </a:t>
            </a:r>
            <a:r>
              <a:rPr lang="en-GB" sz="2400">
                <a:solidFill>
                  <a:srgbClr val="304048"/>
                </a:solidFill>
              </a:rPr>
              <a:t>informed by deep understandings of </a:t>
            </a:r>
            <a:r>
              <a:rPr lang="en-GB" sz="2400" b="1">
                <a:solidFill>
                  <a:srgbClr val="304048"/>
                </a:solidFill>
              </a:rPr>
              <a:t>evolving capacities </a:t>
            </a:r>
            <a:r>
              <a:rPr lang="en-GB" sz="2400">
                <a:solidFill>
                  <a:srgbClr val="304048"/>
                </a:solidFill>
              </a:rPr>
              <a:t>in each </a:t>
            </a:r>
            <a:r>
              <a:rPr lang="en-GB" sz="2400" b="1">
                <a:solidFill>
                  <a:srgbClr val="304048"/>
                </a:solidFill>
              </a:rPr>
              <a:t>context</a:t>
            </a:r>
            <a:r>
              <a:rPr lang="en-GB" sz="2400">
                <a:solidFill>
                  <a:srgbClr val="304048"/>
                </a:solidFill>
              </a:rPr>
              <a:t> </a:t>
            </a:r>
          </a:p>
          <a:p>
            <a:pPr marL="457200" indent="-368300">
              <a:spcBef>
                <a:spcPts val="0"/>
              </a:spcBef>
              <a:spcAft>
                <a:spcPts val="1800"/>
              </a:spcAft>
              <a:buClr>
                <a:srgbClr val="66CBE1"/>
              </a:buClr>
              <a:buSzPts val="2200"/>
            </a:pPr>
            <a:r>
              <a:rPr lang="en-GB" sz="2400">
                <a:solidFill>
                  <a:srgbClr val="304048"/>
                </a:solidFill>
              </a:rPr>
              <a:t>Understanding how </a:t>
            </a:r>
            <a:r>
              <a:rPr lang="en-GB" sz="2400" b="1">
                <a:solidFill>
                  <a:srgbClr val="AE4C90"/>
                </a:solidFill>
              </a:rPr>
              <a:t>(criminal) laws shape </a:t>
            </a:r>
            <a:r>
              <a:rPr lang="en-GB" sz="2400">
                <a:solidFill>
                  <a:srgbClr val="304048"/>
                </a:solidFill>
              </a:rPr>
              <a:t>and respond to the </a:t>
            </a:r>
            <a:r>
              <a:rPr lang="en-GB" sz="2400" b="1">
                <a:solidFill>
                  <a:srgbClr val="304048"/>
                </a:solidFill>
              </a:rPr>
              <a:t>prevalence</a:t>
            </a:r>
            <a:r>
              <a:rPr lang="en-GB" sz="2400">
                <a:solidFill>
                  <a:srgbClr val="304048"/>
                </a:solidFill>
              </a:rPr>
              <a:t> of </a:t>
            </a:r>
            <a:r>
              <a:rPr lang="en-GB" sz="2400" b="1">
                <a:solidFill>
                  <a:srgbClr val="304048"/>
                </a:solidFill>
              </a:rPr>
              <a:t>different types of marriage </a:t>
            </a:r>
            <a:r>
              <a:rPr lang="en-GB" sz="2400">
                <a:solidFill>
                  <a:srgbClr val="304048"/>
                </a:solidFill>
              </a:rPr>
              <a:t>and unions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b894c7e624_0_17"/>
          <p:cNvSpPr txBox="1">
            <a:spLocks noGrp="1"/>
          </p:cNvSpPr>
          <p:nvPr>
            <p:ph type="title"/>
          </p:nvPr>
        </p:nvSpPr>
        <p:spPr>
          <a:xfrm>
            <a:off x="1650713" y="503168"/>
            <a:ext cx="8628033" cy="793377"/>
          </a:xfrm>
          <a:prstGeom prst="rect">
            <a:avLst/>
          </a:prstGeom>
          <a:noFill/>
          <a:ln>
            <a:noFill/>
          </a:ln>
        </p:spPr>
        <p:txBody>
          <a:bodyPr spcFirstLastPara="1" vert="horz" wrap="square" lIns="91425" tIns="45700" rIns="91425" bIns="45700" rtlCol="0" anchor="ctr" anchorCtr="0">
            <a:noAutofit/>
          </a:bodyPr>
          <a:lstStyle/>
          <a:p>
            <a:pPr algn="l">
              <a:spcBef>
                <a:spcPts val="0"/>
              </a:spcBef>
              <a:buSzPts val="4400"/>
            </a:pPr>
            <a:r>
              <a:rPr lang="en-GB" sz="3600"/>
              <a:t>Address barriers to girls’ access to justice</a:t>
            </a:r>
            <a:endParaRPr sz="3600"/>
          </a:p>
        </p:txBody>
      </p:sp>
      <p:sp>
        <p:nvSpPr>
          <p:cNvPr id="265" name="Google Shape;265;g2b894c7e624_0_17"/>
          <p:cNvSpPr txBox="1">
            <a:spLocks noGrp="1"/>
          </p:cNvSpPr>
          <p:nvPr>
            <p:ph type="body" idx="1"/>
          </p:nvPr>
        </p:nvSpPr>
        <p:spPr>
          <a:xfrm>
            <a:off x="1650713" y="2214447"/>
            <a:ext cx="10066012" cy="3064573"/>
          </a:xfrm>
          <a:prstGeom prst="rect">
            <a:avLst/>
          </a:prstGeom>
          <a:noFill/>
          <a:ln>
            <a:noFill/>
          </a:ln>
        </p:spPr>
        <p:txBody>
          <a:bodyPr spcFirstLastPara="1" vert="horz" wrap="square" lIns="91425" tIns="45700" rIns="91425" bIns="45700" rtlCol="0" anchor="t" anchorCtr="0">
            <a:noAutofit/>
          </a:bodyPr>
          <a:lstStyle/>
          <a:p>
            <a:pPr marL="431800">
              <a:spcBef>
                <a:spcPts val="0"/>
              </a:spcBef>
              <a:spcAft>
                <a:spcPts val="1200"/>
              </a:spcAft>
              <a:buClr>
                <a:srgbClr val="66CBE1"/>
              </a:buClr>
              <a:buSzPts val="2200"/>
            </a:pPr>
            <a:r>
              <a:rPr lang="en-GB" sz="2400" b="1">
                <a:solidFill>
                  <a:srgbClr val="AE4C90"/>
                </a:solidFill>
              </a:rPr>
              <a:t>Legal literacy campaigns </a:t>
            </a:r>
            <a:r>
              <a:rPr lang="en-GB" sz="2400">
                <a:solidFill>
                  <a:srgbClr val="304048"/>
                </a:solidFill>
              </a:rPr>
              <a:t>for girls and their communities to increase awareness of the </a:t>
            </a:r>
            <a:r>
              <a:rPr lang="en-GB" sz="2400" b="1">
                <a:solidFill>
                  <a:srgbClr val="304048"/>
                </a:solidFill>
              </a:rPr>
              <a:t>law</a:t>
            </a:r>
            <a:r>
              <a:rPr lang="en-GB" sz="2400">
                <a:solidFill>
                  <a:srgbClr val="304048"/>
                </a:solidFill>
              </a:rPr>
              <a:t> and the </a:t>
            </a:r>
            <a:r>
              <a:rPr lang="en-GB" sz="2400" b="1">
                <a:solidFill>
                  <a:srgbClr val="304048"/>
                </a:solidFill>
              </a:rPr>
              <a:t>rights</a:t>
            </a:r>
            <a:r>
              <a:rPr lang="en-GB" sz="2400">
                <a:solidFill>
                  <a:srgbClr val="304048"/>
                </a:solidFill>
              </a:rPr>
              <a:t> and protections it offers for girls</a:t>
            </a:r>
            <a:endParaRPr sz="2400">
              <a:solidFill>
                <a:srgbClr val="304048"/>
              </a:solidFill>
            </a:endParaRPr>
          </a:p>
          <a:p>
            <a:pPr marL="457200" indent="-368300">
              <a:spcBef>
                <a:spcPts val="0"/>
              </a:spcBef>
              <a:spcAft>
                <a:spcPts val="1200"/>
              </a:spcAft>
              <a:buClr>
                <a:srgbClr val="66CBE1"/>
              </a:buClr>
              <a:buSzPts val="2200"/>
            </a:pPr>
            <a:r>
              <a:rPr lang="en-GB" sz="2400" b="1">
                <a:solidFill>
                  <a:srgbClr val="AE4C90"/>
                </a:solidFill>
              </a:rPr>
              <a:t>Working with girls </a:t>
            </a:r>
            <a:r>
              <a:rPr lang="en-GB" sz="2400">
                <a:solidFill>
                  <a:srgbClr val="304048"/>
                </a:solidFill>
              </a:rPr>
              <a:t>to understand their </a:t>
            </a:r>
            <a:r>
              <a:rPr lang="en-GB" sz="2400" b="1">
                <a:solidFill>
                  <a:srgbClr val="304048"/>
                </a:solidFill>
              </a:rPr>
              <a:t>needs</a:t>
            </a:r>
            <a:r>
              <a:rPr lang="en-GB" sz="2400">
                <a:solidFill>
                  <a:srgbClr val="304048"/>
                </a:solidFill>
              </a:rPr>
              <a:t> and </a:t>
            </a:r>
            <a:r>
              <a:rPr lang="en-GB" sz="2400" b="1">
                <a:solidFill>
                  <a:srgbClr val="AE4C90"/>
                </a:solidFill>
              </a:rPr>
              <a:t>advocating</a:t>
            </a:r>
            <a:r>
              <a:rPr lang="en-GB" sz="2400">
                <a:solidFill>
                  <a:srgbClr val="304048"/>
                </a:solidFill>
              </a:rPr>
              <a:t> with them for </a:t>
            </a:r>
            <a:r>
              <a:rPr lang="en-GB" sz="2400" b="1">
                <a:solidFill>
                  <a:srgbClr val="304048"/>
                </a:solidFill>
              </a:rPr>
              <a:t>changes</a:t>
            </a:r>
            <a:r>
              <a:rPr lang="en-GB" sz="2400">
                <a:solidFill>
                  <a:srgbClr val="304048"/>
                </a:solidFill>
              </a:rPr>
              <a:t> to address them </a:t>
            </a:r>
            <a:endParaRPr sz="2400">
              <a:solidFill>
                <a:srgbClr val="304048"/>
              </a:solidFill>
            </a:endParaRPr>
          </a:p>
          <a:p>
            <a:pPr marL="457200" indent="-368300">
              <a:spcBef>
                <a:spcPts val="0"/>
              </a:spcBef>
              <a:spcAft>
                <a:spcPts val="1200"/>
              </a:spcAft>
              <a:buClr>
                <a:srgbClr val="66CBE1"/>
              </a:buClr>
              <a:buSzPts val="2200"/>
            </a:pPr>
            <a:r>
              <a:rPr lang="en-GB" sz="2400">
                <a:solidFill>
                  <a:srgbClr val="304048"/>
                </a:solidFill>
              </a:rPr>
              <a:t>Ensuring </a:t>
            </a:r>
            <a:r>
              <a:rPr lang="en-GB" sz="2400" b="1">
                <a:solidFill>
                  <a:srgbClr val="AE4C90"/>
                </a:solidFill>
              </a:rPr>
              <a:t>support services and legal aid </a:t>
            </a:r>
            <a:r>
              <a:rPr lang="en-GB" sz="2400">
                <a:solidFill>
                  <a:srgbClr val="304048"/>
                </a:solidFill>
              </a:rPr>
              <a:t>are available to girls who have been </a:t>
            </a:r>
            <a:r>
              <a:rPr lang="en-GB" sz="2400" b="1">
                <a:solidFill>
                  <a:srgbClr val="304048"/>
                </a:solidFill>
              </a:rPr>
              <a:t>forced into marriage</a:t>
            </a:r>
            <a:endParaRPr sz="2400">
              <a:solidFill>
                <a:srgbClr val="304048"/>
              </a:solidFill>
            </a:endParaRPr>
          </a:p>
        </p:txBody>
      </p:sp>
      <p:sp>
        <p:nvSpPr>
          <p:cNvPr id="2" name="Oval 1">
            <a:extLst>
              <a:ext uri="{FF2B5EF4-FFF2-40B4-BE49-F238E27FC236}">
                <a16:creationId xmlns:a16="http://schemas.microsoft.com/office/drawing/2014/main" id="{644CA2DD-0C3B-9E1C-ED82-CD3C20057108}"/>
              </a:ext>
            </a:extLst>
          </p:cNvPr>
          <p:cNvSpPr/>
          <p:nvPr/>
        </p:nvSpPr>
        <p:spPr>
          <a:xfrm>
            <a:off x="768940" y="503169"/>
            <a:ext cx="793376" cy="793377"/>
          </a:xfrm>
          <a:prstGeom prst="ellipse">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t>3</a:t>
            </a:r>
          </a:p>
        </p:txBody>
      </p:sp>
      <p:pic>
        <p:nvPicPr>
          <p:cNvPr id="4" name="Graphic 3" descr="Scales of justice with solid fill">
            <a:extLst>
              <a:ext uri="{FF2B5EF4-FFF2-40B4-BE49-F238E27FC236}">
                <a16:creationId xmlns:a16="http://schemas.microsoft.com/office/drawing/2014/main" id="{F51C3980-8B56-774F-665C-43E16CD75B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0632" y="5046632"/>
            <a:ext cx="1811368" cy="1811368"/>
          </a:xfrm>
          <a:prstGeom prst="rect">
            <a:avLst/>
          </a:prstGeom>
        </p:spPr>
      </p:pic>
      <p:sp>
        <p:nvSpPr>
          <p:cNvPr id="3" name="Google Shape;259;g27a9fdd1bc7_0_1170">
            <a:extLst>
              <a:ext uri="{FF2B5EF4-FFF2-40B4-BE49-F238E27FC236}">
                <a16:creationId xmlns:a16="http://schemas.microsoft.com/office/drawing/2014/main" id="{A6445CFD-C6AE-5EBA-012C-47953327F93D}"/>
              </a:ext>
            </a:extLst>
          </p:cNvPr>
          <p:cNvSpPr txBox="1">
            <a:spLocks/>
          </p:cNvSpPr>
          <p:nvPr/>
        </p:nvSpPr>
        <p:spPr>
          <a:xfrm>
            <a:off x="1650713" y="1486249"/>
            <a:ext cx="4571536" cy="538494"/>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GB" sz="2800" b="1">
                <a:solidFill>
                  <a:srgbClr val="304048"/>
                </a:solidFill>
              </a:rPr>
              <a:t>What does this look like? </a:t>
            </a:r>
            <a:endParaRPr lang="en-GB" sz="2400">
              <a:solidFill>
                <a:srgbClr val="304048"/>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DBB92-5654-CAF6-F4D5-D181AE43235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722CBD7-4E43-4295-0754-325A78715AB2}"/>
              </a:ext>
            </a:extLst>
          </p:cNvPr>
          <p:cNvSpPr>
            <a:spLocks noGrp="1"/>
          </p:cNvSpPr>
          <p:nvPr>
            <p:ph type="body" idx="1"/>
          </p:nvPr>
        </p:nvSpPr>
        <p:spPr>
          <a:xfrm>
            <a:off x="1689705" y="1248252"/>
            <a:ext cx="10339009" cy="5317066"/>
          </a:xfrm>
        </p:spPr>
        <p:txBody>
          <a:bodyPr>
            <a:noAutofit/>
          </a:bodyPr>
          <a:lstStyle/>
          <a:p>
            <a:pPr marL="114300" indent="0">
              <a:spcBef>
                <a:spcPts val="0"/>
              </a:spcBef>
              <a:spcAft>
                <a:spcPts val="2400"/>
              </a:spcAft>
              <a:buNone/>
            </a:pPr>
            <a:r>
              <a:rPr lang="en-SG" sz="2500">
                <a:solidFill>
                  <a:srgbClr val="000000"/>
                </a:solidFill>
              </a:rPr>
              <a:t>Laws seem to have very </a:t>
            </a:r>
            <a:r>
              <a:rPr lang="en-SG" sz="2500" b="1">
                <a:solidFill>
                  <a:srgbClr val="AE4C90"/>
                </a:solidFill>
              </a:rPr>
              <a:t>limited impact </a:t>
            </a:r>
            <a:r>
              <a:rPr lang="en-SG" sz="2500">
                <a:solidFill>
                  <a:srgbClr val="000000"/>
                </a:solidFill>
              </a:rPr>
              <a:t>on prevalence </a:t>
            </a:r>
          </a:p>
          <a:p>
            <a:pPr marL="114300" indent="0">
              <a:spcBef>
                <a:spcPts val="0"/>
              </a:spcBef>
              <a:spcAft>
                <a:spcPts val="2400"/>
              </a:spcAft>
              <a:buNone/>
            </a:pPr>
            <a:r>
              <a:rPr lang="en-SG" sz="2500" b="1">
                <a:solidFill>
                  <a:srgbClr val="000000"/>
                </a:solidFill>
              </a:rPr>
              <a:t>Criminalisation </a:t>
            </a:r>
            <a:r>
              <a:rPr lang="en-SG" sz="2500">
                <a:solidFill>
                  <a:srgbClr val="000000"/>
                </a:solidFill>
              </a:rPr>
              <a:t>&amp; punitive approaches can have </a:t>
            </a:r>
            <a:r>
              <a:rPr lang="en-SG" sz="2500" b="1">
                <a:solidFill>
                  <a:srgbClr val="AE4C90"/>
                </a:solidFill>
              </a:rPr>
              <a:t>negative consequences</a:t>
            </a:r>
          </a:p>
          <a:p>
            <a:pPr marL="114300" indent="0">
              <a:spcBef>
                <a:spcPts val="0"/>
              </a:spcBef>
              <a:spcAft>
                <a:spcPts val="2400"/>
              </a:spcAft>
              <a:buNone/>
            </a:pPr>
            <a:r>
              <a:rPr lang="en-SG" sz="2500">
                <a:solidFill>
                  <a:srgbClr val="000000"/>
                </a:solidFill>
              </a:rPr>
              <a:t>Girls facing </a:t>
            </a:r>
            <a:r>
              <a:rPr lang="en-SG" sz="2500" b="1">
                <a:solidFill>
                  <a:srgbClr val="000000"/>
                </a:solidFill>
              </a:rPr>
              <a:t>forced marriage </a:t>
            </a:r>
            <a:r>
              <a:rPr lang="en-SG" sz="2500">
                <a:solidFill>
                  <a:srgbClr val="000000"/>
                </a:solidFill>
              </a:rPr>
              <a:t>and </a:t>
            </a:r>
            <a:r>
              <a:rPr lang="en-SG" sz="2500" b="1">
                <a:solidFill>
                  <a:srgbClr val="000000"/>
                </a:solidFill>
              </a:rPr>
              <a:t>ever-married girls </a:t>
            </a:r>
            <a:r>
              <a:rPr lang="en-SG" sz="2500">
                <a:solidFill>
                  <a:srgbClr val="000000"/>
                </a:solidFill>
              </a:rPr>
              <a:t>face barriers to </a:t>
            </a:r>
            <a:r>
              <a:rPr lang="en-SG" sz="2500" b="1">
                <a:solidFill>
                  <a:srgbClr val="AE4C90"/>
                </a:solidFill>
              </a:rPr>
              <a:t>accessing justice</a:t>
            </a:r>
            <a:endParaRPr lang="en-SG" sz="2500">
              <a:solidFill>
                <a:srgbClr val="304048"/>
              </a:solidFill>
            </a:endParaRPr>
          </a:p>
          <a:p>
            <a:pPr marL="114300" indent="0">
              <a:spcBef>
                <a:spcPts val="0"/>
              </a:spcBef>
              <a:spcAft>
                <a:spcPts val="2400"/>
              </a:spcAft>
              <a:buNone/>
            </a:pPr>
            <a:r>
              <a:rPr lang="en-SG" sz="2500" b="1">
                <a:solidFill>
                  <a:srgbClr val="000000"/>
                </a:solidFill>
              </a:rPr>
              <a:t>Age of marriage </a:t>
            </a:r>
            <a:r>
              <a:rPr lang="en-SG" sz="2500">
                <a:solidFill>
                  <a:srgbClr val="000000"/>
                </a:solidFill>
              </a:rPr>
              <a:t>&amp; age of </a:t>
            </a:r>
            <a:r>
              <a:rPr lang="en-SG" sz="2500" b="1">
                <a:solidFill>
                  <a:srgbClr val="000000"/>
                </a:solidFill>
              </a:rPr>
              <a:t>sexual consent </a:t>
            </a:r>
            <a:r>
              <a:rPr lang="en-SG" sz="2500">
                <a:solidFill>
                  <a:srgbClr val="000000"/>
                </a:solidFill>
              </a:rPr>
              <a:t>should </a:t>
            </a:r>
            <a:r>
              <a:rPr lang="en-SG" sz="2500" b="1">
                <a:solidFill>
                  <a:srgbClr val="AE4C90"/>
                </a:solidFill>
              </a:rPr>
              <a:t>not be combined in law </a:t>
            </a:r>
            <a:endParaRPr lang="en-SG" sz="2500">
              <a:solidFill>
                <a:srgbClr val="304048"/>
              </a:solidFill>
            </a:endParaRPr>
          </a:p>
          <a:p>
            <a:pPr marL="114300" indent="0">
              <a:spcBef>
                <a:spcPts val="0"/>
              </a:spcBef>
              <a:spcAft>
                <a:spcPts val="2400"/>
              </a:spcAft>
              <a:buNone/>
            </a:pPr>
            <a:r>
              <a:rPr lang="en-SG" sz="2500">
                <a:solidFill>
                  <a:srgbClr val="304048"/>
                </a:solidFill>
              </a:rPr>
              <a:t>T</a:t>
            </a:r>
            <a:r>
              <a:rPr lang="en-SG" sz="2500">
                <a:solidFill>
                  <a:srgbClr val="000000"/>
                </a:solidFill>
              </a:rPr>
              <a:t>he principle of </a:t>
            </a:r>
            <a:r>
              <a:rPr lang="en-SG" sz="2500" b="1">
                <a:solidFill>
                  <a:srgbClr val="AE4C90"/>
                </a:solidFill>
              </a:rPr>
              <a:t>evolving capacities</a:t>
            </a:r>
            <a:r>
              <a:rPr lang="en-SG" sz="2500">
                <a:solidFill>
                  <a:srgbClr val="000000"/>
                </a:solidFill>
              </a:rPr>
              <a:t> is key</a:t>
            </a:r>
          </a:p>
          <a:p>
            <a:pPr marL="114300" indent="0">
              <a:spcBef>
                <a:spcPts val="0"/>
              </a:spcBef>
              <a:spcAft>
                <a:spcPts val="2400"/>
              </a:spcAft>
              <a:buNone/>
            </a:pPr>
            <a:r>
              <a:rPr lang="en-SG" sz="2500">
                <a:solidFill>
                  <a:srgbClr val="000000"/>
                </a:solidFill>
              </a:rPr>
              <a:t>Laws are one, if important, </a:t>
            </a:r>
            <a:r>
              <a:rPr lang="en-SG" sz="2500" b="1">
                <a:solidFill>
                  <a:srgbClr val="000000"/>
                </a:solidFill>
              </a:rPr>
              <a:t>part </a:t>
            </a:r>
            <a:r>
              <a:rPr lang="en-SG" sz="2500">
                <a:solidFill>
                  <a:srgbClr val="000000"/>
                </a:solidFill>
              </a:rPr>
              <a:t>of </a:t>
            </a:r>
            <a:r>
              <a:rPr lang="en-SG" sz="2500" b="1">
                <a:solidFill>
                  <a:srgbClr val="AE4C90"/>
                </a:solidFill>
              </a:rPr>
              <a:t>context-specific</a:t>
            </a:r>
            <a:r>
              <a:rPr lang="en-SG" sz="2500">
                <a:solidFill>
                  <a:srgbClr val="000000"/>
                </a:solidFill>
              </a:rPr>
              <a:t>, </a:t>
            </a:r>
            <a:r>
              <a:rPr lang="en-SG" sz="2500" b="1">
                <a:solidFill>
                  <a:srgbClr val="AE4C90"/>
                </a:solidFill>
              </a:rPr>
              <a:t>gender-transformative </a:t>
            </a:r>
            <a:r>
              <a:rPr lang="en-SG" sz="2500">
                <a:solidFill>
                  <a:srgbClr val="000000"/>
                </a:solidFill>
              </a:rPr>
              <a:t>approaches to girls’ rights</a:t>
            </a:r>
          </a:p>
        </p:txBody>
      </p:sp>
      <p:sp>
        <p:nvSpPr>
          <p:cNvPr id="5" name="Oval 4">
            <a:extLst>
              <a:ext uri="{FF2B5EF4-FFF2-40B4-BE49-F238E27FC236}">
                <a16:creationId xmlns:a16="http://schemas.microsoft.com/office/drawing/2014/main" id="{5D8E9A5F-91D4-37F0-7FC6-16BB60E58615}"/>
              </a:ext>
            </a:extLst>
          </p:cNvPr>
          <p:cNvSpPr/>
          <p:nvPr/>
        </p:nvSpPr>
        <p:spPr>
          <a:xfrm>
            <a:off x="1143295" y="2098182"/>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t>2</a:t>
            </a:r>
          </a:p>
        </p:txBody>
      </p:sp>
      <p:sp>
        <p:nvSpPr>
          <p:cNvPr id="6" name="Oval 5">
            <a:extLst>
              <a:ext uri="{FF2B5EF4-FFF2-40B4-BE49-F238E27FC236}">
                <a16:creationId xmlns:a16="http://schemas.microsoft.com/office/drawing/2014/main" id="{F7C97776-D6F4-E383-1A29-78E315CF83B1}"/>
              </a:ext>
            </a:extLst>
          </p:cNvPr>
          <p:cNvSpPr/>
          <p:nvPr/>
        </p:nvSpPr>
        <p:spPr>
          <a:xfrm>
            <a:off x="1143295" y="3058125"/>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t>3</a:t>
            </a:r>
          </a:p>
        </p:txBody>
      </p:sp>
      <p:sp>
        <p:nvSpPr>
          <p:cNvPr id="7" name="Oval 6">
            <a:extLst>
              <a:ext uri="{FF2B5EF4-FFF2-40B4-BE49-F238E27FC236}">
                <a16:creationId xmlns:a16="http://schemas.microsoft.com/office/drawing/2014/main" id="{81D5C5D3-8C32-F36D-8018-3888E055EC81}"/>
              </a:ext>
            </a:extLst>
          </p:cNvPr>
          <p:cNvSpPr/>
          <p:nvPr/>
        </p:nvSpPr>
        <p:spPr>
          <a:xfrm>
            <a:off x="1143295" y="4057912"/>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t>4</a:t>
            </a:r>
          </a:p>
        </p:txBody>
      </p:sp>
      <p:sp>
        <p:nvSpPr>
          <p:cNvPr id="8" name="Oval 7">
            <a:extLst>
              <a:ext uri="{FF2B5EF4-FFF2-40B4-BE49-F238E27FC236}">
                <a16:creationId xmlns:a16="http://schemas.microsoft.com/office/drawing/2014/main" id="{57192F3D-4C48-86D8-D6A9-4C5AB9B8D7DE}"/>
              </a:ext>
            </a:extLst>
          </p:cNvPr>
          <p:cNvSpPr/>
          <p:nvPr/>
        </p:nvSpPr>
        <p:spPr>
          <a:xfrm>
            <a:off x="1143295" y="5057699"/>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t>5</a:t>
            </a:r>
          </a:p>
        </p:txBody>
      </p:sp>
      <p:sp>
        <p:nvSpPr>
          <p:cNvPr id="9" name="Oval 8">
            <a:extLst>
              <a:ext uri="{FF2B5EF4-FFF2-40B4-BE49-F238E27FC236}">
                <a16:creationId xmlns:a16="http://schemas.microsoft.com/office/drawing/2014/main" id="{BBDAE624-17EE-CF59-5565-593456A5E249}"/>
              </a:ext>
            </a:extLst>
          </p:cNvPr>
          <p:cNvSpPr/>
          <p:nvPr/>
        </p:nvSpPr>
        <p:spPr>
          <a:xfrm>
            <a:off x="1143295" y="5932346"/>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t>6</a:t>
            </a:r>
          </a:p>
        </p:txBody>
      </p:sp>
      <p:pic>
        <p:nvPicPr>
          <p:cNvPr id="10" name="Picture 9" descr="A blue rectangular object with black border&#10;&#10;Description automatically generated">
            <a:extLst>
              <a:ext uri="{FF2B5EF4-FFF2-40B4-BE49-F238E27FC236}">
                <a16:creationId xmlns:a16="http://schemas.microsoft.com/office/drawing/2014/main" id="{B4005376-AC99-3F90-67E2-42C87A7D5E56}"/>
              </a:ext>
            </a:extLst>
          </p:cNvPr>
          <p:cNvPicPr>
            <a:picLocks noChangeAspect="1"/>
          </p:cNvPicPr>
          <p:nvPr/>
        </p:nvPicPr>
        <p:blipFill>
          <a:blip r:embed="rId2"/>
          <a:stretch>
            <a:fillRect/>
          </a:stretch>
        </p:blipFill>
        <p:spPr>
          <a:xfrm>
            <a:off x="-2020336" y="-111612"/>
            <a:ext cx="9276883" cy="1210923"/>
          </a:xfrm>
          <a:prstGeom prst="rect">
            <a:avLst/>
          </a:prstGeom>
        </p:spPr>
      </p:pic>
      <p:sp>
        <p:nvSpPr>
          <p:cNvPr id="11" name="TextBox 10">
            <a:extLst>
              <a:ext uri="{FF2B5EF4-FFF2-40B4-BE49-F238E27FC236}">
                <a16:creationId xmlns:a16="http://schemas.microsoft.com/office/drawing/2014/main" id="{7C9957DB-032D-B399-1ACA-6848D72F2DE9}"/>
              </a:ext>
            </a:extLst>
          </p:cNvPr>
          <p:cNvSpPr txBox="1"/>
          <p:nvPr/>
        </p:nvSpPr>
        <p:spPr>
          <a:xfrm>
            <a:off x="1416500" y="186423"/>
            <a:ext cx="5188241" cy="707886"/>
          </a:xfrm>
          <a:prstGeom prst="rect">
            <a:avLst/>
          </a:prstGeom>
          <a:noFill/>
        </p:spPr>
        <p:txBody>
          <a:bodyPr wrap="square" rtlCol="0">
            <a:spAutoFit/>
          </a:bodyPr>
          <a:lstStyle/>
          <a:p>
            <a:pPr defTabSz="685800">
              <a:buClr>
                <a:srgbClr val="000000"/>
              </a:buClr>
            </a:pPr>
            <a:r>
              <a:rPr lang="en-GB" sz="4000" kern="0">
                <a:solidFill>
                  <a:srgbClr val="FAF9F5"/>
                </a:solidFill>
                <a:latin typeface="Platz" panose="020B0604000000000000" pitchFamily="34" charset="0"/>
                <a:cs typeface="Arial"/>
                <a:sym typeface="Arial"/>
              </a:rPr>
              <a:t>Six things to remember</a:t>
            </a:r>
          </a:p>
        </p:txBody>
      </p:sp>
      <p:sp>
        <p:nvSpPr>
          <p:cNvPr id="14" name="Oval 13">
            <a:extLst>
              <a:ext uri="{FF2B5EF4-FFF2-40B4-BE49-F238E27FC236}">
                <a16:creationId xmlns:a16="http://schemas.microsoft.com/office/drawing/2014/main" id="{E8D24BF8-09BC-BA18-E28A-C959AEE3BC07}"/>
              </a:ext>
            </a:extLst>
          </p:cNvPr>
          <p:cNvSpPr/>
          <p:nvPr/>
        </p:nvSpPr>
        <p:spPr>
          <a:xfrm>
            <a:off x="1143295" y="1242740"/>
            <a:ext cx="546410" cy="557561"/>
          </a:xfrm>
          <a:prstGeom prst="ellipse">
            <a:avLst/>
          </a:prstGeom>
          <a:solidFill>
            <a:srgbClr val="AE4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a:t>1</a:t>
            </a:r>
          </a:p>
        </p:txBody>
      </p:sp>
    </p:spTree>
    <p:extLst>
      <p:ext uri="{BB962C8B-B14F-4D97-AF65-F5344CB8AC3E}">
        <p14:creationId xmlns:p14="http://schemas.microsoft.com/office/powerpoint/2010/main" val="581425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64;g2b894c7e624_0_17">
            <a:extLst>
              <a:ext uri="{FF2B5EF4-FFF2-40B4-BE49-F238E27FC236}">
                <a16:creationId xmlns:a16="http://schemas.microsoft.com/office/drawing/2014/main" id="{73C58FEB-0159-0A9E-68A8-984DC87E8911}"/>
              </a:ext>
            </a:extLst>
          </p:cNvPr>
          <p:cNvSpPr txBox="1">
            <a:spLocks noGrp="1"/>
          </p:cNvSpPr>
          <p:nvPr>
            <p:ph type="title"/>
          </p:nvPr>
        </p:nvSpPr>
        <p:spPr>
          <a:xfrm>
            <a:off x="219826" y="4801114"/>
            <a:ext cx="4391024" cy="853949"/>
          </a:xfrm>
          <a:prstGeom prst="rect">
            <a:avLst/>
          </a:prstGeom>
        </p:spPr>
        <p:txBody>
          <a:bodyPr spcFirstLastPara="1" lIns="91425" tIns="45700" rIns="91425" bIns="45700" anchor="t" anchorCtr="0">
            <a:noAutofit/>
          </a:bodyPr>
          <a:lstStyle/>
          <a:p>
            <a:r>
              <a:rPr lang="en-GB" sz="5000">
                <a:solidFill>
                  <a:schemeClr val="bg1"/>
                </a:solidFill>
                <a:latin typeface="Platz" panose="020B0604000000000000" pitchFamily="34" charset="0"/>
              </a:rPr>
              <a:t>Don’t forget…</a:t>
            </a:r>
          </a:p>
        </p:txBody>
      </p:sp>
      <p:pic>
        <p:nvPicPr>
          <p:cNvPr id="4" name="Picture 3">
            <a:extLst>
              <a:ext uri="{FF2B5EF4-FFF2-40B4-BE49-F238E27FC236}">
                <a16:creationId xmlns:a16="http://schemas.microsoft.com/office/drawing/2014/main" id="{71C9DFE5-A1AF-D842-2203-3532937B637E}"/>
              </a:ext>
            </a:extLst>
          </p:cNvPr>
          <p:cNvPicPr>
            <a:picLocks noChangeAspect="1"/>
          </p:cNvPicPr>
          <p:nvPr/>
        </p:nvPicPr>
        <p:blipFill rotWithShape="1">
          <a:blip r:embed="rId2"/>
          <a:srcRect r="4" b="6585"/>
          <a:stretch/>
        </p:blipFill>
        <p:spPr>
          <a:xfrm>
            <a:off x="-5" y="10"/>
            <a:ext cx="3016195" cy="4025290"/>
          </a:xfrm>
          <a:custGeom>
            <a:avLst/>
            <a:gdLst/>
            <a:ahLst/>
            <a:cxnLst/>
            <a:rect l="l" t="t" r="r" b="b"/>
            <a:pathLst>
              <a:path w="2952750" h="3940629">
                <a:moveTo>
                  <a:pt x="0" y="0"/>
                </a:moveTo>
                <a:lnTo>
                  <a:pt x="2952750" y="0"/>
                </a:lnTo>
                <a:lnTo>
                  <a:pt x="2952749" y="3847994"/>
                </a:lnTo>
                <a:lnTo>
                  <a:pt x="0" y="3940629"/>
                </a:lnTo>
                <a:close/>
              </a:path>
            </a:pathLst>
          </a:custGeom>
        </p:spPr>
      </p:pic>
      <p:pic>
        <p:nvPicPr>
          <p:cNvPr id="5" name="Picture 4">
            <a:extLst>
              <a:ext uri="{FF2B5EF4-FFF2-40B4-BE49-F238E27FC236}">
                <a16:creationId xmlns:a16="http://schemas.microsoft.com/office/drawing/2014/main" id="{44F8FC09-F727-9FC1-94F7-2685F3D31393}"/>
              </a:ext>
            </a:extLst>
          </p:cNvPr>
          <p:cNvPicPr>
            <a:picLocks noChangeAspect="1"/>
          </p:cNvPicPr>
          <p:nvPr/>
        </p:nvPicPr>
        <p:blipFill rotWithShape="1">
          <a:blip r:embed="rId3"/>
          <a:srcRect r="1" b="13589"/>
          <a:stretch/>
        </p:blipFill>
        <p:spPr>
          <a:xfrm>
            <a:off x="3202981" y="0"/>
            <a:ext cx="2815738" cy="3785859"/>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6" name="Picture 5">
            <a:extLst>
              <a:ext uri="{FF2B5EF4-FFF2-40B4-BE49-F238E27FC236}">
                <a16:creationId xmlns:a16="http://schemas.microsoft.com/office/drawing/2014/main" id="{5FEB3B97-1C58-F7A0-47C1-76EDAD73717D}"/>
              </a:ext>
            </a:extLst>
          </p:cNvPr>
          <p:cNvPicPr>
            <a:picLocks noChangeAspect="1"/>
          </p:cNvPicPr>
          <p:nvPr/>
        </p:nvPicPr>
        <p:blipFill rotWithShape="1">
          <a:blip r:embed="rId4"/>
          <a:srcRect l="27533" r="17464" b="1"/>
          <a:stretch/>
        </p:blipFill>
        <p:spPr>
          <a:xfrm>
            <a:off x="6221115" y="-24175"/>
            <a:ext cx="2815738" cy="3967385"/>
          </a:xfrm>
          <a:custGeom>
            <a:avLst/>
            <a:gdLst/>
            <a:ahLst/>
            <a:cxnLst/>
            <a:rect l="l" t="t" r="r" b="b"/>
            <a:pathLst>
              <a:path w="2857499" h="4026237">
                <a:moveTo>
                  <a:pt x="0" y="0"/>
                </a:moveTo>
                <a:lnTo>
                  <a:pt x="2857499" y="0"/>
                </a:lnTo>
                <a:lnTo>
                  <a:pt x="2857499" y="4026237"/>
                </a:lnTo>
                <a:lnTo>
                  <a:pt x="0" y="3813966"/>
                </a:lnTo>
                <a:close/>
              </a:path>
            </a:pathLst>
          </a:custGeom>
        </p:spPr>
      </p:pic>
      <p:pic>
        <p:nvPicPr>
          <p:cNvPr id="7" name="Picture 6">
            <a:extLst>
              <a:ext uri="{FF2B5EF4-FFF2-40B4-BE49-F238E27FC236}">
                <a16:creationId xmlns:a16="http://schemas.microsoft.com/office/drawing/2014/main" id="{A762BA47-C648-A1E0-813F-B07DC80430BE}"/>
              </a:ext>
            </a:extLst>
          </p:cNvPr>
          <p:cNvPicPr>
            <a:picLocks noChangeAspect="1"/>
          </p:cNvPicPr>
          <p:nvPr/>
        </p:nvPicPr>
        <p:blipFill rotWithShape="1">
          <a:blip r:embed="rId5"/>
          <a:srcRect t="572" r="1" b="1"/>
          <a:stretch/>
        </p:blipFill>
        <p:spPr>
          <a:xfrm>
            <a:off x="9239249" y="-24175"/>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60" name="Group 59">
            <a:extLst>
              <a:ext uri="{FF2B5EF4-FFF2-40B4-BE49-F238E27FC236}">
                <a16:creationId xmlns:a16="http://schemas.microsoft.com/office/drawing/2014/main" id="{31655B4F-4050-4B1F-82A8-180E74CF9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6" name="Freeform: Shape 25">
              <a:extLst>
                <a:ext uri="{FF2B5EF4-FFF2-40B4-BE49-F238E27FC236}">
                  <a16:creationId xmlns:a16="http://schemas.microsoft.com/office/drawing/2014/main" id="{2EA4C97B-84C4-4658-A6D6-600CB62B4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24FE591E-19B9-480D-9B26-EB96D70C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Google Shape;265;g2b894c7e624_0_17">
            <a:extLst>
              <a:ext uri="{FF2B5EF4-FFF2-40B4-BE49-F238E27FC236}">
                <a16:creationId xmlns:a16="http://schemas.microsoft.com/office/drawing/2014/main" id="{349D6A81-F958-B258-DB3E-AC44429CBC6F}"/>
              </a:ext>
            </a:extLst>
          </p:cNvPr>
          <p:cNvSpPr txBox="1">
            <a:spLocks noGrp="1"/>
          </p:cNvSpPr>
          <p:nvPr>
            <p:ph type="body" idx="1"/>
          </p:nvPr>
        </p:nvSpPr>
        <p:spPr>
          <a:xfrm>
            <a:off x="4610850" y="4873799"/>
            <a:ext cx="7361324" cy="1489568"/>
          </a:xfrm>
          <a:prstGeom prst="rect">
            <a:avLst/>
          </a:prstGeom>
        </p:spPr>
        <p:txBody>
          <a:bodyPr spcFirstLastPara="1" lIns="91425" tIns="45700" rIns="91425" bIns="45700" anchorCtr="0">
            <a:noAutofit/>
          </a:bodyPr>
          <a:lstStyle/>
          <a:p>
            <a:pPr marL="0" indent="0">
              <a:lnSpc>
                <a:spcPct val="90000"/>
              </a:lnSpc>
              <a:spcBef>
                <a:spcPts val="0"/>
              </a:spcBef>
              <a:spcAft>
                <a:spcPts val="600"/>
              </a:spcAft>
              <a:buNone/>
            </a:pPr>
            <a:r>
              <a:rPr lang="en-GB" sz="2400">
                <a:solidFill>
                  <a:schemeClr val="bg1">
                    <a:alpha val="80000"/>
                  </a:schemeClr>
                </a:solidFill>
                <a:latin typeface="Adelle Rg" panose="02000503060000020004" pitchFamily="50" charset="0"/>
                <a:cs typeface="Arial" panose="020B0604020202020204" pitchFamily="34" charset="0"/>
              </a:rPr>
              <a:t>Check out the full report and brief for human rights framework, more evidence, case studies, </a:t>
            </a:r>
            <a:r>
              <a:rPr lang="en-GB" sz="2400" i="1">
                <a:solidFill>
                  <a:schemeClr val="bg1">
                    <a:alpha val="80000"/>
                  </a:schemeClr>
                </a:solidFill>
                <a:latin typeface="Adelle Rg" panose="02000503060000020004" pitchFamily="50" charset="0"/>
                <a:cs typeface="Arial" panose="020B0604020202020204" pitchFamily="34" charset="0"/>
              </a:rPr>
              <a:t>Girls Not Brides </a:t>
            </a:r>
            <a:r>
              <a:rPr lang="en-GB" sz="2400">
                <a:solidFill>
                  <a:schemeClr val="bg1">
                    <a:alpha val="80000"/>
                  </a:schemeClr>
                </a:solidFill>
                <a:latin typeface="Adelle Rg" panose="02000503060000020004" pitchFamily="50" charset="0"/>
                <a:cs typeface="Arial" panose="020B0604020202020204" pitchFamily="34" charset="0"/>
              </a:rPr>
              <a:t>member insights and what this means for our work!</a:t>
            </a:r>
          </a:p>
        </p:txBody>
      </p:sp>
    </p:spTree>
    <p:extLst>
      <p:ext uri="{BB962C8B-B14F-4D97-AF65-F5344CB8AC3E}">
        <p14:creationId xmlns:p14="http://schemas.microsoft.com/office/powerpoint/2010/main" val="1305655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4"/>
          <p:cNvSpPr txBox="1">
            <a:spLocks noGrp="1"/>
          </p:cNvSpPr>
          <p:nvPr>
            <p:ph type="ctrTitle"/>
          </p:nvPr>
        </p:nvSpPr>
        <p:spPr>
          <a:xfrm>
            <a:off x="1981200" y="1706901"/>
            <a:ext cx="8229600" cy="2133600"/>
          </a:xfrm>
          <a:prstGeom prst="rect">
            <a:avLst/>
          </a:prstGeom>
          <a:noFill/>
          <a:ln>
            <a:noFill/>
          </a:ln>
        </p:spPr>
        <p:txBody>
          <a:bodyPr spcFirstLastPara="1" vert="horz" wrap="square" lIns="91425" tIns="45700" rIns="91425" bIns="45700" rtlCol="0" anchor="ctr" anchorCtr="0">
            <a:noAutofit/>
          </a:bodyPr>
          <a:lstStyle/>
          <a:p>
            <a:r>
              <a:rPr lang="en-GB" sz="8000">
                <a:solidFill>
                  <a:schemeClr val="lt1"/>
                </a:solidFill>
              </a:rPr>
              <a:t>Thank you</a:t>
            </a:r>
            <a:endParaRPr sz="80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171700"/>
            <a:ext cx="11887200" cy="2514599"/>
          </a:xfrm>
        </p:spPr>
        <p:txBody>
          <a:bodyPr/>
          <a:lstStyle/>
          <a:p>
            <a:r>
              <a:rPr lang="en-GB" sz="5400"/>
              <a:t>What this means for advocacy and practice</a:t>
            </a:r>
          </a:p>
        </p:txBody>
      </p:sp>
      <p:sp>
        <p:nvSpPr>
          <p:cNvPr id="5" name="Subtitle 4">
            <a:extLst>
              <a:ext uri="{FF2B5EF4-FFF2-40B4-BE49-F238E27FC236}">
                <a16:creationId xmlns:a16="http://schemas.microsoft.com/office/drawing/2014/main" id="{41470A4F-8D39-ED5F-EF23-839A4C095462}"/>
              </a:ext>
            </a:extLst>
          </p:cNvPr>
          <p:cNvSpPr>
            <a:spLocks noGrp="1"/>
          </p:cNvSpPr>
          <p:nvPr>
            <p:ph type="subTitle" idx="1"/>
          </p:nvPr>
        </p:nvSpPr>
        <p:spPr>
          <a:xfrm>
            <a:off x="609600" y="5366657"/>
            <a:ext cx="10972800" cy="1066800"/>
          </a:xfrm>
        </p:spPr>
        <p:txBody>
          <a:bodyPr>
            <a:normAutofit fontScale="92500" lnSpcReduction="10000"/>
          </a:bodyPr>
          <a:lstStyle/>
          <a:p>
            <a:r>
              <a:rPr lang="en-GB"/>
              <a:t>A country perspective of the implications of this evidence from Nepal and </a:t>
            </a:r>
            <a:r>
              <a:rPr lang="en-GB" err="1"/>
              <a:t>malawi</a:t>
            </a:r>
            <a:endParaRPr lang="en-GB"/>
          </a:p>
        </p:txBody>
      </p:sp>
    </p:spTree>
    <p:extLst>
      <p:ext uri="{BB962C8B-B14F-4D97-AF65-F5344CB8AC3E}">
        <p14:creationId xmlns:p14="http://schemas.microsoft.com/office/powerpoint/2010/main" val="903657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0AFC-9461-67FD-8015-C4761DB9C1D6}"/>
              </a:ext>
            </a:extLst>
          </p:cNvPr>
          <p:cNvSpPr>
            <a:spLocks noGrp="1"/>
          </p:cNvSpPr>
          <p:nvPr>
            <p:ph type="title"/>
          </p:nvPr>
        </p:nvSpPr>
        <p:spPr/>
        <p:txBody>
          <a:bodyPr/>
          <a:lstStyle/>
          <a:p>
            <a:pPr algn="l"/>
            <a:r>
              <a:rPr lang="en-GB" sz="5400"/>
              <a:t>Irada Gautam</a:t>
            </a:r>
            <a:endParaRPr lang="en-GB" sz="4800"/>
          </a:p>
        </p:txBody>
      </p:sp>
      <p:pic>
        <p:nvPicPr>
          <p:cNvPr id="3" name="Picture 2">
            <a:extLst>
              <a:ext uri="{FF2B5EF4-FFF2-40B4-BE49-F238E27FC236}">
                <a16:creationId xmlns:a16="http://schemas.microsoft.com/office/drawing/2014/main" id="{D79B3B88-A1F4-F2DE-0A99-91C212E769AE}"/>
              </a:ext>
            </a:extLst>
          </p:cNvPr>
          <p:cNvPicPr>
            <a:picLocks noChangeAspect="1"/>
          </p:cNvPicPr>
          <p:nvPr/>
        </p:nvPicPr>
        <p:blipFill>
          <a:blip r:embed="rId2"/>
          <a:stretch>
            <a:fillRect/>
          </a:stretch>
        </p:blipFill>
        <p:spPr>
          <a:xfrm>
            <a:off x="726558" y="3791633"/>
            <a:ext cx="2640386" cy="1177316"/>
          </a:xfrm>
          <a:prstGeom prst="rect">
            <a:avLst/>
          </a:prstGeom>
        </p:spPr>
      </p:pic>
      <p:pic>
        <p:nvPicPr>
          <p:cNvPr id="4" name="Content Placeholder 4" descr="A group of women sitting in a circle&#10;&#10;Description automatically generated">
            <a:extLst>
              <a:ext uri="{FF2B5EF4-FFF2-40B4-BE49-F238E27FC236}">
                <a16:creationId xmlns:a16="http://schemas.microsoft.com/office/drawing/2014/main" id="{B4F06338-D357-0A1B-7E3D-D4E34585208B}"/>
              </a:ext>
            </a:extLst>
          </p:cNvPr>
          <p:cNvPicPr>
            <a:picLocks noChangeAspect="1"/>
          </p:cNvPicPr>
          <p:nvPr/>
        </p:nvPicPr>
        <p:blipFill rotWithShape="1">
          <a:blip r:embed="rId3"/>
          <a:srcRect l="11462" r="2634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58203784-AAA7-640E-4714-2426452A875D}"/>
              </a:ext>
            </a:extLst>
          </p:cNvPr>
          <p:cNvSpPr txBox="1"/>
          <p:nvPr/>
        </p:nvSpPr>
        <p:spPr>
          <a:xfrm>
            <a:off x="7434943" y="6519436"/>
            <a:ext cx="4876800" cy="338554"/>
          </a:xfrm>
          <a:prstGeom prst="rect">
            <a:avLst/>
          </a:prstGeom>
          <a:noFill/>
        </p:spPr>
        <p:txBody>
          <a:bodyPr wrap="square" rtlCol="0">
            <a:spAutoFit/>
          </a:bodyPr>
          <a:lstStyle/>
          <a:p>
            <a:r>
              <a:rPr lang="en-GB" sz="1600" i="1" err="1">
                <a:solidFill>
                  <a:srgbClr val="FFFFFF"/>
                </a:solidFill>
              </a:rPr>
              <a:t>Panchapuri</a:t>
            </a:r>
            <a:r>
              <a:rPr lang="en-GB" sz="1600" i="1">
                <a:solidFill>
                  <a:srgbClr val="FFFFFF"/>
                </a:solidFill>
              </a:rPr>
              <a:t> Municipality, western </a:t>
            </a:r>
            <a:r>
              <a:rPr lang="en-GB" sz="1600" i="1" err="1">
                <a:solidFill>
                  <a:srgbClr val="FFFFFF"/>
                </a:solidFill>
              </a:rPr>
              <a:t>Surkhet</a:t>
            </a:r>
            <a:r>
              <a:rPr lang="en-GB" sz="1600" i="1">
                <a:solidFill>
                  <a:srgbClr val="FFFFFF"/>
                </a:solidFill>
              </a:rPr>
              <a:t>, Nepal</a:t>
            </a:r>
          </a:p>
        </p:txBody>
      </p:sp>
    </p:spTree>
    <p:extLst>
      <p:ext uri="{BB962C8B-B14F-4D97-AF65-F5344CB8AC3E}">
        <p14:creationId xmlns:p14="http://schemas.microsoft.com/office/powerpoint/2010/main" val="306493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C71C-912E-2BC1-FAB4-4BDE72EE3DBA}"/>
              </a:ext>
            </a:extLst>
          </p:cNvPr>
          <p:cNvSpPr>
            <a:spLocks noGrp="1"/>
          </p:cNvSpPr>
          <p:nvPr>
            <p:ph type="title"/>
          </p:nvPr>
        </p:nvSpPr>
        <p:spPr/>
        <p:txBody>
          <a:bodyPr>
            <a:normAutofit/>
          </a:bodyPr>
          <a:lstStyle/>
          <a:p>
            <a:r>
              <a:rPr lang="en-GB" sz="4600"/>
              <a:t>1. Child marriage in Nepal</a:t>
            </a:r>
          </a:p>
        </p:txBody>
      </p:sp>
      <p:sp>
        <p:nvSpPr>
          <p:cNvPr id="3" name="Content Placeholder 2">
            <a:extLst>
              <a:ext uri="{FF2B5EF4-FFF2-40B4-BE49-F238E27FC236}">
                <a16:creationId xmlns:a16="http://schemas.microsoft.com/office/drawing/2014/main" id="{915FCD51-C298-884E-EA64-21098D668CD2}"/>
              </a:ext>
            </a:extLst>
          </p:cNvPr>
          <p:cNvSpPr>
            <a:spLocks noGrp="1"/>
          </p:cNvSpPr>
          <p:nvPr>
            <p:ph idx="1"/>
          </p:nvPr>
        </p:nvSpPr>
        <p:spPr/>
        <p:txBody>
          <a:bodyPr>
            <a:normAutofit/>
          </a:bodyPr>
          <a:lstStyle/>
          <a:p>
            <a:r>
              <a:rPr lang="en-GB" sz="2400"/>
              <a:t>Child marriage prevalence in Nepal is 33%</a:t>
            </a:r>
          </a:p>
          <a:p>
            <a:r>
              <a:rPr lang="en-GB" sz="2400"/>
              <a:t>20 is the legal minimum age for marriage and informal union for women and men.</a:t>
            </a:r>
          </a:p>
          <a:p>
            <a:r>
              <a:rPr lang="en-GB" sz="2400"/>
              <a:t>Marriage under the age of 20 – with or without consent - is illegal, void, with no exceptions with fines and / or imprisonment</a:t>
            </a:r>
          </a:p>
          <a:p>
            <a:r>
              <a:rPr lang="en-GB" sz="2400"/>
              <a:t>Self-initiated marriages are on the rise.</a:t>
            </a:r>
          </a:p>
          <a:p>
            <a:r>
              <a:rPr lang="en-GB" sz="2400"/>
              <a:t>Age of marriage has increased from 14/15 to 16-18.</a:t>
            </a:r>
          </a:p>
          <a:p>
            <a:r>
              <a:rPr lang="en-GB" sz="2400" i="1"/>
              <a:t>“Where any person has sexual intercourse with a woman without her consent or with a girl child below 18 years of age </a:t>
            </a:r>
            <a:r>
              <a:rPr lang="en-GB" sz="2400" b="1" i="1"/>
              <a:t>even with her consent, </a:t>
            </a:r>
            <a:r>
              <a:rPr lang="en-GB" sz="2400" i="1"/>
              <a:t>the person shall be considered to </a:t>
            </a:r>
            <a:r>
              <a:rPr lang="en-GB" sz="2400" b="1" i="1"/>
              <a:t>commit rape on such woman or girl child.” </a:t>
            </a:r>
            <a:r>
              <a:rPr lang="en-GB" sz="2400" i="1"/>
              <a:t> </a:t>
            </a:r>
            <a:r>
              <a:rPr lang="en-GB" sz="2400"/>
              <a:t>National Penal Code, 2017.</a:t>
            </a:r>
            <a:endParaRPr lang="en-GB" sz="2400" b="1"/>
          </a:p>
        </p:txBody>
      </p:sp>
    </p:spTree>
    <p:extLst>
      <p:ext uri="{BB962C8B-B14F-4D97-AF65-F5344CB8AC3E}">
        <p14:creationId xmlns:p14="http://schemas.microsoft.com/office/powerpoint/2010/main" val="87248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F2E4A5-8A5E-C9E6-EC72-1C60EEF57D20}"/>
              </a:ext>
            </a:extLst>
          </p:cNvPr>
          <p:cNvSpPr>
            <a:spLocks noGrp="1"/>
          </p:cNvSpPr>
          <p:nvPr>
            <p:ph type="body" idx="1"/>
          </p:nvPr>
        </p:nvSpPr>
        <p:spPr>
          <a:xfrm>
            <a:off x="975633" y="2076327"/>
            <a:ext cx="6241596" cy="3062805"/>
          </a:xfrm>
        </p:spPr>
        <p:txBody>
          <a:bodyPr vert="horz" lIns="91440" tIns="45720" rIns="91440" bIns="45720" rtlCol="0">
            <a:normAutofit lnSpcReduction="10000"/>
          </a:bodyPr>
          <a:lstStyle/>
          <a:p>
            <a:pPr indent="-228600">
              <a:lnSpc>
                <a:spcPct val="90000"/>
              </a:lnSpc>
              <a:spcBef>
                <a:spcPts val="0"/>
              </a:spcBef>
              <a:spcAft>
                <a:spcPts val="2400"/>
              </a:spcAft>
              <a:buClr>
                <a:schemeClr val="accent4"/>
              </a:buClr>
              <a:buSzPct val="100000"/>
            </a:pPr>
            <a:r>
              <a:rPr lang="en-US" sz="2800"/>
              <a:t>Introduction to the topic</a:t>
            </a:r>
          </a:p>
          <a:p>
            <a:pPr indent="-228600">
              <a:lnSpc>
                <a:spcPct val="90000"/>
              </a:lnSpc>
              <a:spcBef>
                <a:spcPts val="0"/>
              </a:spcBef>
              <a:spcAft>
                <a:spcPts val="2400"/>
              </a:spcAft>
              <a:buClr>
                <a:schemeClr val="accent4"/>
              </a:buClr>
              <a:buSzPct val="100000"/>
            </a:pPr>
            <a:r>
              <a:rPr lang="en-US" sz="2800"/>
              <a:t>Presentation of global evidence</a:t>
            </a:r>
          </a:p>
          <a:p>
            <a:pPr indent="-228600">
              <a:lnSpc>
                <a:spcPct val="90000"/>
              </a:lnSpc>
              <a:spcBef>
                <a:spcPts val="0"/>
              </a:spcBef>
              <a:spcAft>
                <a:spcPts val="2400"/>
              </a:spcAft>
              <a:buClr>
                <a:schemeClr val="accent4"/>
              </a:buClr>
              <a:buSzPct val="100000"/>
            </a:pPr>
            <a:r>
              <a:rPr lang="en-US" sz="2800"/>
              <a:t>Implications for national level work</a:t>
            </a:r>
          </a:p>
          <a:p>
            <a:pPr indent="-228600">
              <a:lnSpc>
                <a:spcPct val="90000"/>
              </a:lnSpc>
              <a:spcBef>
                <a:spcPts val="0"/>
              </a:spcBef>
              <a:spcAft>
                <a:spcPts val="2400"/>
              </a:spcAft>
              <a:buClr>
                <a:schemeClr val="accent4"/>
              </a:buClr>
              <a:buSzPct val="100000"/>
            </a:pPr>
            <a:r>
              <a:rPr lang="en-US" sz="2800"/>
              <a:t>2024 plans</a:t>
            </a:r>
          </a:p>
          <a:p>
            <a:pPr marL="0" indent="-228600">
              <a:lnSpc>
                <a:spcPct val="90000"/>
              </a:lnSpc>
              <a:spcBef>
                <a:spcPts val="0"/>
              </a:spcBef>
              <a:buClr>
                <a:schemeClr val="accent1"/>
              </a:buClr>
              <a:buSzPts val="4400"/>
            </a:pPr>
            <a:endParaRPr lang="en-US" sz="2200"/>
          </a:p>
          <a:p>
            <a:pPr indent="-228600">
              <a:lnSpc>
                <a:spcPct val="90000"/>
              </a:lnSpc>
            </a:pPr>
            <a:endParaRPr lang="en-US" sz="2200"/>
          </a:p>
        </p:txBody>
      </p:sp>
      <p:pic>
        <p:nvPicPr>
          <p:cNvPr id="2" name="Picture 1" descr="A collage of images of women and men&#10;&#10;Description automatically generated">
            <a:extLst>
              <a:ext uri="{FF2B5EF4-FFF2-40B4-BE49-F238E27FC236}">
                <a16:creationId xmlns:a16="http://schemas.microsoft.com/office/drawing/2014/main" id="{417F2B72-2307-2198-49E3-59F8E24F8EFE}"/>
              </a:ext>
            </a:extLst>
          </p:cNvPr>
          <p:cNvPicPr>
            <a:picLocks noChangeAspect="1"/>
          </p:cNvPicPr>
          <p:nvPr/>
        </p:nvPicPr>
        <p:blipFill rotWithShape="1">
          <a:blip r:embed="rId3">
            <a:extLst>
              <a:ext uri="{28A0092B-C50C-407E-A947-70E740481C1C}">
                <a14:useLocalDpi xmlns:a14="http://schemas.microsoft.com/office/drawing/2010/main" val="0"/>
              </a:ext>
            </a:extLst>
          </a:blip>
          <a:srcRect r="1" b="8896"/>
          <a:stretch/>
        </p:blipFill>
        <p:spPr>
          <a:xfrm>
            <a:off x="7924800" y="1246367"/>
            <a:ext cx="3389965" cy="4365266"/>
          </a:xfrm>
          <a:prstGeom prst="rect">
            <a:avLst/>
          </a:prstGeom>
        </p:spPr>
      </p:pic>
      <p:pic>
        <p:nvPicPr>
          <p:cNvPr id="6" name="Picture 5" descr="A blue rectangular object with black border&#10;&#10;Description automatically generated">
            <a:extLst>
              <a:ext uri="{FF2B5EF4-FFF2-40B4-BE49-F238E27FC236}">
                <a16:creationId xmlns:a16="http://schemas.microsoft.com/office/drawing/2014/main" id="{A0703B37-EACC-EB5E-4325-C8EFE958641E}"/>
              </a:ext>
            </a:extLst>
          </p:cNvPr>
          <p:cNvPicPr>
            <a:picLocks noChangeAspect="1"/>
          </p:cNvPicPr>
          <p:nvPr/>
        </p:nvPicPr>
        <p:blipFill>
          <a:blip r:embed="rId4"/>
          <a:stretch>
            <a:fillRect/>
          </a:stretch>
        </p:blipFill>
        <p:spPr>
          <a:xfrm>
            <a:off x="-1922365" y="8705"/>
            <a:ext cx="9847165" cy="1595122"/>
          </a:xfrm>
          <a:prstGeom prst="rect">
            <a:avLst/>
          </a:prstGeom>
        </p:spPr>
      </p:pic>
      <p:sp>
        <p:nvSpPr>
          <p:cNvPr id="7" name="TextBox 6">
            <a:extLst>
              <a:ext uri="{FF2B5EF4-FFF2-40B4-BE49-F238E27FC236}">
                <a16:creationId xmlns:a16="http://schemas.microsoft.com/office/drawing/2014/main" id="{90498722-3DB9-8778-B6B6-F4D5B891BD9D}"/>
              </a:ext>
            </a:extLst>
          </p:cNvPr>
          <p:cNvSpPr txBox="1"/>
          <p:nvPr/>
        </p:nvSpPr>
        <p:spPr>
          <a:xfrm>
            <a:off x="2165069" y="375379"/>
            <a:ext cx="2679074" cy="8617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GB" sz="5000" b="0" i="0" u="none" strike="noStrike" kern="0" cap="none" spc="0" normalizeH="0" baseline="0" noProof="0">
                <a:ln>
                  <a:noFill/>
                </a:ln>
                <a:solidFill>
                  <a:srgbClr val="FAF9F5"/>
                </a:solidFill>
                <a:effectLst/>
                <a:uLnTx/>
                <a:uFillTx/>
                <a:latin typeface="Platz" panose="020B0604000000000000" pitchFamily="34" charset="0"/>
                <a:ea typeface="+mn-ea"/>
                <a:cs typeface="Arial"/>
                <a:sym typeface="Arial"/>
              </a:rPr>
              <a:t>AGENDA</a:t>
            </a:r>
          </a:p>
        </p:txBody>
      </p:sp>
    </p:spTree>
    <p:extLst>
      <p:ext uri="{BB962C8B-B14F-4D97-AF65-F5344CB8AC3E}">
        <p14:creationId xmlns:p14="http://schemas.microsoft.com/office/powerpoint/2010/main" val="4188424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4DF8-91B6-2E26-4F6E-79390EEAA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E782-B1D7-5803-9ABD-F34D1D675940}"/>
              </a:ext>
            </a:extLst>
          </p:cNvPr>
          <p:cNvSpPr>
            <a:spLocks noGrp="1"/>
          </p:cNvSpPr>
          <p:nvPr>
            <p:ph type="title"/>
          </p:nvPr>
        </p:nvSpPr>
        <p:spPr>
          <a:xfrm>
            <a:off x="234261" y="149369"/>
            <a:ext cx="4843181" cy="1333533"/>
          </a:xfrm>
        </p:spPr>
        <p:txBody>
          <a:bodyPr vert="horz" lIns="91440" tIns="45720" rIns="91440" bIns="45720" rtlCol="0" anchor="b">
            <a:noAutofit/>
          </a:bodyPr>
          <a:lstStyle/>
          <a:p>
            <a:pPr algn="l">
              <a:lnSpc>
                <a:spcPct val="90000"/>
              </a:lnSpc>
            </a:pPr>
            <a:r>
              <a:rPr lang="en-GB" sz="4600"/>
              <a:t>2. AAWAAJ: justice and empowerment</a:t>
            </a:r>
            <a:endParaRPr lang="en-US" sz="4600">
              <a:solidFill>
                <a:schemeClr val="tx1"/>
              </a:solidFill>
            </a:endParaRPr>
          </a:p>
        </p:txBody>
      </p:sp>
      <p:pic>
        <p:nvPicPr>
          <p:cNvPr id="5" name="Content Placeholder 10">
            <a:extLst>
              <a:ext uri="{FF2B5EF4-FFF2-40B4-BE49-F238E27FC236}">
                <a16:creationId xmlns:a16="http://schemas.microsoft.com/office/drawing/2014/main" id="{F69440E9-3280-7894-2563-572FC7E7277D}"/>
              </a:ext>
            </a:extLst>
          </p:cNvPr>
          <p:cNvPicPr>
            <a:picLocks noGrp="1" noChangeAspect="1"/>
          </p:cNvPicPr>
          <p:nvPr>
            <p:ph sz="half" idx="2"/>
          </p:nvPr>
        </p:nvPicPr>
        <p:blipFill rotWithShape="1">
          <a:blip r:embed="rId3"/>
          <a:srcRect t="1151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Content Placeholder 2">
            <a:extLst>
              <a:ext uri="{FF2B5EF4-FFF2-40B4-BE49-F238E27FC236}">
                <a16:creationId xmlns:a16="http://schemas.microsoft.com/office/drawing/2014/main" id="{4DA83CD3-93AB-3C31-E6E6-D7CA6505EDDB}"/>
              </a:ext>
            </a:extLst>
          </p:cNvPr>
          <p:cNvSpPr>
            <a:spLocks noGrp="1"/>
          </p:cNvSpPr>
          <p:nvPr>
            <p:ph sz="half" idx="1"/>
          </p:nvPr>
        </p:nvSpPr>
        <p:spPr>
          <a:xfrm>
            <a:off x="0" y="1632260"/>
            <a:ext cx="5909560" cy="4993282"/>
          </a:xfrm>
        </p:spPr>
        <p:txBody>
          <a:bodyPr vert="horz" lIns="91440" tIns="45720" rIns="91440" bIns="45720" rtlCol="0">
            <a:noAutofit/>
          </a:bodyPr>
          <a:lstStyle/>
          <a:p>
            <a:pPr indent="-228600">
              <a:lnSpc>
                <a:spcPct val="90000"/>
              </a:lnSpc>
            </a:pPr>
            <a:r>
              <a:rPr lang="en-GB" sz="2150" kern="100">
                <a:effectLst/>
                <a:ea typeface="Calibri" panose="020F0502020204030204" pitchFamily="34" charset="0"/>
                <a:cs typeface="Times New Roman" panose="02020603050405020304" pitchFamily="18" charset="0"/>
              </a:rPr>
              <a:t>Breaking the silence on sexual abuse and exploitation through social mobilization;</a:t>
            </a:r>
          </a:p>
          <a:p>
            <a:pPr indent="-228600">
              <a:lnSpc>
                <a:spcPct val="90000"/>
              </a:lnSpc>
            </a:pPr>
            <a:r>
              <a:rPr lang="en-GB" sz="2150">
                <a:effectLst/>
                <a:ea typeface="Calibri" panose="020F0502020204030204" pitchFamily="34" charset="0"/>
                <a:cs typeface="Times New Roman" panose="02020603050405020304" pitchFamily="18" charset="0"/>
              </a:rPr>
              <a:t>Child protection, child helpline and child friendly spaces; </a:t>
            </a:r>
          </a:p>
          <a:p>
            <a:pPr indent="-228600">
              <a:lnSpc>
                <a:spcPct val="90000"/>
              </a:lnSpc>
            </a:pPr>
            <a:r>
              <a:rPr lang="en-GB" sz="2150">
                <a:solidFill>
                  <a:srgbClr val="000000"/>
                </a:solidFill>
              </a:rPr>
              <a:t>C</a:t>
            </a:r>
            <a:r>
              <a:rPr lang="en-GB" sz="2150" b="0" i="0">
                <a:solidFill>
                  <a:srgbClr val="000000"/>
                </a:solidFill>
                <a:effectLst/>
              </a:rPr>
              <a:t>ommunity support mechanism against gender-based violence;</a:t>
            </a:r>
          </a:p>
          <a:p>
            <a:pPr indent="-228600">
              <a:lnSpc>
                <a:spcPct val="90000"/>
              </a:lnSpc>
            </a:pPr>
            <a:r>
              <a:rPr lang="en-GB" sz="2150"/>
              <a:t>Temporary shelter support centre and social integration for women and children;</a:t>
            </a:r>
          </a:p>
          <a:p>
            <a:pPr indent="-228600">
              <a:lnSpc>
                <a:spcPct val="90000"/>
              </a:lnSpc>
            </a:pPr>
            <a:r>
              <a:rPr lang="en-GB" sz="2150"/>
              <a:t>Community and family mediation;</a:t>
            </a:r>
          </a:p>
          <a:p>
            <a:pPr indent="-228600">
              <a:lnSpc>
                <a:spcPct val="90000"/>
              </a:lnSpc>
            </a:pPr>
            <a:r>
              <a:rPr lang="en-GB" sz="2150"/>
              <a:t>Counselling, care and support;</a:t>
            </a:r>
          </a:p>
          <a:p>
            <a:pPr indent="-228600">
              <a:lnSpc>
                <a:spcPct val="90000"/>
              </a:lnSpc>
            </a:pPr>
            <a:r>
              <a:rPr lang="en-GB" sz="2150"/>
              <a:t>Lobbying, advocacy and campaigning against gender-based violence, child sexual abuse, exploitation and trafficking;</a:t>
            </a:r>
          </a:p>
          <a:p>
            <a:pPr indent="-228600">
              <a:lnSpc>
                <a:spcPct val="90000"/>
              </a:lnSpc>
            </a:pPr>
            <a:r>
              <a:rPr lang="en-GB" sz="2150"/>
              <a:t>Strengthening local governance and community development;</a:t>
            </a:r>
            <a:endParaRPr lang="en-US" sz="2150"/>
          </a:p>
        </p:txBody>
      </p:sp>
      <p:sp>
        <p:nvSpPr>
          <p:cNvPr id="6" name="TextBox 5">
            <a:extLst>
              <a:ext uri="{FF2B5EF4-FFF2-40B4-BE49-F238E27FC236}">
                <a16:creationId xmlns:a16="http://schemas.microsoft.com/office/drawing/2014/main" id="{6C70417F-A9A5-454A-4D08-A02A6F1BB03E}"/>
              </a:ext>
            </a:extLst>
          </p:cNvPr>
          <p:cNvSpPr txBox="1"/>
          <p:nvPr/>
        </p:nvSpPr>
        <p:spPr>
          <a:xfrm>
            <a:off x="5833345" y="6255213"/>
            <a:ext cx="6358655" cy="646331"/>
          </a:xfrm>
          <a:prstGeom prst="rect">
            <a:avLst/>
          </a:prstGeom>
          <a:noFill/>
        </p:spPr>
        <p:txBody>
          <a:bodyPr wrap="square" rtlCol="0">
            <a:spAutoFit/>
          </a:bodyPr>
          <a:lstStyle/>
          <a:p>
            <a:r>
              <a:rPr lang="en-GB">
                <a:solidFill>
                  <a:srgbClr val="AE4C90"/>
                </a:solidFill>
                <a:latin typeface="Platz"/>
              </a:rPr>
              <a:t>Key a</a:t>
            </a:r>
            <a:r>
              <a:rPr kumimoji="0" lang="en-GB" sz="1800" b="0" i="0" u="none" strike="noStrike" kern="1200" cap="none" spc="0" normalizeH="0" baseline="0" noProof="0" err="1">
                <a:ln>
                  <a:noFill/>
                </a:ln>
                <a:solidFill>
                  <a:srgbClr val="AE4C90"/>
                </a:solidFill>
                <a:effectLst/>
                <a:uLnTx/>
                <a:uFillTx/>
                <a:latin typeface="Platz"/>
                <a:ea typeface="+mn-ea"/>
                <a:cs typeface="+mn-cs"/>
              </a:rPr>
              <a:t>spects</a:t>
            </a:r>
            <a:r>
              <a:rPr kumimoji="0" lang="en-GB" sz="1800" b="0" i="0" u="none" strike="noStrike" kern="1200" cap="none" spc="0" normalizeH="0" baseline="0" noProof="0">
                <a:ln>
                  <a:noFill/>
                </a:ln>
                <a:solidFill>
                  <a:srgbClr val="AE4C90"/>
                </a:solidFill>
                <a:effectLst/>
                <a:uLnTx/>
                <a:uFillTx/>
                <a:latin typeface="Platz"/>
                <a:ea typeface="+mn-ea"/>
                <a:cs typeface="+mn-cs"/>
              </a:rPr>
              <a:t> for good practices in the prevention of Violence, Abuse, Exploitation &amp; Trafficking (AAWAAJ)</a:t>
            </a:r>
            <a:endParaRPr lang="en-GB">
              <a:solidFill>
                <a:srgbClr val="AE4C90"/>
              </a:solidFill>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8" name="Ink 7">
                <a:extLst>
                  <a:ext uri="{FF2B5EF4-FFF2-40B4-BE49-F238E27FC236}">
                    <a16:creationId xmlns:a16="http://schemas.microsoft.com/office/drawing/2014/main" id="{534AB3BA-8606-656A-60C9-4EBFE32F0ECE}"/>
                  </a:ext>
                </a:extLst>
              </p14:cNvPr>
              <p14:cNvContentPartPr/>
              <p14:nvPr/>
            </p14:nvContentPartPr>
            <p14:xfrm>
              <a:off x="-1882515" y="3593369"/>
              <a:ext cx="360" cy="360"/>
            </p14:xfrm>
          </p:contentPart>
        </mc:Choice>
        <mc:Fallback>
          <p:pic>
            <p:nvPicPr>
              <p:cNvPr id="8" name="Ink 7">
                <a:extLst>
                  <a:ext uri="{FF2B5EF4-FFF2-40B4-BE49-F238E27FC236}">
                    <a16:creationId xmlns:a16="http://schemas.microsoft.com/office/drawing/2014/main" id="{534AB3BA-8606-656A-60C9-4EBFE32F0ECE}"/>
                  </a:ext>
                </a:extLst>
              </p:cNvPr>
              <p:cNvPicPr/>
              <p:nvPr/>
            </p:nvPicPr>
            <p:blipFill>
              <a:blip r:embed="rId5"/>
              <a:stretch>
                <a:fillRect/>
              </a:stretch>
            </p:blipFill>
            <p:spPr>
              <a:xfrm>
                <a:off x="-1945515" y="3530369"/>
                <a:ext cx="126000" cy="126000"/>
              </a:xfrm>
              <a:prstGeom prst="rect">
                <a:avLst/>
              </a:prstGeom>
            </p:spPr>
          </p:pic>
        </mc:Fallback>
      </mc:AlternateContent>
    </p:spTree>
    <p:extLst>
      <p:ext uri="{BB962C8B-B14F-4D97-AF65-F5344CB8AC3E}">
        <p14:creationId xmlns:p14="http://schemas.microsoft.com/office/powerpoint/2010/main" val="3779858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FBE8-A7BE-D342-F082-9F5C6AF8E87B}"/>
              </a:ext>
            </a:extLst>
          </p:cNvPr>
          <p:cNvSpPr>
            <a:spLocks noGrp="1"/>
          </p:cNvSpPr>
          <p:nvPr>
            <p:ph type="title"/>
          </p:nvPr>
        </p:nvSpPr>
        <p:spPr>
          <a:xfrm>
            <a:off x="508000" y="183356"/>
            <a:ext cx="10972800" cy="1143000"/>
          </a:xfrm>
        </p:spPr>
        <p:txBody>
          <a:bodyPr>
            <a:noAutofit/>
          </a:bodyPr>
          <a:lstStyle/>
          <a:p>
            <a:br>
              <a:rPr lang="en-GB" sz="4600"/>
            </a:br>
            <a:r>
              <a:rPr lang="en-GB" sz="4600"/>
              <a:t>3. </a:t>
            </a:r>
            <a:r>
              <a:rPr lang="en-US" sz="4600" kern="1200">
                <a:solidFill>
                  <a:srgbClr val="66CBE1"/>
                </a:solidFill>
                <a:latin typeface="+mj-lt"/>
                <a:ea typeface="+mj-ea"/>
                <a:cs typeface="+mj-cs"/>
              </a:rPr>
              <a:t>AAWAAJ experience with child marriage law</a:t>
            </a:r>
            <a:br>
              <a:rPr lang="en-GB" sz="4600"/>
            </a:br>
            <a:endParaRPr lang="en-GB" sz="4600"/>
          </a:p>
        </p:txBody>
      </p:sp>
      <p:sp>
        <p:nvSpPr>
          <p:cNvPr id="3" name="Content Placeholder 2">
            <a:extLst>
              <a:ext uri="{FF2B5EF4-FFF2-40B4-BE49-F238E27FC236}">
                <a16:creationId xmlns:a16="http://schemas.microsoft.com/office/drawing/2014/main" id="{819CE991-BEBD-DA6C-FBEA-0808AF534452}"/>
              </a:ext>
            </a:extLst>
          </p:cNvPr>
          <p:cNvSpPr>
            <a:spLocks noGrp="1"/>
          </p:cNvSpPr>
          <p:nvPr>
            <p:ph sz="half" idx="1"/>
          </p:nvPr>
        </p:nvSpPr>
        <p:spPr>
          <a:xfrm>
            <a:off x="609600" y="1600204"/>
            <a:ext cx="5384800" cy="4299854"/>
          </a:xfrm>
        </p:spPr>
        <p:txBody>
          <a:bodyPr>
            <a:noAutofit/>
          </a:bodyPr>
          <a:lstStyle/>
          <a:p>
            <a:pPr marL="0" indent="0">
              <a:spcBef>
                <a:spcPts val="1200"/>
              </a:spcBef>
              <a:buNone/>
            </a:pPr>
            <a:r>
              <a:rPr kumimoji="0" lang="en-GB" sz="2100" b="1" i="0" u="none" strike="noStrike" kern="1200" cap="none" spc="0" normalizeH="0" baseline="0" noProof="0">
                <a:ln>
                  <a:noFill/>
                </a:ln>
                <a:solidFill>
                  <a:srgbClr val="AE4C90"/>
                </a:solidFill>
                <a:effectLst/>
                <a:uLnTx/>
                <a:uFillTx/>
                <a:latin typeface="Adelle Rg"/>
                <a:ea typeface="+mn-ea"/>
                <a:cs typeface="+mn-cs"/>
              </a:rPr>
              <a:t>                 AAWAAJ experience:</a:t>
            </a:r>
            <a:endParaRPr lang="en-GB" sz="2100"/>
          </a:p>
          <a:p>
            <a:pPr>
              <a:spcBef>
                <a:spcPts val="1200"/>
              </a:spcBef>
            </a:pPr>
            <a:r>
              <a:rPr lang="en-GB" sz="2100"/>
              <a:t>Unsuccessful elopements put girls in situations of even </a:t>
            </a:r>
            <a:r>
              <a:rPr lang="en-GB" sz="2100" b="1">
                <a:solidFill>
                  <a:srgbClr val="AE4C90"/>
                </a:solidFill>
              </a:rPr>
              <a:t>greater vulnerability </a:t>
            </a:r>
            <a:r>
              <a:rPr lang="en-GB" sz="2100"/>
              <a:t>in Nepal.</a:t>
            </a:r>
          </a:p>
          <a:p>
            <a:pPr>
              <a:spcBef>
                <a:spcPts val="1200"/>
              </a:spcBef>
            </a:pPr>
            <a:r>
              <a:rPr lang="en-GB" sz="2100" b="1">
                <a:solidFill>
                  <a:srgbClr val="AE4C90"/>
                </a:solidFill>
              </a:rPr>
              <a:t>Selective</a:t>
            </a:r>
            <a:r>
              <a:rPr lang="en-GB" sz="2100"/>
              <a:t> use of child marriage law (inter-caste).</a:t>
            </a:r>
          </a:p>
          <a:p>
            <a:pPr>
              <a:spcBef>
                <a:spcPts val="1200"/>
              </a:spcBef>
            </a:pPr>
            <a:r>
              <a:rPr lang="en-GB" sz="2100" b="1">
                <a:solidFill>
                  <a:srgbClr val="AE4C90"/>
                </a:solidFill>
              </a:rPr>
              <a:t>Under-reporting: </a:t>
            </a:r>
            <a:r>
              <a:rPr lang="en-GB" sz="2100"/>
              <a:t> stigma &amp; shame; lack of anonymity; economic dependency.</a:t>
            </a:r>
          </a:p>
          <a:p>
            <a:pPr>
              <a:spcBef>
                <a:spcPts val="1200"/>
              </a:spcBef>
            </a:pPr>
            <a:r>
              <a:rPr lang="en-GB" sz="2100"/>
              <a:t>Many do not </a:t>
            </a:r>
            <a:r>
              <a:rPr lang="en-GB" sz="2100" b="1">
                <a:solidFill>
                  <a:srgbClr val="AE4C90"/>
                </a:solidFill>
              </a:rPr>
              <a:t>register</a:t>
            </a:r>
            <a:r>
              <a:rPr lang="en-GB" sz="2100"/>
              <a:t> births and marriages.</a:t>
            </a:r>
          </a:p>
          <a:p>
            <a:endParaRPr lang="en-GB" sz="2100"/>
          </a:p>
          <a:p>
            <a:pPr marL="0" indent="0">
              <a:buNone/>
            </a:pPr>
            <a:endParaRPr lang="en-GB" sz="2100"/>
          </a:p>
          <a:p>
            <a:pPr marL="0" indent="0" algn="r">
              <a:buNone/>
            </a:pPr>
            <a:r>
              <a:rPr lang="en-GB" sz="2100"/>
              <a:t> </a:t>
            </a:r>
          </a:p>
          <a:p>
            <a:pPr marL="0" indent="0" algn="r">
              <a:buNone/>
            </a:pPr>
            <a:endParaRPr lang="en-GB" sz="2100"/>
          </a:p>
          <a:p>
            <a:pPr marL="0" indent="0" algn="r">
              <a:buNone/>
            </a:pPr>
            <a:endParaRPr lang="en-GB" sz="2100"/>
          </a:p>
        </p:txBody>
      </p:sp>
      <p:sp>
        <p:nvSpPr>
          <p:cNvPr id="4" name="Content Placeholder 3">
            <a:extLst>
              <a:ext uri="{FF2B5EF4-FFF2-40B4-BE49-F238E27FC236}">
                <a16:creationId xmlns:a16="http://schemas.microsoft.com/office/drawing/2014/main" id="{92DE32C2-949A-8542-8438-0C415A6D89EA}"/>
              </a:ext>
            </a:extLst>
          </p:cNvPr>
          <p:cNvSpPr>
            <a:spLocks noGrp="1"/>
          </p:cNvSpPr>
          <p:nvPr>
            <p:ph sz="half" idx="2"/>
          </p:nvPr>
        </p:nvSpPr>
        <p:spPr>
          <a:xfrm>
            <a:off x="6447974" y="1600203"/>
            <a:ext cx="5384800" cy="4778826"/>
          </a:xfrm>
          <a:solidFill>
            <a:schemeClr val="accent5">
              <a:lumMod val="20000"/>
              <a:lumOff val="80000"/>
            </a:schemeClr>
          </a:solidFill>
        </p:spPr>
        <p:txBody>
          <a:bodyPr>
            <a:noAutofit/>
          </a:bodyPr>
          <a:lstStyle/>
          <a:p>
            <a:pPr marL="0" indent="0">
              <a:buNone/>
            </a:pPr>
            <a:r>
              <a:rPr lang="en-GB" sz="2100"/>
              <a:t>       </a:t>
            </a:r>
            <a:r>
              <a:rPr lang="en-GB" sz="2100" b="1">
                <a:solidFill>
                  <a:srgbClr val="AE4C90"/>
                </a:solidFill>
              </a:rPr>
              <a:t>           The evidence from Nepal says:</a:t>
            </a:r>
            <a:endParaRPr lang="en-GB" sz="2100"/>
          </a:p>
          <a:p>
            <a:pPr>
              <a:spcBef>
                <a:spcPts val="1200"/>
              </a:spcBef>
            </a:pPr>
            <a:r>
              <a:rPr lang="en-GB" sz="2100"/>
              <a:t>Child marriage and sexual consent laws have contributed to a </a:t>
            </a:r>
            <a:r>
              <a:rPr lang="en-GB" sz="2100" b="1">
                <a:solidFill>
                  <a:srgbClr val="AE4C90"/>
                </a:solidFill>
              </a:rPr>
              <a:t>rise</a:t>
            </a:r>
            <a:r>
              <a:rPr lang="en-GB" sz="2100"/>
              <a:t> in self-initiated marriages among adolescents below the legal minimum age.</a:t>
            </a:r>
          </a:p>
          <a:p>
            <a:pPr>
              <a:spcBef>
                <a:spcPts val="1200"/>
              </a:spcBef>
            </a:pPr>
            <a:r>
              <a:rPr lang="en-GB" sz="2100"/>
              <a:t>Ample evidence of parents using the law to break up marriages they </a:t>
            </a:r>
            <a:r>
              <a:rPr lang="en-GB" sz="2100" b="1">
                <a:solidFill>
                  <a:srgbClr val="AE4C90"/>
                </a:solidFill>
              </a:rPr>
              <a:t>disapprove</a:t>
            </a:r>
            <a:r>
              <a:rPr lang="en-GB" sz="2100"/>
              <a:t> of, including where they are inter-caste</a:t>
            </a:r>
          </a:p>
          <a:p>
            <a:pPr>
              <a:spcBef>
                <a:spcPts val="1200"/>
              </a:spcBef>
            </a:pPr>
            <a:r>
              <a:rPr lang="en-GB" sz="2100"/>
              <a:t>Having the age of marriage set at 20 and the legal age of majority as 18 creates </a:t>
            </a:r>
            <a:r>
              <a:rPr lang="en-GB" sz="2100" b="1">
                <a:solidFill>
                  <a:srgbClr val="AE4C90"/>
                </a:solidFill>
              </a:rPr>
              <a:t>confusion</a:t>
            </a:r>
            <a:r>
              <a:rPr lang="en-GB" sz="2100"/>
              <a:t> for advocates and young people. </a:t>
            </a:r>
          </a:p>
        </p:txBody>
      </p:sp>
      <p:pic>
        <p:nvPicPr>
          <p:cNvPr id="8" name="Graphic 7" descr="Research with solid fill">
            <a:extLst>
              <a:ext uri="{FF2B5EF4-FFF2-40B4-BE49-F238E27FC236}">
                <a16:creationId xmlns:a16="http://schemas.microsoft.com/office/drawing/2014/main" id="{235BE486-12D4-21DF-8354-893846062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235474"/>
            <a:ext cx="914400" cy="914400"/>
          </a:xfrm>
          <a:prstGeom prst="rect">
            <a:avLst/>
          </a:prstGeom>
        </p:spPr>
      </p:pic>
      <p:pic>
        <p:nvPicPr>
          <p:cNvPr id="12" name="Graphic 11" descr="3d Glasses with solid fill">
            <a:extLst>
              <a:ext uri="{FF2B5EF4-FFF2-40B4-BE49-F238E27FC236}">
                <a16:creationId xmlns:a16="http://schemas.microsoft.com/office/drawing/2014/main" id="{54785B06-9D3E-3120-99A7-FE97A40C82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8000" y="1143003"/>
            <a:ext cx="914400" cy="914400"/>
          </a:xfrm>
          <a:prstGeom prst="rect">
            <a:avLst/>
          </a:prstGeom>
        </p:spPr>
      </p:pic>
    </p:spTree>
    <p:extLst>
      <p:ext uri="{BB962C8B-B14F-4D97-AF65-F5344CB8AC3E}">
        <p14:creationId xmlns:p14="http://schemas.microsoft.com/office/powerpoint/2010/main" val="1101947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AAAA4-0B5A-BE83-57EC-499DAC468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DC0243-C071-9817-7AB0-DD30CCDEA3B2}"/>
              </a:ext>
            </a:extLst>
          </p:cNvPr>
          <p:cNvSpPr>
            <a:spLocks noGrp="1"/>
          </p:cNvSpPr>
          <p:nvPr>
            <p:ph type="title"/>
          </p:nvPr>
        </p:nvSpPr>
        <p:spPr>
          <a:xfrm>
            <a:off x="609600" y="152400"/>
            <a:ext cx="10972800" cy="1143000"/>
          </a:xfrm>
        </p:spPr>
        <p:txBody>
          <a:bodyPr>
            <a:noAutofit/>
          </a:bodyPr>
          <a:lstStyle/>
          <a:p>
            <a:br>
              <a:rPr lang="en-GB" sz="4600"/>
            </a:br>
            <a:r>
              <a:rPr lang="en-GB" sz="4600"/>
              <a:t>4. </a:t>
            </a:r>
            <a:r>
              <a:rPr lang="en-US" sz="4600" kern="1200">
                <a:solidFill>
                  <a:srgbClr val="66CBE1"/>
                </a:solidFill>
                <a:latin typeface="+mj-lt"/>
                <a:ea typeface="+mj-ea"/>
                <a:cs typeface="+mj-cs"/>
              </a:rPr>
              <a:t>AAWAAJ experience with child marriage law</a:t>
            </a:r>
            <a:br>
              <a:rPr lang="en-GB" sz="4600"/>
            </a:br>
            <a:endParaRPr lang="en-GB" sz="4600"/>
          </a:p>
        </p:txBody>
      </p:sp>
      <p:sp>
        <p:nvSpPr>
          <p:cNvPr id="3" name="Content Placeholder 2">
            <a:extLst>
              <a:ext uri="{FF2B5EF4-FFF2-40B4-BE49-F238E27FC236}">
                <a16:creationId xmlns:a16="http://schemas.microsoft.com/office/drawing/2014/main" id="{E021ACA6-78F5-4504-1315-45422258F244}"/>
              </a:ext>
            </a:extLst>
          </p:cNvPr>
          <p:cNvSpPr>
            <a:spLocks noGrp="1"/>
          </p:cNvSpPr>
          <p:nvPr>
            <p:ph sz="half" idx="1"/>
          </p:nvPr>
        </p:nvSpPr>
        <p:spPr/>
        <p:txBody>
          <a:bodyPr>
            <a:normAutofit/>
          </a:bodyPr>
          <a:lstStyle/>
          <a:p>
            <a:pPr marL="0" indent="0">
              <a:spcBef>
                <a:spcPts val="1200"/>
              </a:spcBef>
              <a:buNone/>
            </a:pPr>
            <a:r>
              <a:rPr kumimoji="0" lang="en-GB" sz="2000" b="1" i="0" u="none" strike="noStrike" kern="1200" cap="none" spc="0" normalizeH="0" baseline="0" noProof="0">
                <a:ln>
                  <a:noFill/>
                </a:ln>
                <a:solidFill>
                  <a:srgbClr val="AE4C90"/>
                </a:solidFill>
                <a:effectLst/>
                <a:uLnTx/>
                <a:uFillTx/>
                <a:latin typeface="Adelle Rg"/>
                <a:ea typeface="+mn-ea"/>
                <a:cs typeface="+mn-cs"/>
              </a:rPr>
              <a:t>                 AAWAAJ experience:</a:t>
            </a:r>
            <a:endParaRPr lang="en-GB" sz="2000"/>
          </a:p>
          <a:p>
            <a:pPr>
              <a:spcBef>
                <a:spcPts val="1200"/>
              </a:spcBef>
            </a:pPr>
            <a:endParaRPr lang="en-GB" sz="2000"/>
          </a:p>
          <a:p>
            <a:pPr>
              <a:spcBef>
                <a:spcPts val="1200"/>
              </a:spcBef>
            </a:pPr>
            <a:r>
              <a:rPr lang="en-GB" sz="2000" b="1">
                <a:solidFill>
                  <a:srgbClr val="AE4C90"/>
                </a:solidFill>
              </a:rPr>
              <a:t>High costs </a:t>
            </a:r>
            <a:r>
              <a:rPr lang="en-GB" sz="2000"/>
              <a:t>and long-drawn out legal processes.</a:t>
            </a:r>
          </a:p>
          <a:p>
            <a:pPr>
              <a:spcBef>
                <a:spcPts val="1200"/>
              </a:spcBef>
            </a:pPr>
            <a:r>
              <a:rPr lang="en-GB" sz="2000" b="1">
                <a:solidFill>
                  <a:srgbClr val="AE4C90"/>
                </a:solidFill>
              </a:rPr>
              <a:t>Insensitive</a:t>
            </a:r>
            <a:r>
              <a:rPr lang="en-GB" sz="2000"/>
              <a:t> officials.</a:t>
            </a:r>
          </a:p>
          <a:p>
            <a:pPr>
              <a:spcBef>
                <a:spcPts val="1200"/>
              </a:spcBef>
            </a:pPr>
            <a:r>
              <a:rPr lang="en-GB" sz="2000"/>
              <a:t>Lack of support for </a:t>
            </a:r>
            <a:r>
              <a:rPr lang="en-GB" sz="2000" b="1">
                <a:solidFill>
                  <a:srgbClr val="AE4C90"/>
                </a:solidFill>
              </a:rPr>
              <a:t>survivors</a:t>
            </a:r>
            <a:r>
              <a:rPr lang="en-GB" sz="2000"/>
              <a:t> due to under-funding and discriminatory norms.</a:t>
            </a:r>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endParaRPr lang="en-GB" sz="2000"/>
          </a:p>
        </p:txBody>
      </p:sp>
      <p:sp>
        <p:nvSpPr>
          <p:cNvPr id="4" name="Content Placeholder 3">
            <a:extLst>
              <a:ext uri="{FF2B5EF4-FFF2-40B4-BE49-F238E27FC236}">
                <a16:creationId xmlns:a16="http://schemas.microsoft.com/office/drawing/2014/main" id="{1E3646DD-C8BA-8B43-F1CA-EE65ABDE0034}"/>
              </a:ext>
            </a:extLst>
          </p:cNvPr>
          <p:cNvSpPr>
            <a:spLocks noGrp="1"/>
          </p:cNvSpPr>
          <p:nvPr>
            <p:ph sz="half" idx="2"/>
          </p:nvPr>
        </p:nvSpPr>
        <p:spPr>
          <a:xfrm>
            <a:off x="6096000" y="1600202"/>
            <a:ext cx="5704114" cy="5105398"/>
          </a:xfrm>
          <a:solidFill>
            <a:schemeClr val="accent5">
              <a:lumMod val="20000"/>
              <a:lumOff val="80000"/>
            </a:schemeClr>
          </a:solidFill>
        </p:spPr>
        <p:txBody>
          <a:bodyPr>
            <a:noAutofit/>
          </a:bodyPr>
          <a:lstStyle/>
          <a:p>
            <a:pPr>
              <a:spcBef>
                <a:spcPts val="1200"/>
              </a:spcBef>
            </a:pPr>
            <a:r>
              <a:rPr lang="en-GB" sz="2000" b="1">
                <a:solidFill>
                  <a:srgbClr val="AE4C90"/>
                </a:solidFill>
              </a:rPr>
              <a:t>    The evidence from Nepal says:                               </a:t>
            </a:r>
            <a:endParaRPr lang="en-GB" sz="2000"/>
          </a:p>
          <a:p>
            <a:r>
              <a:rPr lang="en-GB" sz="2000"/>
              <a:t>Age-at-marriage laws have </a:t>
            </a:r>
            <a:r>
              <a:rPr lang="en-GB" sz="2000" b="1">
                <a:solidFill>
                  <a:srgbClr val="AE4C90"/>
                </a:solidFill>
              </a:rPr>
              <a:t>limited impact </a:t>
            </a:r>
            <a:r>
              <a:rPr lang="en-GB" sz="2000"/>
              <a:t>on CEFMU prevalence.</a:t>
            </a:r>
          </a:p>
          <a:p>
            <a:r>
              <a:rPr lang="en-GB" sz="2000"/>
              <a:t>No evidence of causal link between age of sexual </a:t>
            </a:r>
            <a:r>
              <a:rPr lang="en-GB" sz="2000" b="1">
                <a:solidFill>
                  <a:srgbClr val="AE4C90"/>
                </a:solidFill>
              </a:rPr>
              <a:t>consent</a:t>
            </a:r>
            <a:r>
              <a:rPr lang="en-GB" sz="2000"/>
              <a:t> law and </a:t>
            </a:r>
            <a:r>
              <a:rPr lang="en-GB" sz="2000" b="1">
                <a:solidFill>
                  <a:srgbClr val="AE4C90"/>
                </a:solidFill>
              </a:rPr>
              <a:t>CEFMU</a:t>
            </a:r>
            <a:r>
              <a:rPr lang="en-GB" sz="2000"/>
              <a:t> prevalence among adolescents.</a:t>
            </a:r>
          </a:p>
          <a:p>
            <a:r>
              <a:rPr lang="en-GB" sz="2000" b="1">
                <a:solidFill>
                  <a:srgbClr val="AE4C90"/>
                </a:solidFill>
              </a:rPr>
              <a:t>Stigmatisation</a:t>
            </a:r>
            <a:r>
              <a:rPr lang="en-GB" sz="2000"/>
              <a:t> of adolescent relationships  linked to  </a:t>
            </a:r>
            <a:r>
              <a:rPr lang="en-GB" sz="2000" b="1">
                <a:solidFill>
                  <a:srgbClr val="AE4C90"/>
                </a:solidFill>
              </a:rPr>
              <a:t>self-initiated</a:t>
            </a:r>
            <a:r>
              <a:rPr lang="en-GB" sz="2000"/>
              <a:t> marriages (interviews).</a:t>
            </a:r>
          </a:p>
          <a:p>
            <a:r>
              <a:rPr lang="en-GB" sz="2000" b="1">
                <a:solidFill>
                  <a:srgbClr val="AE4C90"/>
                </a:solidFill>
              </a:rPr>
              <a:t>Complicity</a:t>
            </a:r>
            <a:r>
              <a:rPr lang="en-GB" sz="2000"/>
              <a:t> of officials contributes to      </a:t>
            </a:r>
            <a:r>
              <a:rPr lang="en-GB" sz="2000" b="1">
                <a:solidFill>
                  <a:srgbClr val="AE4C90"/>
                </a:solidFill>
              </a:rPr>
              <a:t>under-reporting</a:t>
            </a:r>
            <a:r>
              <a:rPr lang="en-GB" sz="2000"/>
              <a:t>.</a:t>
            </a:r>
          </a:p>
          <a:p>
            <a:r>
              <a:rPr lang="en-GB" sz="2000" b="1">
                <a:solidFill>
                  <a:srgbClr val="AE4C90"/>
                </a:solidFill>
              </a:rPr>
              <a:t>Inaccessible</a:t>
            </a:r>
            <a:r>
              <a:rPr lang="en-GB" sz="2000"/>
              <a:t> legal services and courts.</a:t>
            </a:r>
          </a:p>
          <a:p>
            <a:r>
              <a:rPr lang="en-GB" sz="2000"/>
              <a:t>Laws used to break up </a:t>
            </a:r>
            <a:r>
              <a:rPr lang="en-GB" sz="2000" b="1">
                <a:solidFill>
                  <a:srgbClr val="AE4C90"/>
                </a:solidFill>
              </a:rPr>
              <a:t>consensual</a:t>
            </a:r>
            <a:r>
              <a:rPr lang="en-GB" sz="2000"/>
              <a:t> </a:t>
            </a:r>
            <a:r>
              <a:rPr lang="en-GB" sz="2000" b="1">
                <a:solidFill>
                  <a:srgbClr val="AE4C90"/>
                </a:solidFill>
              </a:rPr>
              <a:t>adolescent</a:t>
            </a:r>
            <a:r>
              <a:rPr lang="en-GB" sz="2000"/>
              <a:t> marriages than to </a:t>
            </a:r>
            <a:r>
              <a:rPr lang="en-GB" sz="2000" b="1">
                <a:solidFill>
                  <a:srgbClr val="AE4C90"/>
                </a:solidFill>
              </a:rPr>
              <a:t>protect</a:t>
            </a:r>
            <a:r>
              <a:rPr lang="en-GB" sz="2000"/>
              <a:t> girls from forced marriage.</a:t>
            </a:r>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endParaRPr lang="en-GB" sz="2000"/>
          </a:p>
          <a:p>
            <a:pPr marL="0" indent="0" algn="r">
              <a:buNone/>
            </a:pPr>
            <a:r>
              <a:rPr lang="en-GB" sz="2000"/>
              <a:t>Global synthesis report</a:t>
            </a:r>
          </a:p>
          <a:p>
            <a:pPr marL="0" indent="0" algn="r">
              <a:buNone/>
            </a:pPr>
            <a:endParaRPr lang="en-GB" sz="2000"/>
          </a:p>
        </p:txBody>
      </p:sp>
      <p:pic>
        <p:nvPicPr>
          <p:cNvPr id="15" name="Graphic 14" descr="3d Glasses with solid fill">
            <a:extLst>
              <a:ext uri="{FF2B5EF4-FFF2-40B4-BE49-F238E27FC236}">
                <a16:creationId xmlns:a16="http://schemas.microsoft.com/office/drawing/2014/main" id="{DF7BA436-57B1-4574-E429-3FEA66B0E6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000" y="1155702"/>
            <a:ext cx="914400" cy="914400"/>
          </a:xfrm>
          <a:prstGeom prst="rect">
            <a:avLst/>
          </a:prstGeom>
        </p:spPr>
      </p:pic>
      <p:pic>
        <p:nvPicPr>
          <p:cNvPr id="16" name="Graphic 15" descr="Research with solid fill">
            <a:extLst>
              <a:ext uri="{FF2B5EF4-FFF2-40B4-BE49-F238E27FC236}">
                <a16:creationId xmlns:a16="http://schemas.microsoft.com/office/drawing/2014/main" id="{DDEB05EE-BAF2-E1B3-ABD1-839B0731B7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1143002"/>
            <a:ext cx="914400" cy="914400"/>
          </a:xfrm>
          <a:prstGeom prst="rect">
            <a:avLst/>
          </a:prstGeom>
        </p:spPr>
      </p:pic>
    </p:spTree>
    <p:extLst>
      <p:ext uri="{BB962C8B-B14F-4D97-AF65-F5344CB8AC3E}">
        <p14:creationId xmlns:p14="http://schemas.microsoft.com/office/powerpoint/2010/main" val="55655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2B946-C30F-1E32-A833-A9C44DED6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5F508-4CB3-122F-B2B0-55FF1F469204}"/>
              </a:ext>
            </a:extLst>
          </p:cNvPr>
          <p:cNvSpPr>
            <a:spLocks noGrp="1"/>
          </p:cNvSpPr>
          <p:nvPr>
            <p:ph type="title"/>
          </p:nvPr>
        </p:nvSpPr>
        <p:spPr>
          <a:xfrm>
            <a:off x="609600" y="185795"/>
            <a:ext cx="10972800" cy="1143000"/>
          </a:xfrm>
        </p:spPr>
        <p:txBody>
          <a:bodyPr>
            <a:noAutofit/>
          </a:bodyPr>
          <a:lstStyle/>
          <a:p>
            <a:br>
              <a:rPr lang="en-GB" sz="4600"/>
            </a:br>
            <a:r>
              <a:rPr lang="en-GB" sz="4600"/>
              <a:t>5. </a:t>
            </a:r>
            <a:r>
              <a:rPr lang="en-US" sz="4600" kern="1200">
                <a:solidFill>
                  <a:srgbClr val="66CBE1"/>
                </a:solidFill>
                <a:latin typeface="+mj-lt"/>
                <a:ea typeface="+mj-ea"/>
                <a:cs typeface="+mj-cs"/>
              </a:rPr>
              <a:t>Implications of the evidence for AAWAAJ </a:t>
            </a:r>
            <a:br>
              <a:rPr lang="en-GB" sz="4600"/>
            </a:br>
            <a:endParaRPr lang="en-GB" sz="4600"/>
          </a:p>
        </p:txBody>
      </p:sp>
      <p:sp>
        <p:nvSpPr>
          <p:cNvPr id="3" name="Content Placeholder 2">
            <a:extLst>
              <a:ext uri="{FF2B5EF4-FFF2-40B4-BE49-F238E27FC236}">
                <a16:creationId xmlns:a16="http://schemas.microsoft.com/office/drawing/2014/main" id="{B739C4EA-87CA-4A9E-CF5B-EE6C28231E7C}"/>
              </a:ext>
            </a:extLst>
          </p:cNvPr>
          <p:cNvSpPr>
            <a:spLocks noGrp="1"/>
          </p:cNvSpPr>
          <p:nvPr>
            <p:ph sz="half" idx="1"/>
          </p:nvPr>
        </p:nvSpPr>
        <p:spPr>
          <a:xfrm>
            <a:off x="711199" y="1911351"/>
            <a:ext cx="5569857" cy="4525963"/>
          </a:xfrm>
        </p:spPr>
        <p:txBody>
          <a:bodyPr>
            <a:noAutofit/>
          </a:bodyPr>
          <a:lstStyle/>
          <a:p>
            <a:pPr marL="457200">
              <a:lnSpc>
                <a:spcPct val="90000"/>
              </a:lnSpc>
              <a:spcBef>
                <a:spcPts val="1200"/>
              </a:spcBef>
              <a:buClr>
                <a:schemeClr val="accent4"/>
              </a:buClr>
            </a:pPr>
            <a:r>
              <a:rPr lang="en-US" sz="2000" b="1" err="1">
                <a:solidFill>
                  <a:srgbClr val="AE4C90"/>
                </a:solidFill>
              </a:rPr>
              <a:t>Sensitisation</a:t>
            </a:r>
            <a:r>
              <a:rPr lang="en-US" sz="2000">
                <a:solidFill>
                  <a:srgbClr val="AE4C90"/>
                </a:solidFill>
              </a:rPr>
              <a:t> </a:t>
            </a:r>
            <a:r>
              <a:rPr lang="en-US" sz="2000"/>
              <a:t>of law enforcement officers.</a:t>
            </a:r>
          </a:p>
          <a:p>
            <a:pPr marL="457200">
              <a:lnSpc>
                <a:spcPct val="90000"/>
              </a:lnSpc>
              <a:spcBef>
                <a:spcPts val="1200"/>
              </a:spcBef>
              <a:buClr>
                <a:schemeClr val="accent4"/>
              </a:buClr>
            </a:pPr>
            <a:r>
              <a:rPr lang="en-US" sz="2000"/>
              <a:t>Learning lessons from </a:t>
            </a:r>
            <a:r>
              <a:rPr lang="en-US" sz="2000" b="1">
                <a:solidFill>
                  <a:srgbClr val="AE4C90"/>
                </a:solidFill>
              </a:rPr>
              <a:t>community-police partnerships.</a:t>
            </a:r>
          </a:p>
          <a:p>
            <a:pPr marL="457200">
              <a:lnSpc>
                <a:spcPct val="90000"/>
              </a:lnSpc>
              <a:spcBef>
                <a:spcPts val="1200"/>
              </a:spcBef>
              <a:buClr>
                <a:schemeClr val="accent4"/>
              </a:buClr>
            </a:pPr>
            <a:r>
              <a:rPr lang="en-US" sz="2000"/>
              <a:t>Advocate for </a:t>
            </a:r>
            <a:r>
              <a:rPr lang="en-US" sz="2000" b="1">
                <a:solidFill>
                  <a:srgbClr val="AE4C90"/>
                </a:solidFill>
              </a:rPr>
              <a:t>research</a:t>
            </a:r>
            <a:r>
              <a:rPr lang="en-US" sz="2000"/>
              <a:t> into drivers of self-initiated marriages.</a:t>
            </a:r>
          </a:p>
          <a:p>
            <a:pPr marL="457200">
              <a:lnSpc>
                <a:spcPct val="90000"/>
              </a:lnSpc>
              <a:spcBef>
                <a:spcPts val="1200"/>
              </a:spcBef>
              <a:buClr>
                <a:schemeClr val="accent4"/>
              </a:buClr>
            </a:pPr>
            <a:r>
              <a:rPr lang="en-US" sz="2000"/>
              <a:t>Advocate for improved government </a:t>
            </a:r>
            <a:r>
              <a:rPr lang="en-US" sz="2000" b="1">
                <a:solidFill>
                  <a:srgbClr val="AE4C90"/>
                </a:solidFill>
              </a:rPr>
              <a:t>registration</a:t>
            </a:r>
            <a:r>
              <a:rPr lang="en-US" sz="2000"/>
              <a:t> of births and marriages.</a:t>
            </a:r>
          </a:p>
          <a:p>
            <a:pPr marL="457200">
              <a:lnSpc>
                <a:spcPct val="90000"/>
              </a:lnSpc>
              <a:spcBef>
                <a:spcPts val="1200"/>
              </a:spcBef>
              <a:buClr>
                <a:schemeClr val="accent4"/>
              </a:buClr>
            </a:pPr>
            <a:r>
              <a:rPr lang="en-US" sz="2000"/>
              <a:t>Dialogue on legal </a:t>
            </a:r>
            <a:r>
              <a:rPr lang="en-US" sz="2000" b="1">
                <a:solidFill>
                  <a:srgbClr val="AE4C90"/>
                </a:solidFill>
              </a:rPr>
              <a:t>contradictions</a:t>
            </a:r>
            <a:r>
              <a:rPr lang="en-US" sz="2000"/>
              <a:t> – ‘</a:t>
            </a:r>
            <a:r>
              <a:rPr lang="en-US" sz="2000" b="1">
                <a:solidFill>
                  <a:srgbClr val="AE4C90"/>
                </a:solidFill>
              </a:rPr>
              <a:t>child</a:t>
            </a:r>
            <a:r>
              <a:rPr lang="en-US" sz="2000"/>
              <a:t>’.</a:t>
            </a:r>
          </a:p>
          <a:p>
            <a:pPr marL="457200">
              <a:lnSpc>
                <a:spcPct val="90000"/>
              </a:lnSpc>
              <a:spcBef>
                <a:spcPts val="1200"/>
              </a:spcBef>
              <a:buClr>
                <a:schemeClr val="accent4"/>
              </a:buClr>
            </a:pPr>
            <a:r>
              <a:rPr lang="en-US" sz="2000"/>
              <a:t>‘</a:t>
            </a:r>
            <a:r>
              <a:rPr lang="en-US" sz="2000" b="1">
                <a:solidFill>
                  <a:srgbClr val="AE4C90"/>
                </a:solidFill>
              </a:rPr>
              <a:t>Consent</a:t>
            </a:r>
            <a:r>
              <a:rPr lang="en-US" sz="2000"/>
              <a:t>’ to be central to any review of sexual consent law.</a:t>
            </a:r>
          </a:p>
          <a:p>
            <a:pPr marL="457200">
              <a:lnSpc>
                <a:spcPct val="90000"/>
              </a:lnSpc>
              <a:spcBef>
                <a:spcPts val="1200"/>
              </a:spcBef>
              <a:buClr>
                <a:schemeClr val="accent4"/>
              </a:buClr>
            </a:pPr>
            <a:r>
              <a:rPr lang="en-US" sz="2000"/>
              <a:t>Government support for </a:t>
            </a:r>
            <a:r>
              <a:rPr lang="en-US" sz="2000" b="1">
                <a:solidFill>
                  <a:srgbClr val="AE4C90"/>
                </a:solidFill>
              </a:rPr>
              <a:t>survivors</a:t>
            </a:r>
            <a:r>
              <a:rPr lang="en-US" sz="2000"/>
              <a:t>.</a:t>
            </a:r>
            <a:endParaRPr lang="en-GB" sz="2000"/>
          </a:p>
          <a:p>
            <a:pPr algn="r">
              <a:buClr>
                <a:schemeClr val="accent4"/>
              </a:buClr>
            </a:pPr>
            <a:endParaRPr lang="en-GB" sz="2000"/>
          </a:p>
          <a:p>
            <a:pPr algn="r">
              <a:buClr>
                <a:schemeClr val="accent4"/>
              </a:buClr>
            </a:pPr>
            <a:endParaRPr lang="en-GB" sz="2000"/>
          </a:p>
          <a:p>
            <a:pPr algn="r">
              <a:buClr>
                <a:schemeClr val="accent4"/>
              </a:buClr>
            </a:pPr>
            <a:endParaRPr lang="en-GB" sz="2000"/>
          </a:p>
          <a:p>
            <a:pPr algn="r">
              <a:buClr>
                <a:schemeClr val="accent4"/>
              </a:buClr>
            </a:pPr>
            <a:endParaRPr lang="en-GB" sz="2000"/>
          </a:p>
          <a:p>
            <a:pPr algn="r">
              <a:buClr>
                <a:schemeClr val="accent4"/>
              </a:buClr>
            </a:pPr>
            <a:endParaRPr lang="en-GB" sz="2000"/>
          </a:p>
          <a:p>
            <a:pPr algn="r">
              <a:buClr>
                <a:schemeClr val="accent4"/>
              </a:buClr>
            </a:pPr>
            <a:endParaRPr lang="en-GB" sz="2000"/>
          </a:p>
          <a:p>
            <a:pPr algn="r">
              <a:buClr>
                <a:schemeClr val="accent4"/>
              </a:buClr>
            </a:pPr>
            <a:endParaRPr lang="en-GB" sz="2000"/>
          </a:p>
          <a:p>
            <a:pPr algn="r">
              <a:buClr>
                <a:schemeClr val="accent4"/>
              </a:buClr>
            </a:pPr>
            <a:endParaRPr lang="en-GB" sz="2000"/>
          </a:p>
          <a:p>
            <a:pPr>
              <a:buClr>
                <a:schemeClr val="accent4"/>
              </a:buClr>
            </a:pPr>
            <a:endParaRPr lang="en-GB" sz="2000"/>
          </a:p>
        </p:txBody>
      </p:sp>
      <p:pic>
        <p:nvPicPr>
          <p:cNvPr id="6" name="Graphic 5" descr="Scales of justice with solid fill">
            <a:extLst>
              <a:ext uri="{FF2B5EF4-FFF2-40B4-BE49-F238E27FC236}">
                <a16:creationId xmlns:a16="http://schemas.microsoft.com/office/drawing/2014/main" id="{0F5F698F-D719-B89B-85AB-872E4527FF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563" y="1238249"/>
            <a:ext cx="914400" cy="914400"/>
          </a:xfrm>
          <a:prstGeom prst="rect">
            <a:avLst/>
          </a:prstGeom>
        </p:spPr>
      </p:pic>
      <p:sp>
        <p:nvSpPr>
          <p:cNvPr id="5" name="Content Placeholder 2">
            <a:extLst>
              <a:ext uri="{FF2B5EF4-FFF2-40B4-BE49-F238E27FC236}">
                <a16:creationId xmlns:a16="http://schemas.microsoft.com/office/drawing/2014/main" id="{1DE18EEA-3798-03ED-C595-1766DA812420}"/>
              </a:ext>
            </a:extLst>
          </p:cNvPr>
          <p:cNvSpPr txBox="1">
            <a:spLocks/>
          </p:cNvSpPr>
          <p:nvPr/>
        </p:nvSpPr>
        <p:spPr>
          <a:xfrm>
            <a:off x="363763" y="1531825"/>
            <a:ext cx="4985657" cy="3795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2000" b="1">
                <a:solidFill>
                  <a:srgbClr val="AE4C90"/>
                </a:solidFill>
                <a:latin typeface="Adelle Rg"/>
              </a:rPr>
              <a:t>                 AAWAAJ work around CM law:</a:t>
            </a:r>
          </a:p>
          <a:p>
            <a:endParaRPr lang="en-GB" sz="2000"/>
          </a:p>
        </p:txBody>
      </p:sp>
      <p:grpSp>
        <p:nvGrpSpPr>
          <p:cNvPr id="11" name="Group 10">
            <a:extLst>
              <a:ext uri="{FF2B5EF4-FFF2-40B4-BE49-F238E27FC236}">
                <a16:creationId xmlns:a16="http://schemas.microsoft.com/office/drawing/2014/main" id="{61DDC084-419C-2C05-1111-E132F2553835}"/>
              </a:ext>
            </a:extLst>
          </p:cNvPr>
          <p:cNvGrpSpPr/>
          <p:nvPr/>
        </p:nvGrpSpPr>
        <p:grpSpPr>
          <a:xfrm>
            <a:off x="6443437" y="1531825"/>
            <a:ext cx="5384800" cy="4538660"/>
            <a:chOff x="6470652" y="1485677"/>
            <a:chExt cx="5384800" cy="4538660"/>
          </a:xfrm>
        </p:grpSpPr>
        <p:sp>
          <p:nvSpPr>
            <p:cNvPr id="7" name="Content Placeholder 3">
              <a:extLst>
                <a:ext uri="{FF2B5EF4-FFF2-40B4-BE49-F238E27FC236}">
                  <a16:creationId xmlns:a16="http://schemas.microsoft.com/office/drawing/2014/main" id="{A9CAC963-6183-BBE7-695B-36843731386E}"/>
                </a:ext>
              </a:extLst>
            </p:cNvPr>
            <p:cNvSpPr txBox="1">
              <a:spLocks/>
            </p:cNvSpPr>
            <p:nvPr/>
          </p:nvSpPr>
          <p:spPr>
            <a:xfrm>
              <a:off x="6470652" y="1485677"/>
              <a:ext cx="5384800" cy="571725"/>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GB" sz="2000" b="1">
                  <a:solidFill>
                    <a:srgbClr val="AE4C90"/>
                  </a:solidFill>
                </a:rPr>
                <a:t>Evidence-based recommendations  </a:t>
              </a:r>
            </a:p>
            <a:p>
              <a:pPr marL="0" indent="0" algn="ctr">
                <a:spcBef>
                  <a:spcPts val="1200"/>
                </a:spcBef>
                <a:buNone/>
              </a:pPr>
              <a:r>
                <a:rPr lang="en-GB" sz="2000" b="1">
                  <a:solidFill>
                    <a:srgbClr val="AE4C90"/>
                  </a:solidFill>
                </a:rPr>
                <a:t> </a:t>
              </a:r>
            </a:p>
            <a:p>
              <a:pPr marL="0" indent="0" algn="ctr">
                <a:spcBef>
                  <a:spcPts val="1200"/>
                </a:spcBef>
                <a:buNone/>
              </a:pPr>
              <a:r>
                <a:rPr lang="en-GB" sz="2000" b="1">
                  <a:solidFill>
                    <a:srgbClr val="AE4C90"/>
                  </a:solidFill>
                </a:rPr>
                <a:t>                                                        </a:t>
              </a:r>
              <a:endParaRPr lang="en-GB" sz="2000"/>
            </a:p>
            <a:p>
              <a:pPr marL="0" indent="0" algn="ctr">
                <a:buFont typeface="Arial" panose="020B0604020202020204" pitchFamily="34" charset="0"/>
                <a:buNone/>
              </a:pPr>
              <a:endParaRPr lang="en-GB" sz="2000"/>
            </a:p>
            <a:p>
              <a:pPr marL="0" indent="0" algn="ctr">
                <a:buFont typeface="Arial" panose="020B0604020202020204" pitchFamily="34" charset="0"/>
                <a:buNone/>
              </a:pPr>
              <a:endParaRPr lang="en-GB" sz="2000"/>
            </a:p>
            <a:p>
              <a:pPr marL="0" indent="0" algn="ctr">
                <a:buFont typeface="Arial" panose="020B0604020202020204" pitchFamily="34" charset="0"/>
                <a:buNone/>
              </a:pPr>
              <a:endParaRPr lang="en-GB" sz="2000"/>
            </a:p>
            <a:p>
              <a:pPr marL="0" indent="0" algn="ctr">
                <a:buFont typeface="Arial" panose="020B0604020202020204" pitchFamily="34" charset="0"/>
                <a:buNone/>
              </a:pPr>
              <a:endParaRPr lang="en-GB" sz="2000"/>
            </a:p>
            <a:p>
              <a:pPr marL="0" indent="0" algn="ctr">
                <a:buFont typeface="Arial" panose="020B0604020202020204" pitchFamily="34" charset="0"/>
                <a:buNone/>
              </a:pPr>
              <a:endParaRPr lang="en-GB" sz="2000"/>
            </a:p>
            <a:p>
              <a:pPr marL="0" indent="0" algn="ctr">
                <a:buFont typeface="Arial" panose="020B0604020202020204" pitchFamily="34" charset="0"/>
                <a:buNone/>
              </a:pPr>
              <a:endParaRPr lang="en-GB" sz="2000"/>
            </a:p>
            <a:p>
              <a:pPr marL="0" indent="0" algn="ctr">
                <a:buFont typeface="Arial" panose="020B0604020202020204" pitchFamily="34" charset="0"/>
                <a:buNone/>
              </a:pPr>
              <a:endParaRPr lang="en-GB" sz="2000"/>
            </a:p>
          </p:txBody>
        </p:sp>
        <p:sp>
          <p:nvSpPr>
            <p:cNvPr id="8" name="Content Placeholder 3">
              <a:extLst>
                <a:ext uri="{FF2B5EF4-FFF2-40B4-BE49-F238E27FC236}">
                  <a16:creationId xmlns:a16="http://schemas.microsoft.com/office/drawing/2014/main" id="{DE2EF6DF-031B-77A6-4BDC-BFD487AB94A2}"/>
                </a:ext>
              </a:extLst>
            </p:cNvPr>
            <p:cNvSpPr txBox="1">
              <a:spLocks/>
            </p:cNvSpPr>
            <p:nvPr/>
          </p:nvSpPr>
          <p:spPr>
            <a:xfrm>
              <a:off x="6470652" y="2057402"/>
              <a:ext cx="5384800" cy="3966935"/>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buClr>
                  <a:schemeClr val="accent4"/>
                </a:buClr>
              </a:pPr>
              <a:r>
                <a:rPr lang="en-US" sz="2000" b="1">
                  <a:solidFill>
                    <a:srgbClr val="AE4C90"/>
                  </a:solidFill>
                </a:rPr>
                <a:t>“Conditional </a:t>
              </a:r>
              <a:r>
                <a:rPr lang="en-US" sz="2000" b="1" err="1">
                  <a:solidFill>
                    <a:srgbClr val="AE4C90"/>
                  </a:solidFill>
                </a:rPr>
                <a:t>criminalisation</a:t>
              </a:r>
              <a:r>
                <a:rPr lang="en-US" sz="2000">
                  <a:solidFill>
                    <a:srgbClr val="AE4C90"/>
                  </a:solidFill>
                </a:rPr>
                <a:t>” </a:t>
              </a:r>
              <a:r>
                <a:rPr lang="en-US" sz="2000"/>
                <a:t>approach in Nepal that determines the forms of CEFMU that should be punished through criminal law and those that should not.</a:t>
              </a:r>
            </a:p>
            <a:p>
              <a:pPr algn="r">
                <a:lnSpc>
                  <a:spcPct val="90000"/>
                </a:lnSpc>
                <a:spcAft>
                  <a:spcPts val="600"/>
                </a:spcAft>
                <a:buClr>
                  <a:schemeClr val="accent4"/>
                </a:buClr>
              </a:pPr>
              <a:r>
                <a:rPr lang="en-GB" sz="2000" b="1">
                  <a:solidFill>
                    <a:srgbClr val="AE4C90"/>
                  </a:solidFill>
                </a:rPr>
                <a:t>Nepal, GNB Global Synthesis Report</a:t>
              </a:r>
            </a:p>
            <a:p>
              <a:pPr>
                <a:lnSpc>
                  <a:spcPct val="90000"/>
                </a:lnSpc>
                <a:spcAft>
                  <a:spcPts val="600"/>
                </a:spcAft>
                <a:buClr>
                  <a:schemeClr val="accent4"/>
                </a:buClr>
              </a:pPr>
              <a:r>
                <a:rPr lang="en-GB" sz="2000"/>
                <a:t>More data and </a:t>
              </a:r>
              <a:r>
                <a:rPr lang="en-GB" sz="2000" b="1">
                  <a:solidFill>
                    <a:srgbClr val="AE4C90"/>
                  </a:solidFill>
                </a:rPr>
                <a:t>evidence</a:t>
              </a:r>
              <a:r>
                <a:rPr lang="en-GB" sz="2000"/>
                <a:t> need to show changes in nature and trends in child marriage given rise in </a:t>
              </a:r>
              <a:r>
                <a:rPr lang="en-GB" sz="2000" b="1">
                  <a:solidFill>
                    <a:srgbClr val="AE4C90"/>
                  </a:solidFill>
                </a:rPr>
                <a:t>self-initiated</a:t>
              </a:r>
              <a:r>
                <a:rPr lang="en-GB" sz="2000"/>
                <a:t> marriages.</a:t>
              </a:r>
            </a:p>
            <a:p>
              <a:pPr>
                <a:lnSpc>
                  <a:spcPct val="90000"/>
                </a:lnSpc>
                <a:spcAft>
                  <a:spcPts val="600"/>
                </a:spcAft>
                <a:buClr>
                  <a:schemeClr val="accent4"/>
                </a:buClr>
              </a:pPr>
              <a:r>
                <a:rPr lang="en-GB" sz="2000"/>
                <a:t>Amend existing civil laws to protect the </a:t>
              </a:r>
              <a:r>
                <a:rPr lang="en-GB" sz="2000" b="1">
                  <a:solidFill>
                    <a:srgbClr val="AE4C90"/>
                  </a:solidFill>
                </a:rPr>
                <a:t>survivors</a:t>
              </a:r>
              <a:r>
                <a:rPr lang="en-GB" sz="2000"/>
                <a:t> of child marriage.</a:t>
              </a:r>
            </a:p>
            <a:p>
              <a:pPr marL="0" indent="0" algn="r">
                <a:buFont typeface="Arial" panose="020B0604020202020204" pitchFamily="34" charset="0"/>
                <a:buNone/>
              </a:pPr>
              <a:endParaRPr lang="en-GB" sz="2000"/>
            </a:p>
            <a:p>
              <a:pPr marL="0" indent="0" algn="r">
                <a:buFont typeface="Arial" panose="020B0604020202020204" pitchFamily="34" charset="0"/>
                <a:buNone/>
              </a:pPr>
              <a:endParaRPr lang="en-GB" sz="2000"/>
            </a:p>
            <a:p>
              <a:pPr marL="0" indent="0" algn="r">
                <a:buFont typeface="Arial" panose="020B0604020202020204" pitchFamily="34" charset="0"/>
                <a:buNone/>
              </a:pPr>
              <a:endParaRPr lang="en-GB" sz="2000"/>
            </a:p>
            <a:p>
              <a:pPr marL="0" indent="0" algn="r">
                <a:buFont typeface="Arial" panose="020B0604020202020204" pitchFamily="34" charset="0"/>
                <a:buNone/>
              </a:pPr>
              <a:endParaRPr lang="en-GB" sz="2000"/>
            </a:p>
            <a:p>
              <a:pPr marL="0" indent="0" algn="r">
                <a:buFont typeface="Arial" panose="020B0604020202020204" pitchFamily="34" charset="0"/>
                <a:buNone/>
              </a:pPr>
              <a:endParaRPr lang="en-GB" sz="2000"/>
            </a:p>
            <a:p>
              <a:pPr marL="0" indent="0" algn="r">
                <a:buFont typeface="Arial" panose="020B0604020202020204" pitchFamily="34" charset="0"/>
                <a:buNone/>
              </a:pPr>
              <a:endParaRPr lang="en-GB" sz="2000"/>
            </a:p>
            <a:p>
              <a:pPr marL="0" indent="0" algn="r">
                <a:buFont typeface="Arial" panose="020B0604020202020204" pitchFamily="34" charset="0"/>
                <a:buNone/>
              </a:pPr>
              <a:endParaRPr lang="en-GB" sz="2000"/>
            </a:p>
            <a:p>
              <a:pPr marL="0" indent="0" algn="r">
                <a:buFont typeface="Arial" panose="020B0604020202020204" pitchFamily="34" charset="0"/>
                <a:buNone/>
              </a:pPr>
              <a:endParaRPr lang="en-GB" sz="2000"/>
            </a:p>
          </p:txBody>
        </p:sp>
      </p:grpSp>
      <p:pic>
        <p:nvPicPr>
          <p:cNvPr id="16" name="Graphic 15" descr="Research with solid fill">
            <a:extLst>
              <a:ext uri="{FF2B5EF4-FFF2-40B4-BE49-F238E27FC236}">
                <a16:creationId xmlns:a16="http://schemas.microsoft.com/office/drawing/2014/main" id="{AE3D15EE-A920-9019-E000-E2F10C5B1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5202" y="1253332"/>
            <a:ext cx="914400" cy="914400"/>
          </a:xfrm>
          <a:prstGeom prst="rect">
            <a:avLst/>
          </a:prstGeom>
        </p:spPr>
      </p:pic>
    </p:spTree>
    <p:extLst>
      <p:ext uri="{BB962C8B-B14F-4D97-AF65-F5344CB8AC3E}">
        <p14:creationId xmlns:p14="http://schemas.microsoft.com/office/powerpoint/2010/main" val="3780849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A2902-6B56-219C-7AAA-B9C4A7781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03816-B115-9822-4364-B7096868C93C}"/>
              </a:ext>
            </a:extLst>
          </p:cNvPr>
          <p:cNvSpPr>
            <a:spLocks noGrp="1"/>
          </p:cNvSpPr>
          <p:nvPr>
            <p:ph type="title"/>
          </p:nvPr>
        </p:nvSpPr>
        <p:spPr>
          <a:xfrm>
            <a:off x="584202" y="165100"/>
            <a:ext cx="10972800" cy="1143000"/>
          </a:xfrm>
        </p:spPr>
        <p:txBody>
          <a:bodyPr>
            <a:noAutofit/>
          </a:bodyPr>
          <a:lstStyle/>
          <a:p>
            <a:br>
              <a:rPr lang="en-GB" sz="4600"/>
            </a:br>
            <a:r>
              <a:rPr lang="en-GB" sz="4600"/>
              <a:t>6. </a:t>
            </a:r>
            <a:r>
              <a:rPr lang="en-US" sz="4600" kern="1200">
                <a:solidFill>
                  <a:srgbClr val="66CBE1"/>
                </a:solidFill>
                <a:latin typeface="+mj-lt"/>
                <a:ea typeface="+mj-ea"/>
                <a:cs typeface="+mj-cs"/>
              </a:rPr>
              <a:t>Implications of the evidence for AAWAAJ </a:t>
            </a:r>
            <a:br>
              <a:rPr lang="en-GB" sz="4600"/>
            </a:br>
            <a:endParaRPr lang="en-GB" sz="4600"/>
          </a:p>
        </p:txBody>
      </p:sp>
      <p:sp>
        <p:nvSpPr>
          <p:cNvPr id="3" name="Content Placeholder 2">
            <a:extLst>
              <a:ext uri="{FF2B5EF4-FFF2-40B4-BE49-F238E27FC236}">
                <a16:creationId xmlns:a16="http://schemas.microsoft.com/office/drawing/2014/main" id="{55AF97D7-0FC9-7231-1048-EA3EB0977139}"/>
              </a:ext>
            </a:extLst>
          </p:cNvPr>
          <p:cNvSpPr>
            <a:spLocks noGrp="1"/>
          </p:cNvSpPr>
          <p:nvPr>
            <p:ph sz="half" idx="1"/>
          </p:nvPr>
        </p:nvSpPr>
        <p:spPr/>
        <p:txBody>
          <a:bodyPr>
            <a:normAutofit fontScale="25000" lnSpcReduction="20000"/>
          </a:bodyPr>
          <a:lstStyle/>
          <a:p>
            <a:pPr marL="0" indent="0">
              <a:spcBef>
                <a:spcPts val="1200"/>
              </a:spcBef>
              <a:buNone/>
            </a:pPr>
            <a:r>
              <a:rPr kumimoji="0" lang="en-GB" sz="8000" b="1" i="0" u="none" strike="noStrike" kern="1200" cap="none" spc="0" normalizeH="0" baseline="0" noProof="0">
                <a:ln>
                  <a:noFill/>
                </a:ln>
                <a:solidFill>
                  <a:srgbClr val="AE4C90"/>
                </a:solidFill>
                <a:effectLst/>
                <a:uLnTx/>
                <a:uFillTx/>
                <a:latin typeface="Adelle Rg"/>
                <a:ea typeface="+mn-ea"/>
                <a:cs typeface="+mn-cs"/>
              </a:rPr>
              <a:t>                 AAWAAJ </a:t>
            </a:r>
            <a:r>
              <a:rPr lang="en-GB" sz="8000" b="1">
                <a:solidFill>
                  <a:srgbClr val="AE4C90"/>
                </a:solidFill>
                <a:latin typeface="Adelle Rg"/>
              </a:rPr>
              <a:t>work CM and GBV</a:t>
            </a:r>
            <a:r>
              <a:rPr kumimoji="0" lang="en-GB" sz="8000" b="1" i="0" u="none" strike="noStrike" kern="1200" cap="none" spc="0" normalizeH="0" baseline="0" noProof="0">
                <a:ln>
                  <a:noFill/>
                </a:ln>
                <a:solidFill>
                  <a:srgbClr val="AE4C90"/>
                </a:solidFill>
                <a:effectLst/>
                <a:uLnTx/>
                <a:uFillTx/>
                <a:latin typeface="Adelle Rg"/>
                <a:ea typeface="+mn-ea"/>
                <a:cs typeface="+mn-cs"/>
              </a:rPr>
              <a:t>:</a:t>
            </a:r>
            <a:endParaRPr lang="en-GB" sz="8000"/>
          </a:p>
          <a:p>
            <a:pPr>
              <a:spcBef>
                <a:spcPts val="1200"/>
              </a:spcBef>
            </a:pPr>
            <a:endParaRPr lang="en-GB" sz="8000"/>
          </a:p>
          <a:p>
            <a:pPr>
              <a:spcBef>
                <a:spcPts val="1200"/>
              </a:spcBef>
            </a:pPr>
            <a:r>
              <a:rPr lang="en-GB" sz="8000"/>
              <a:t>In our social norms work, more attention to norms around </a:t>
            </a:r>
            <a:r>
              <a:rPr lang="en-GB" sz="8000" b="1">
                <a:solidFill>
                  <a:srgbClr val="AE4C90"/>
                </a:solidFill>
              </a:rPr>
              <a:t>adolescent sexuality </a:t>
            </a:r>
            <a:r>
              <a:rPr lang="en-GB" sz="8000"/>
              <a:t>linked to rise in </a:t>
            </a:r>
            <a:r>
              <a:rPr lang="en-GB" sz="8000" b="1">
                <a:solidFill>
                  <a:srgbClr val="AE4C90"/>
                </a:solidFill>
              </a:rPr>
              <a:t>self-initiated</a:t>
            </a:r>
            <a:r>
              <a:rPr lang="en-GB" sz="8000"/>
              <a:t> marriages, and low levels of </a:t>
            </a:r>
            <a:r>
              <a:rPr lang="en-GB" sz="8000" b="1">
                <a:solidFill>
                  <a:srgbClr val="AE4C90"/>
                </a:solidFill>
              </a:rPr>
              <a:t>reporting</a:t>
            </a:r>
            <a:r>
              <a:rPr lang="en-GB" sz="8000"/>
              <a:t>;</a:t>
            </a:r>
          </a:p>
          <a:p>
            <a:pPr>
              <a:spcBef>
                <a:spcPts val="1200"/>
              </a:spcBef>
            </a:pPr>
            <a:r>
              <a:rPr lang="en-GB" sz="8000"/>
              <a:t>Continue </a:t>
            </a:r>
            <a:r>
              <a:rPr lang="en-GB" sz="8000" b="1">
                <a:solidFill>
                  <a:srgbClr val="AE4C90"/>
                </a:solidFill>
              </a:rPr>
              <a:t>delaying the age </a:t>
            </a:r>
            <a:r>
              <a:rPr lang="en-GB" sz="8000"/>
              <a:t>of marriage in our work with Children’s, Youth and Women’s Groups to whom planned or real underage marriages are </a:t>
            </a:r>
            <a:r>
              <a:rPr lang="en-GB" sz="8000" b="1">
                <a:solidFill>
                  <a:srgbClr val="AE4C90"/>
                </a:solidFill>
              </a:rPr>
              <a:t>reported</a:t>
            </a:r>
            <a:r>
              <a:rPr lang="en-GB" sz="8000"/>
              <a:t>, or self-reported by adolescent couples. </a:t>
            </a:r>
          </a:p>
          <a:p>
            <a:pPr>
              <a:spcBef>
                <a:spcPts val="1200"/>
              </a:spcBef>
            </a:pPr>
            <a:r>
              <a:rPr lang="en-GB" sz="8000"/>
              <a:t>Continue with counselling, support &amp; information to enable couples to </a:t>
            </a:r>
            <a:r>
              <a:rPr lang="en-GB" sz="8000" b="1">
                <a:solidFill>
                  <a:srgbClr val="AE4C90"/>
                </a:solidFill>
              </a:rPr>
              <a:t>delay</a:t>
            </a:r>
            <a:r>
              <a:rPr lang="en-GB" sz="8000"/>
              <a:t> marriage to 20 years.</a:t>
            </a:r>
          </a:p>
          <a:p>
            <a:pPr marL="0" indent="0">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endParaRPr lang="en-GB"/>
          </a:p>
        </p:txBody>
      </p:sp>
      <p:sp>
        <p:nvSpPr>
          <p:cNvPr id="4" name="Content Placeholder 3">
            <a:extLst>
              <a:ext uri="{FF2B5EF4-FFF2-40B4-BE49-F238E27FC236}">
                <a16:creationId xmlns:a16="http://schemas.microsoft.com/office/drawing/2014/main" id="{5E4511F0-2C43-AC14-15AB-2654419F3FF0}"/>
              </a:ext>
            </a:extLst>
          </p:cNvPr>
          <p:cNvSpPr>
            <a:spLocks noGrp="1"/>
          </p:cNvSpPr>
          <p:nvPr>
            <p:ph sz="half" idx="2"/>
          </p:nvPr>
        </p:nvSpPr>
        <p:spPr>
          <a:xfrm>
            <a:off x="6096000" y="1600202"/>
            <a:ext cx="5384800" cy="4525963"/>
          </a:xfrm>
          <a:solidFill>
            <a:schemeClr val="accent5">
              <a:lumMod val="20000"/>
              <a:lumOff val="80000"/>
            </a:schemeClr>
          </a:solidFill>
        </p:spPr>
        <p:txBody>
          <a:bodyPr>
            <a:normAutofit fontScale="25000" lnSpcReduction="20000"/>
          </a:bodyPr>
          <a:lstStyle/>
          <a:p>
            <a:pPr>
              <a:spcBef>
                <a:spcPts val="1200"/>
              </a:spcBef>
            </a:pPr>
            <a:r>
              <a:rPr lang="en-GB" sz="9600" b="1">
                <a:solidFill>
                  <a:srgbClr val="AE4C90"/>
                </a:solidFill>
              </a:rPr>
              <a:t>  </a:t>
            </a:r>
            <a:r>
              <a:rPr lang="en-GB" sz="8000" b="1">
                <a:solidFill>
                  <a:srgbClr val="AE4C90"/>
                </a:solidFill>
              </a:rPr>
              <a:t>Evidence-based recommendations                                                                </a:t>
            </a:r>
          </a:p>
          <a:p>
            <a:endParaRPr lang="en-GB" sz="2000" b="1">
              <a:solidFill>
                <a:srgbClr val="AE4C90"/>
              </a:solidFill>
            </a:endParaRPr>
          </a:p>
          <a:p>
            <a:pPr marL="0" indent="0">
              <a:buNone/>
            </a:pPr>
            <a:endParaRPr lang="en-GB" sz="9600"/>
          </a:p>
          <a:p>
            <a:pPr>
              <a:lnSpc>
                <a:spcPct val="90000"/>
              </a:lnSpc>
              <a:spcAft>
                <a:spcPts val="600"/>
              </a:spcAft>
            </a:pPr>
            <a:r>
              <a:rPr lang="en-US" sz="8000" b="1">
                <a:solidFill>
                  <a:srgbClr val="AE4C90"/>
                </a:solidFill>
              </a:rPr>
              <a:t>“C</a:t>
            </a:r>
            <a:r>
              <a:rPr lang="en-US" sz="8000" b="1">
                <a:solidFill>
                  <a:srgbClr val="AE4C90"/>
                </a:solidFill>
                <a:effectLst/>
              </a:rPr>
              <a:t>onditional </a:t>
            </a:r>
            <a:r>
              <a:rPr lang="en-US" sz="8000" b="1" err="1">
                <a:solidFill>
                  <a:srgbClr val="AE4C90"/>
                </a:solidFill>
                <a:effectLst/>
              </a:rPr>
              <a:t>criminalisation</a:t>
            </a:r>
            <a:r>
              <a:rPr lang="en-US" sz="8000">
                <a:solidFill>
                  <a:srgbClr val="AE4C90"/>
                </a:solidFill>
                <a:effectLst/>
              </a:rPr>
              <a:t>” </a:t>
            </a:r>
            <a:r>
              <a:rPr lang="en-US" sz="8000">
                <a:effectLst/>
              </a:rPr>
              <a:t>approach in Nepal that determines the forms of CEFMU that should be punished through criminal law and those that should not.</a:t>
            </a:r>
          </a:p>
          <a:p>
            <a:pPr marL="0" indent="0" algn="r">
              <a:lnSpc>
                <a:spcPct val="90000"/>
              </a:lnSpc>
              <a:spcAft>
                <a:spcPts val="600"/>
              </a:spcAft>
              <a:buNone/>
            </a:pPr>
            <a:r>
              <a:rPr lang="en-GB" sz="8000" b="1">
                <a:solidFill>
                  <a:srgbClr val="AE4C90"/>
                </a:solidFill>
              </a:rPr>
              <a:t>Nepal, GNB Global Synthesis Report</a:t>
            </a:r>
          </a:p>
          <a:p>
            <a:pPr>
              <a:lnSpc>
                <a:spcPct val="90000"/>
              </a:lnSpc>
              <a:spcAft>
                <a:spcPts val="600"/>
              </a:spcAft>
            </a:pPr>
            <a:r>
              <a:rPr lang="en-GB" sz="8000"/>
              <a:t>More data and </a:t>
            </a:r>
            <a:r>
              <a:rPr lang="en-GB" sz="8000" b="1">
                <a:solidFill>
                  <a:srgbClr val="AE4C90"/>
                </a:solidFill>
              </a:rPr>
              <a:t>evidence</a:t>
            </a:r>
            <a:r>
              <a:rPr lang="en-GB" sz="8000"/>
              <a:t> need to show changes in nature and trends in child marriage given rise in </a:t>
            </a:r>
            <a:r>
              <a:rPr lang="en-GB" sz="8000" b="1">
                <a:solidFill>
                  <a:srgbClr val="AE4C90"/>
                </a:solidFill>
              </a:rPr>
              <a:t>self-initiated</a:t>
            </a:r>
            <a:r>
              <a:rPr lang="en-GB" sz="8000"/>
              <a:t> marriages.</a:t>
            </a:r>
          </a:p>
          <a:p>
            <a:pPr>
              <a:lnSpc>
                <a:spcPct val="90000"/>
              </a:lnSpc>
              <a:spcAft>
                <a:spcPts val="600"/>
              </a:spcAft>
            </a:pPr>
            <a:r>
              <a:rPr lang="en-GB" sz="8000"/>
              <a:t>Amend existing civil laws to protect the </a:t>
            </a:r>
            <a:r>
              <a:rPr lang="en-GB" sz="8000" b="1">
                <a:solidFill>
                  <a:srgbClr val="AE4C90"/>
                </a:solidFill>
              </a:rPr>
              <a:t>survivors</a:t>
            </a:r>
            <a:r>
              <a:rPr lang="en-GB" sz="8000"/>
              <a:t> of child marriage.</a:t>
            </a:r>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sz="6800"/>
          </a:p>
        </p:txBody>
      </p:sp>
      <p:pic>
        <p:nvPicPr>
          <p:cNvPr id="16" name="Graphic 15" descr="Research with solid fill">
            <a:extLst>
              <a:ext uri="{FF2B5EF4-FFF2-40B4-BE49-F238E27FC236}">
                <a16:creationId xmlns:a16="http://schemas.microsoft.com/office/drawing/2014/main" id="{0147D274-B515-8B49-4562-DB0B396AB6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4701" y="1308100"/>
            <a:ext cx="914400" cy="914400"/>
          </a:xfrm>
          <a:prstGeom prst="rect">
            <a:avLst/>
          </a:prstGeom>
        </p:spPr>
      </p:pic>
      <p:pic>
        <p:nvPicPr>
          <p:cNvPr id="6" name="Graphic 5" descr="Scales of justice with solid fill">
            <a:extLst>
              <a:ext uri="{FF2B5EF4-FFF2-40B4-BE49-F238E27FC236}">
                <a16:creationId xmlns:a16="http://schemas.microsoft.com/office/drawing/2014/main" id="{499A9B72-2921-7581-CCE1-70E37FE63D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202" y="1308100"/>
            <a:ext cx="914400" cy="914400"/>
          </a:xfrm>
          <a:prstGeom prst="rect">
            <a:avLst/>
          </a:prstGeom>
        </p:spPr>
      </p:pic>
    </p:spTree>
    <p:extLst>
      <p:ext uri="{BB962C8B-B14F-4D97-AF65-F5344CB8AC3E}">
        <p14:creationId xmlns:p14="http://schemas.microsoft.com/office/powerpoint/2010/main" val="3924782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6C7F2-0670-5C40-A48C-93D154400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8B589-3C85-1849-7D2A-2F4B68CCEBE4}"/>
              </a:ext>
            </a:extLst>
          </p:cNvPr>
          <p:cNvSpPr>
            <a:spLocks noGrp="1"/>
          </p:cNvSpPr>
          <p:nvPr>
            <p:ph type="title"/>
          </p:nvPr>
        </p:nvSpPr>
        <p:spPr>
          <a:xfrm>
            <a:off x="914213" y="2586446"/>
            <a:ext cx="3940816" cy="842554"/>
          </a:xfrm>
        </p:spPr>
        <p:txBody>
          <a:bodyPr vert="horz" lIns="91440" tIns="45720" rIns="91440" bIns="45720" rtlCol="0" anchor="b">
            <a:normAutofit fontScale="90000"/>
          </a:bodyPr>
          <a:lstStyle/>
          <a:p>
            <a:pPr algn="l">
              <a:lnSpc>
                <a:spcPct val="90000"/>
              </a:lnSpc>
            </a:pPr>
            <a:r>
              <a:rPr lang="en-US" sz="5400">
                <a:solidFill>
                  <a:srgbClr val="FAF9F5"/>
                </a:solidFill>
              </a:rPr>
              <a:t>James Gondwe</a:t>
            </a:r>
          </a:p>
        </p:txBody>
      </p:sp>
      <p:pic>
        <p:nvPicPr>
          <p:cNvPr id="7" name="Picture 6">
            <a:extLst>
              <a:ext uri="{FF2B5EF4-FFF2-40B4-BE49-F238E27FC236}">
                <a16:creationId xmlns:a16="http://schemas.microsoft.com/office/drawing/2014/main" id="{8D7EC3C6-2FD9-F2DF-5D61-8917E05C5C56}"/>
              </a:ext>
            </a:extLst>
          </p:cNvPr>
          <p:cNvPicPr>
            <a:picLocks noChangeAspect="1"/>
          </p:cNvPicPr>
          <p:nvPr/>
        </p:nvPicPr>
        <p:blipFill rotWithShape="1">
          <a:blip r:embed="rId3"/>
          <a:srcRect t="2489" r="-1" b="55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E6CD9854-D220-D3B9-9647-4501B9E7D101}"/>
              </a:ext>
            </a:extLst>
          </p:cNvPr>
          <p:cNvPicPr>
            <a:picLocks noChangeAspect="1"/>
          </p:cNvPicPr>
          <p:nvPr/>
        </p:nvPicPr>
        <p:blipFill>
          <a:blip r:embed="rId4"/>
          <a:stretch>
            <a:fillRect/>
          </a:stretch>
        </p:blipFill>
        <p:spPr>
          <a:xfrm>
            <a:off x="1043318" y="3429000"/>
            <a:ext cx="2263848" cy="1177200"/>
          </a:xfrm>
          <a:prstGeom prst="rect">
            <a:avLst/>
          </a:prstGeom>
        </p:spPr>
      </p:pic>
      <p:sp>
        <p:nvSpPr>
          <p:cNvPr id="3" name="TextBox 2">
            <a:extLst>
              <a:ext uri="{FF2B5EF4-FFF2-40B4-BE49-F238E27FC236}">
                <a16:creationId xmlns:a16="http://schemas.microsoft.com/office/drawing/2014/main" id="{E88902F3-3D44-5D19-F112-FFECFB5CBFB2}"/>
              </a:ext>
            </a:extLst>
          </p:cNvPr>
          <p:cNvSpPr txBox="1"/>
          <p:nvPr/>
        </p:nvSpPr>
        <p:spPr>
          <a:xfrm>
            <a:off x="6999515" y="6519446"/>
            <a:ext cx="5279571" cy="338554"/>
          </a:xfrm>
          <a:prstGeom prst="rect">
            <a:avLst/>
          </a:prstGeom>
          <a:noFill/>
        </p:spPr>
        <p:txBody>
          <a:bodyPr wrap="square" rtlCol="0">
            <a:spAutoFit/>
          </a:bodyPr>
          <a:lstStyle/>
          <a:p>
            <a:r>
              <a:rPr lang="en-GB" sz="1600" i="1" err="1">
                <a:solidFill>
                  <a:srgbClr val="FFFFFF"/>
                </a:solidFill>
              </a:rPr>
              <a:t>Enukweni</a:t>
            </a:r>
            <a:r>
              <a:rPr lang="en-GB" sz="1600" i="1">
                <a:solidFill>
                  <a:srgbClr val="FFFFFF"/>
                </a:solidFill>
              </a:rPr>
              <a:t> Community Day Secondary School, Malawi</a:t>
            </a:r>
          </a:p>
        </p:txBody>
      </p:sp>
    </p:spTree>
    <p:extLst>
      <p:ext uri="{BB962C8B-B14F-4D97-AF65-F5344CB8AC3E}">
        <p14:creationId xmlns:p14="http://schemas.microsoft.com/office/powerpoint/2010/main" val="2961708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4C9B9-65B8-8006-DEF8-3D2584747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BF9A7-7F24-B80A-32A0-2019BC1870D8}"/>
              </a:ext>
            </a:extLst>
          </p:cNvPr>
          <p:cNvSpPr>
            <a:spLocks noGrp="1"/>
          </p:cNvSpPr>
          <p:nvPr>
            <p:ph type="title"/>
          </p:nvPr>
        </p:nvSpPr>
        <p:spPr/>
        <p:txBody>
          <a:bodyPr>
            <a:normAutofit/>
          </a:bodyPr>
          <a:lstStyle/>
          <a:p>
            <a:r>
              <a:rPr lang="en-GB" sz="4600"/>
              <a:t>1. Child marriage in Malawi</a:t>
            </a:r>
          </a:p>
        </p:txBody>
      </p:sp>
      <p:sp>
        <p:nvSpPr>
          <p:cNvPr id="3" name="Content Placeholder 2">
            <a:extLst>
              <a:ext uri="{FF2B5EF4-FFF2-40B4-BE49-F238E27FC236}">
                <a16:creationId xmlns:a16="http://schemas.microsoft.com/office/drawing/2014/main" id="{A94999A9-8F5B-2ED0-8FB1-E2796142EF5E}"/>
              </a:ext>
            </a:extLst>
          </p:cNvPr>
          <p:cNvSpPr>
            <a:spLocks noGrp="1"/>
          </p:cNvSpPr>
          <p:nvPr>
            <p:ph idx="1"/>
          </p:nvPr>
        </p:nvSpPr>
        <p:spPr/>
        <p:txBody>
          <a:bodyPr>
            <a:normAutofit/>
          </a:bodyPr>
          <a:lstStyle/>
          <a:p>
            <a:pPr>
              <a:spcBef>
                <a:spcPts val="1200"/>
              </a:spcBef>
            </a:pPr>
            <a:r>
              <a:rPr lang="en-GB" sz="2400"/>
              <a:t>Child marriage prevalence in Malawi is </a:t>
            </a:r>
            <a:r>
              <a:rPr lang="en-GB" sz="2400" b="1">
                <a:solidFill>
                  <a:srgbClr val="AE4C90"/>
                </a:solidFill>
              </a:rPr>
              <a:t>38%:  </a:t>
            </a:r>
            <a:r>
              <a:rPr lang="en-GB" sz="2400"/>
              <a:t>41% </a:t>
            </a:r>
            <a:r>
              <a:rPr lang="en-GB" sz="2400" b="1">
                <a:solidFill>
                  <a:srgbClr val="AE4C90"/>
                </a:solidFill>
              </a:rPr>
              <a:t>rural</a:t>
            </a:r>
            <a:r>
              <a:rPr lang="en-GB" sz="2400"/>
              <a:t>/ 22% urban; 49% </a:t>
            </a:r>
            <a:r>
              <a:rPr lang="en-GB" sz="2400" b="1">
                <a:solidFill>
                  <a:srgbClr val="AE4C90"/>
                </a:solidFill>
              </a:rPr>
              <a:t>poorest</a:t>
            </a:r>
            <a:r>
              <a:rPr lang="en-GB" sz="2400"/>
              <a:t> / 19% richest;  52% </a:t>
            </a:r>
            <a:r>
              <a:rPr lang="en-GB" sz="2400" b="1">
                <a:solidFill>
                  <a:srgbClr val="AE4C90"/>
                </a:solidFill>
              </a:rPr>
              <a:t>no schooling;</a:t>
            </a:r>
          </a:p>
          <a:p>
            <a:pPr>
              <a:spcBef>
                <a:spcPts val="1200"/>
              </a:spcBef>
            </a:pPr>
            <a:r>
              <a:rPr lang="en-GB" sz="2400"/>
              <a:t>Most marriages are </a:t>
            </a:r>
            <a:r>
              <a:rPr lang="en-GB" sz="2400" b="1">
                <a:solidFill>
                  <a:srgbClr val="AE4C90"/>
                </a:solidFill>
              </a:rPr>
              <a:t>formal</a:t>
            </a:r>
            <a:r>
              <a:rPr lang="en-GB" sz="2400"/>
              <a:t> but there are a significant number of informal </a:t>
            </a:r>
            <a:r>
              <a:rPr lang="en-GB" sz="2400" b="1">
                <a:solidFill>
                  <a:srgbClr val="AE4C90"/>
                </a:solidFill>
              </a:rPr>
              <a:t>unions</a:t>
            </a:r>
            <a:r>
              <a:rPr lang="en-GB" sz="2400"/>
              <a:t>. </a:t>
            </a:r>
          </a:p>
          <a:p>
            <a:pPr>
              <a:spcBef>
                <a:spcPts val="1200"/>
              </a:spcBef>
            </a:pPr>
            <a:r>
              <a:rPr lang="en-GB" sz="2400"/>
              <a:t>18 is the </a:t>
            </a:r>
            <a:r>
              <a:rPr lang="en-GB" sz="2400" b="1">
                <a:solidFill>
                  <a:srgbClr val="AE4C90"/>
                </a:solidFill>
              </a:rPr>
              <a:t>legal minimum </a:t>
            </a:r>
            <a:r>
              <a:rPr lang="en-GB" sz="2400"/>
              <a:t>age for </a:t>
            </a:r>
            <a:r>
              <a:rPr lang="en-GB" sz="2400" b="1">
                <a:solidFill>
                  <a:srgbClr val="AE4C90"/>
                </a:solidFill>
              </a:rPr>
              <a:t>marriage</a:t>
            </a:r>
            <a:r>
              <a:rPr lang="en-GB" sz="2400"/>
              <a:t> and sexual </a:t>
            </a:r>
            <a:r>
              <a:rPr lang="en-GB" sz="2400" b="1">
                <a:solidFill>
                  <a:srgbClr val="AE4C90"/>
                </a:solidFill>
              </a:rPr>
              <a:t>consent</a:t>
            </a:r>
            <a:r>
              <a:rPr lang="en-GB" sz="2400"/>
              <a:t>.</a:t>
            </a:r>
          </a:p>
          <a:p>
            <a:pPr>
              <a:spcBef>
                <a:spcPts val="1200"/>
              </a:spcBef>
            </a:pPr>
            <a:r>
              <a:rPr lang="en-GB" sz="2400"/>
              <a:t>2017 Constitutional amendment </a:t>
            </a:r>
            <a:r>
              <a:rPr lang="en-GB" sz="2400" b="1">
                <a:solidFill>
                  <a:srgbClr val="AE4C90"/>
                </a:solidFill>
              </a:rPr>
              <a:t>removed</a:t>
            </a:r>
            <a:r>
              <a:rPr lang="en-GB" sz="2400"/>
              <a:t> marriage with parental consent for 15-18 year olds.</a:t>
            </a:r>
          </a:p>
          <a:p>
            <a:pPr>
              <a:spcBef>
                <a:spcPts val="1200"/>
              </a:spcBef>
            </a:pPr>
            <a:r>
              <a:rPr lang="en-GB" sz="2400"/>
              <a:t>Community by-laws and </a:t>
            </a:r>
            <a:r>
              <a:rPr lang="en-GB" sz="2400" b="1">
                <a:solidFill>
                  <a:srgbClr val="AE4C90"/>
                </a:solidFill>
              </a:rPr>
              <a:t>customary</a:t>
            </a:r>
            <a:r>
              <a:rPr lang="en-GB" sz="2400"/>
              <a:t> law common.</a:t>
            </a:r>
          </a:p>
          <a:p>
            <a:pPr>
              <a:spcBef>
                <a:spcPts val="1200"/>
              </a:spcBef>
            </a:pPr>
            <a:r>
              <a:rPr lang="en-GB" sz="2400"/>
              <a:t>2023 Penal Code Amendment </a:t>
            </a:r>
            <a:r>
              <a:rPr lang="en-GB" sz="2400" b="1">
                <a:solidFill>
                  <a:srgbClr val="AE4C90"/>
                </a:solidFill>
              </a:rPr>
              <a:t>decriminalises</a:t>
            </a:r>
            <a:r>
              <a:rPr lang="en-GB" sz="2400"/>
              <a:t> </a:t>
            </a:r>
            <a:r>
              <a:rPr lang="en-GB" sz="2400" b="1">
                <a:solidFill>
                  <a:srgbClr val="AE4C90"/>
                </a:solidFill>
              </a:rPr>
              <a:t>consensual</a:t>
            </a:r>
            <a:r>
              <a:rPr lang="en-GB" sz="2400"/>
              <a:t> adolescent sex providing age difference </a:t>
            </a:r>
            <a:r>
              <a:rPr lang="en-GB" sz="2400" b="1">
                <a:solidFill>
                  <a:srgbClr val="AE4C90"/>
                </a:solidFill>
              </a:rPr>
              <a:t>less</a:t>
            </a:r>
            <a:r>
              <a:rPr lang="en-GB" sz="2400"/>
              <a:t> than 2 years</a:t>
            </a:r>
          </a:p>
        </p:txBody>
      </p:sp>
    </p:spTree>
    <p:extLst>
      <p:ext uri="{BB962C8B-B14F-4D97-AF65-F5344CB8AC3E}">
        <p14:creationId xmlns:p14="http://schemas.microsoft.com/office/powerpoint/2010/main" val="1938668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B7DE-0B46-2104-F09D-7D0BD78AC1D2}"/>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69BD3-CF5E-A7A3-E9DB-D0F6C997471C}"/>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gn="l">
              <a:lnSpc>
                <a:spcPct val="90000"/>
              </a:lnSpc>
            </a:pPr>
            <a:r>
              <a:rPr lang="en-US" sz="4600" kern="1200">
                <a:latin typeface="+mj-lt"/>
                <a:ea typeface="+mj-ea"/>
                <a:cs typeface="+mj-cs"/>
              </a:rPr>
              <a:t>2. </a:t>
            </a:r>
            <a:r>
              <a:rPr lang="en-US" sz="4600" kern="1200" err="1">
                <a:latin typeface="+mj-lt"/>
                <a:ea typeface="+mj-ea"/>
                <a:cs typeface="+mj-cs"/>
              </a:rPr>
              <a:t>Ulalo</a:t>
            </a:r>
            <a:endParaRPr lang="en-US" sz="4600" kern="1200">
              <a:latin typeface="+mj-lt"/>
              <a:ea typeface="+mj-ea"/>
              <a:cs typeface="+mj-cs"/>
            </a:endParaRPr>
          </a:p>
        </p:txBody>
      </p:sp>
      <p:sp>
        <p:nvSpPr>
          <p:cNvPr id="3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7EB59337-80B5-2551-7EEE-F1A6A2B2FA55}"/>
              </a:ext>
            </a:extLst>
          </p:cNvPr>
          <p:cNvSpPr>
            <a:spLocks noGrp="1"/>
          </p:cNvSpPr>
          <p:nvPr>
            <p:ph sz="half" idx="2"/>
          </p:nvPr>
        </p:nvSpPr>
        <p:spPr>
          <a:xfrm>
            <a:off x="630936" y="2480366"/>
            <a:ext cx="5725260" cy="4018676"/>
          </a:xfrm>
        </p:spPr>
        <p:txBody>
          <a:bodyPr vert="horz" lIns="91440" tIns="45720" rIns="91440" bIns="45720" rtlCol="0" anchor="t">
            <a:noAutofit/>
          </a:bodyPr>
          <a:lstStyle/>
          <a:p>
            <a:pPr marL="0" indent="-228600">
              <a:lnSpc>
                <a:spcPct val="90000"/>
              </a:lnSpc>
            </a:pPr>
            <a:r>
              <a:rPr lang="en-US" sz="2100" b="1"/>
              <a:t>Education:</a:t>
            </a:r>
            <a:r>
              <a:rPr lang="en-US" sz="2100"/>
              <a:t> </a:t>
            </a:r>
            <a:r>
              <a:rPr lang="en-US" sz="2100">
                <a:effectLst/>
              </a:rPr>
              <a:t>strategic partnerships with schools, communities and governments to design and deliver targeted solutions</a:t>
            </a:r>
          </a:p>
          <a:p>
            <a:pPr marL="0" indent="-228600">
              <a:lnSpc>
                <a:spcPct val="90000"/>
              </a:lnSpc>
            </a:pPr>
            <a:endParaRPr lang="en-US" sz="2100">
              <a:effectLst/>
            </a:endParaRPr>
          </a:p>
          <a:p>
            <a:pPr marL="0" indent="-228600">
              <a:lnSpc>
                <a:spcPct val="90000"/>
              </a:lnSpc>
            </a:pPr>
            <a:r>
              <a:rPr lang="en-US" sz="2100" b="1"/>
              <a:t>Social norms change:</a:t>
            </a:r>
            <a:r>
              <a:rPr lang="en-US" sz="2100">
                <a:effectLst/>
              </a:rPr>
              <a:t>  dialogue with girls, parents, communities to </a:t>
            </a:r>
            <a:r>
              <a:rPr lang="en-US" sz="2100" err="1">
                <a:effectLst/>
              </a:rPr>
              <a:t>prioritise</a:t>
            </a:r>
            <a:r>
              <a:rPr lang="en-US" sz="2100">
                <a:effectLst/>
              </a:rPr>
              <a:t> education over early marriages and to promote gender equality</a:t>
            </a:r>
          </a:p>
          <a:p>
            <a:pPr marL="0" indent="-228600">
              <a:lnSpc>
                <a:spcPct val="90000"/>
              </a:lnSpc>
            </a:pPr>
            <a:endParaRPr lang="en-US" sz="2100">
              <a:effectLst/>
            </a:endParaRPr>
          </a:p>
          <a:p>
            <a:pPr marL="0" indent="-228600">
              <a:lnSpc>
                <a:spcPct val="90000"/>
              </a:lnSpc>
            </a:pPr>
            <a:r>
              <a:rPr lang="en-US" sz="2100">
                <a:effectLst/>
              </a:rPr>
              <a:t>School to </a:t>
            </a:r>
            <a:r>
              <a:rPr lang="en-US" sz="2100" b="1"/>
              <a:t>work</a:t>
            </a:r>
            <a:r>
              <a:rPr lang="en-US" sz="2100">
                <a:effectLst/>
              </a:rPr>
              <a:t> transition: supporting further education, secure employment and new business for young people to break free from the cycle of poverty</a:t>
            </a:r>
          </a:p>
        </p:txBody>
      </p:sp>
      <p:pic>
        <p:nvPicPr>
          <p:cNvPr id="4" name="Picture 3" descr="A group of women standing in front of a banner&#10;&#10;Description automatically generated">
            <a:extLst>
              <a:ext uri="{FF2B5EF4-FFF2-40B4-BE49-F238E27FC236}">
                <a16:creationId xmlns:a16="http://schemas.microsoft.com/office/drawing/2014/main" id="{B03244B6-3879-45E3-1573-1E15616A9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736" y="1380744"/>
            <a:ext cx="5458968" cy="3643861"/>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4">
            <p14:nvContentPartPr>
              <p14:cNvPr id="8" name="Ink 7">
                <a:extLst>
                  <a:ext uri="{FF2B5EF4-FFF2-40B4-BE49-F238E27FC236}">
                    <a16:creationId xmlns:a16="http://schemas.microsoft.com/office/drawing/2014/main" id="{E93FF1F8-18DB-C5CB-CDE9-1454E0BB34AA}"/>
                  </a:ext>
                </a:extLst>
              </p14:cNvPr>
              <p14:cNvContentPartPr/>
              <p14:nvPr/>
            </p14:nvContentPartPr>
            <p14:xfrm>
              <a:off x="-1882515" y="3593369"/>
              <a:ext cx="360" cy="360"/>
            </p14:xfrm>
          </p:contentPart>
        </mc:Choice>
        <mc:Fallback>
          <p:pic>
            <p:nvPicPr>
              <p:cNvPr id="8" name="Ink 7">
                <a:extLst>
                  <a:ext uri="{FF2B5EF4-FFF2-40B4-BE49-F238E27FC236}">
                    <a16:creationId xmlns:a16="http://schemas.microsoft.com/office/drawing/2014/main" id="{E93FF1F8-18DB-C5CB-CDE9-1454E0BB34AA}"/>
                  </a:ext>
                </a:extLst>
              </p:cNvPr>
              <p:cNvPicPr/>
              <p:nvPr/>
            </p:nvPicPr>
            <p:blipFill>
              <a:blip r:embed="rId5"/>
              <a:stretch>
                <a:fillRect/>
              </a:stretch>
            </p:blipFill>
            <p:spPr>
              <a:xfrm>
                <a:off x="-1945515" y="3530369"/>
                <a:ext cx="126000" cy="126000"/>
              </a:xfrm>
              <a:prstGeom prst="rect">
                <a:avLst/>
              </a:prstGeom>
            </p:spPr>
          </p:pic>
        </mc:Fallback>
      </mc:AlternateContent>
    </p:spTree>
    <p:extLst>
      <p:ext uri="{BB962C8B-B14F-4D97-AF65-F5344CB8AC3E}">
        <p14:creationId xmlns:p14="http://schemas.microsoft.com/office/powerpoint/2010/main" val="1970673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4350-970E-ABEF-572C-0EFA194C3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567AB-E831-E405-994C-AF79677A5296}"/>
              </a:ext>
            </a:extLst>
          </p:cNvPr>
          <p:cNvSpPr>
            <a:spLocks noGrp="1"/>
          </p:cNvSpPr>
          <p:nvPr>
            <p:ph type="title"/>
          </p:nvPr>
        </p:nvSpPr>
        <p:spPr/>
        <p:txBody>
          <a:bodyPr>
            <a:noAutofit/>
          </a:bodyPr>
          <a:lstStyle/>
          <a:p>
            <a:br>
              <a:rPr lang="en-GB" sz="4600"/>
            </a:br>
            <a:r>
              <a:rPr lang="en-GB" sz="4600"/>
              <a:t>3. </a:t>
            </a:r>
            <a:r>
              <a:rPr lang="en-US" sz="4600" kern="1200" err="1">
                <a:solidFill>
                  <a:srgbClr val="66CBE1"/>
                </a:solidFill>
                <a:latin typeface="+mj-lt"/>
                <a:ea typeface="+mj-ea"/>
                <a:cs typeface="+mj-cs"/>
              </a:rPr>
              <a:t>Ulalo</a:t>
            </a:r>
            <a:r>
              <a:rPr lang="en-US" sz="4600" kern="1200">
                <a:solidFill>
                  <a:srgbClr val="66CBE1"/>
                </a:solidFill>
                <a:latin typeface="+mj-lt"/>
                <a:ea typeface="+mj-ea"/>
                <a:cs typeface="+mj-cs"/>
              </a:rPr>
              <a:t> experience with child marriage law</a:t>
            </a:r>
            <a:br>
              <a:rPr lang="en-GB" sz="4600"/>
            </a:br>
            <a:endParaRPr lang="en-GB" sz="4600"/>
          </a:p>
        </p:txBody>
      </p:sp>
      <p:sp>
        <p:nvSpPr>
          <p:cNvPr id="3" name="Content Placeholder 2">
            <a:extLst>
              <a:ext uri="{FF2B5EF4-FFF2-40B4-BE49-F238E27FC236}">
                <a16:creationId xmlns:a16="http://schemas.microsoft.com/office/drawing/2014/main" id="{93C233E4-44AD-0ADB-6D19-A6275ABB6342}"/>
              </a:ext>
            </a:extLst>
          </p:cNvPr>
          <p:cNvSpPr>
            <a:spLocks noGrp="1"/>
          </p:cNvSpPr>
          <p:nvPr>
            <p:ph sz="half" idx="1"/>
          </p:nvPr>
        </p:nvSpPr>
        <p:spPr/>
        <p:txBody>
          <a:bodyPr>
            <a:normAutofit fontScale="55000" lnSpcReduction="20000"/>
          </a:bodyPr>
          <a:lstStyle/>
          <a:p>
            <a:pPr marL="0" indent="0">
              <a:spcBef>
                <a:spcPts val="1200"/>
              </a:spcBef>
              <a:buNone/>
            </a:pPr>
            <a:r>
              <a:rPr kumimoji="0" lang="en-GB" sz="5000" b="1" i="0" u="none" strike="noStrike" kern="1200" cap="none" spc="0" normalizeH="0" baseline="0" noProof="0">
                <a:ln>
                  <a:noFill/>
                </a:ln>
                <a:solidFill>
                  <a:srgbClr val="AE4C90"/>
                </a:solidFill>
                <a:effectLst/>
                <a:uLnTx/>
                <a:uFillTx/>
                <a:latin typeface="Adelle Rg"/>
                <a:ea typeface="+mn-ea"/>
                <a:cs typeface="+mn-cs"/>
              </a:rPr>
              <a:t>                      </a:t>
            </a:r>
            <a:r>
              <a:rPr kumimoji="0" lang="en-GB" sz="5000" b="1" i="0" u="none" strike="noStrike" kern="1200" cap="none" spc="0" normalizeH="0" baseline="0" noProof="0" err="1">
                <a:ln>
                  <a:noFill/>
                </a:ln>
                <a:solidFill>
                  <a:srgbClr val="AE4C90"/>
                </a:solidFill>
                <a:effectLst/>
                <a:uLnTx/>
                <a:uFillTx/>
                <a:latin typeface="Adelle Rg"/>
                <a:ea typeface="+mn-ea"/>
                <a:cs typeface="+mn-cs"/>
              </a:rPr>
              <a:t>Ulalo</a:t>
            </a:r>
            <a:r>
              <a:rPr kumimoji="0" lang="en-GB" sz="5000" b="1" i="0" u="none" strike="noStrike" kern="1200" cap="none" spc="0" normalizeH="0" baseline="0" noProof="0">
                <a:ln>
                  <a:noFill/>
                </a:ln>
                <a:solidFill>
                  <a:srgbClr val="AE4C90"/>
                </a:solidFill>
                <a:effectLst/>
                <a:uLnTx/>
                <a:uFillTx/>
                <a:latin typeface="Adelle Rg"/>
                <a:ea typeface="+mn-ea"/>
                <a:cs typeface="+mn-cs"/>
              </a:rPr>
              <a:t> experience:</a:t>
            </a:r>
            <a:endParaRPr lang="en-GB" sz="5000"/>
          </a:p>
          <a:p>
            <a:pPr marL="0" indent="0">
              <a:spcBef>
                <a:spcPts val="1200"/>
              </a:spcBef>
              <a:buNone/>
            </a:pPr>
            <a:endParaRPr lang="en-GB" sz="5000"/>
          </a:p>
          <a:p>
            <a:pPr>
              <a:spcBef>
                <a:spcPts val="1200"/>
              </a:spcBef>
            </a:pPr>
            <a:r>
              <a:rPr lang="en-GB" sz="5000" b="1">
                <a:solidFill>
                  <a:srgbClr val="AE4C90"/>
                </a:solidFill>
              </a:rPr>
              <a:t>Low</a:t>
            </a:r>
            <a:r>
              <a:rPr lang="en-GB" sz="5000"/>
              <a:t> awareness of the law .</a:t>
            </a:r>
          </a:p>
          <a:p>
            <a:pPr>
              <a:spcBef>
                <a:spcPts val="1200"/>
              </a:spcBef>
            </a:pPr>
            <a:r>
              <a:rPr lang="en-GB" sz="5000" b="1">
                <a:solidFill>
                  <a:srgbClr val="AE4C90"/>
                </a:solidFill>
              </a:rPr>
              <a:t>Selective</a:t>
            </a:r>
            <a:r>
              <a:rPr lang="en-GB" sz="5000"/>
              <a:t> use of the law, rather than universal right.</a:t>
            </a:r>
          </a:p>
          <a:p>
            <a:pPr>
              <a:spcBef>
                <a:spcPts val="1200"/>
              </a:spcBef>
            </a:pPr>
            <a:r>
              <a:rPr lang="en-GB" sz="5000" b="1">
                <a:solidFill>
                  <a:srgbClr val="AE4C90"/>
                </a:solidFill>
              </a:rPr>
              <a:t>Inaccessibility</a:t>
            </a:r>
            <a:r>
              <a:rPr lang="en-GB" sz="5000"/>
              <a:t> of the law and justice: economic dependence; stigma; influence.</a:t>
            </a:r>
          </a:p>
          <a:p>
            <a:pPr marL="0" indent="0">
              <a:spcBef>
                <a:spcPts val="1200"/>
              </a:spcBef>
              <a:buNone/>
            </a:pPr>
            <a:endParaRPr lang="en-GB" sz="2000"/>
          </a:p>
          <a:p>
            <a:pPr marL="0" indent="0">
              <a:buNone/>
            </a:pPr>
            <a:endParaRPr lang="en-GB" sz="2000"/>
          </a:p>
        </p:txBody>
      </p:sp>
      <p:sp>
        <p:nvSpPr>
          <p:cNvPr id="4" name="Content Placeholder 3">
            <a:extLst>
              <a:ext uri="{FF2B5EF4-FFF2-40B4-BE49-F238E27FC236}">
                <a16:creationId xmlns:a16="http://schemas.microsoft.com/office/drawing/2014/main" id="{0A1F9FB7-BD02-696E-0A33-B526261AE6BE}"/>
              </a:ext>
            </a:extLst>
          </p:cNvPr>
          <p:cNvSpPr>
            <a:spLocks noGrp="1"/>
          </p:cNvSpPr>
          <p:nvPr>
            <p:ph sz="half" idx="2"/>
          </p:nvPr>
        </p:nvSpPr>
        <p:spPr>
          <a:xfrm>
            <a:off x="6426202" y="1600202"/>
            <a:ext cx="5384800" cy="4983160"/>
          </a:xfrm>
          <a:solidFill>
            <a:schemeClr val="accent5">
              <a:lumMod val="20000"/>
              <a:lumOff val="80000"/>
            </a:schemeClr>
          </a:solidFill>
        </p:spPr>
        <p:txBody>
          <a:bodyPr>
            <a:noAutofit/>
          </a:bodyPr>
          <a:lstStyle/>
          <a:p>
            <a:pPr marL="0" indent="0">
              <a:buNone/>
            </a:pPr>
            <a:r>
              <a:rPr lang="en-GB" sz="2000" b="1">
                <a:solidFill>
                  <a:srgbClr val="AE4C90"/>
                </a:solidFill>
              </a:rPr>
              <a:t>          Evidence from Malawi says:</a:t>
            </a:r>
            <a:endParaRPr lang="en-GB" sz="2000"/>
          </a:p>
          <a:p>
            <a:pPr>
              <a:spcBef>
                <a:spcPts val="1200"/>
              </a:spcBef>
              <a:buClr>
                <a:schemeClr val="accent4"/>
              </a:buClr>
            </a:pPr>
            <a:r>
              <a:rPr lang="en-GB" sz="2000"/>
              <a:t>Child marriage has </a:t>
            </a:r>
            <a:r>
              <a:rPr lang="en-GB" sz="2000" b="1">
                <a:solidFill>
                  <a:srgbClr val="AE4C90"/>
                </a:solidFill>
              </a:rPr>
              <a:t>decreased</a:t>
            </a:r>
            <a:r>
              <a:rPr lang="en-GB" sz="2000"/>
              <a:t> but little evidence to suggest link with changes in the law.</a:t>
            </a:r>
          </a:p>
          <a:p>
            <a:pPr>
              <a:spcBef>
                <a:spcPts val="1200"/>
              </a:spcBef>
              <a:buClr>
                <a:schemeClr val="accent4"/>
              </a:buClr>
            </a:pPr>
            <a:r>
              <a:rPr lang="en-GB" sz="2000" b="1">
                <a:solidFill>
                  <a:srgbClr val="AE4C90"/>
                </a:solidFill>
              </a:rPr>
              <a:t>Contradictions</a:t>
            </a:r>
            <a:r>
              <a:rPr lang="en-GB" sz="2000"/>
              <a:t> in laws compromises rights of girls:  age of marriage higher than age of majority; child protection law defines child as below 16.</a:t>
            </a:r>
          </a:p>
          <a:p>
            <a:pPr>
              <a:spcBef>
                <a:spcPts val="1200"/>
              </a:spcBef>
              <a:buClr>
                <a:schemeClr val="accent4"/>
              </a:buClr>
            </a:pPr>
            <a:r>
              <a:rPr lang="en-GB" sz="2000"/>
              <a:t>Laws relating to </a:t>
            </a:r>
            <a:r>
              <a:rPr lang="en-GB" sz="2000" b="1">
                <a:solidFill>
                  <a:srgbClr val="AE4C90"/>
                </a:solidFill>
              </a:rPr>
              <a:t>sexuality</a:t>
            </a:r>
            <a:r>
              <a:rPr lang="en-GB" sz="2000"/>
              <a:t> and marriage - alongside </a:t>
            </a:r>
            <a:r>
              <a:rPr lang="en-GB" sz="2000" b="1">
                <a:solidFill>
                  <a:srgbClr val="AE4C90"/>
                </a:solidFill>
              </a:rPr>
              <a:t>norms</a:t>
            </a:r>
            <a:r>
              <a:rPr lang="en-GB" sz="2000"/>
              <a:t> that impact their implementation - restricted adolescents' access to information and services around their sexual and reproductive health and rights.</a:t>
            </a:r>
          </a:p>
          <a:p>
            <a:pPr marL="0" indent="0" algn="r">
              <a:buNone/>
            </a:pPr>
            <a:r>
              <a:rPr lang="en-GB" sz="2000"/>
              <a:t> </a:t>
            </a:r>
          </a:p>
        </p:txBody>
      </p:sp>
      <p:pic>
        <p:nvPicPr>
          <p:cNvPr id="8" name="Graphic 7" descr="Research with solid fill">
            <a:extLst>
              <a:ext uri="{FF2B5EF4-FFF2-40B4-BE49-F238E27FC236}">
                <a16:creationId xmlns:a16="http://schemas.microsoft.com/office/drawing/2014/main" id="{CCE47CE2-54DC-6A8B-D2E8-6F1AB3F017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221695"/>
            <a:ext cx="914400" cy="914400"/>
          </a:xfrm>
          <a:prstGeom prst="rect">
            <a:avLst/>
          </a:prstGeom>
        </p:spPr>
      </p:pic>
      <p:pic>
        <p:nvPicPr>
          <p:cNvPr id="12" name="Graphic 11" descr="3d Glasses with solid fill">
            <a:extLst>
              <a:ext uri="{FF2B5EF4-FFF2-40B4-BE49-F238E27FC236}">
                <a16:creationId xmlns:a16="http://schemas.microsoft.com/office/drawing/2014/main" id="{A9AB2EF4-898C-4411-4BEC-BE98D13508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8000" y="1224191"/>
            <a:ext cx="914400" cy="914400"/>
          </a:xfrm>
          <a:prstGeom prst="rect">
            <a:avLst/>
          </a:prstGeom>
        </p:spPr>
      </p:pic>
    </p:spTree>
    <p:extLst>
      <p:ext uri="{BB962C8B-B14F-4D97-AF65-F5344CB8AC3E}">
        <p14:creationId xmlns:p14="http://schemas.microsoft.com/office/powerpoint/2010/main" val="69094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96E6A-74F4-6B97-6EE6-677FBE39B2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4BAE2-9C5D-B31B-C8F4-3ABA32B40353}"/>
              </a:ext>
            </a:extLst>
          </p:cNvPr>
          <p:cNvSpPr>
            <a:spLocks noGrp="1"/>
          </p:cNvSpPr>
          <p:nvPr>
            <p:ph type="title"/>
          </p:nvPr>
        </p:nvSpPr>
        <p:spPr/>
        <p:txBody>
          <a:bodyPr>
            <a:noAutofit/>
          </a:bodyPr>
          <a:lstStyle/>
          <a:p>
            <a:br>
              <a:rPr lang="en-GB" sz="4600"/>
            </a:br>
            <a:r>
              <a:rPr lang="en-GB" sz="4600"/>
              <a:t>4. </a:t>
            </a:r>
            <a:r>
              <a:rPr lang="en-US" sz="4600" kern="1200" err="1">
                <a:solidFill>
                  <a:srgbClr val="66CBE1"/>
                </a:solidFill>
                <a:latin typeface="+mj-lt"/>
                <a:ea typeface="+mj-ea"/>
                <a:cs typeface="+mj-cs"/>
              </a:rPr>
              <a:t>Ulalo</a:t>
            </a:r>
            <a:r>
              <a:rPr lang="en-US" sz="4600" kern="1200">
                <a:solidFill>
                  <a:srgbClr val="66CBE1"/>
                </a:solidFill>
                <a:latin typeface="+mj-lt"/>
                <a:ea typeface="+mj-ea"/>
                <a:cs typeface="+mj-cs"/>
              </a:rPr>
              <a:t> experience with child marriage law</a:t>
            </a:r>
            <a:br>
              <a:rPr lang="en-GB" sz="4600"/>
            </a:br>
            <a:endParaRPr lang="en-GB" sz="4600"/>
          </a:p>
        </p:txBody>
      </p:sp>
      <p:sp>
        <p:nvSpPr>
          <p:cNvPr id="3" name="Content Placeholder 2">
            <a:extLst>
              <a:ext uri="{FF2B5EF4-FFF2-40B4-BE49-F238E27FC236}">
                <a16:creationId xmlns:a16="http://schemas.microsoft.com/office/drawing/2014/main" id="{AEF3E3E8-01C0-27F1-5AB7-FFBBC3E14926}"/>
              </a:ext>
            </a:extLst>
          </p:cNvPr>
          <p:cNvSpPr>
            <a:spLocks noGrp="1"/>
          </p:cNvSpPr>
          <p:nvPr>
            <p:ph sz="half" idx="1"/>
          </p:nvPr>
        </p:nvSpPr>
        <p:spPr>
          <a:xfrm>
            <a:off x="740229" y="1632861"/>
            <a:ext cx="5384800" cy="4525963"/>
          </a:xfrm>
        </p:spPr>
        <p:txBody>
          <a:bodyPr>
            <a:normAutofit/>
          </a:bodyPr>
          <a:lstStyle/>
          <a:p>
            <a:pPr marL="0" indent="0">
              <a:spcBef>
                <a:spcPts val="1200"/>
              </a:spcBef>
              <a:buNone/>
            </a:pPr>
            <a:r>
              <a:rPr kumimoji="0" lang="en-GB" sz="2000" b="1" i="0" u="none" strike="noStrike" kern="1200" cap="none" spc="0" normalizeH="0" baseline="0" noProof="0">
                <a:ln>
                  <a:noFill/>
                </a:ln>
                <a:solidFill>
                  <a:srgbClr val="AE4C90"/>
                </a:solidFill>
                <a:effectLst/>
                <a:uLnTx/>
                <a:uFillTx/>
                <a:latin typeface="Adelle Rg"/>
                <a:ea typeface="+mn-ea"/>
                <a:cs typeface="+mn-cs"/>
              </a:rPr>
              <a:t>           </a:t>
            </a:r>
            <a:r>
              <a:rPr kumimoji="0" lang="en-GB" sz="2900" b="1" i="0" u="none" strike="noStrike" kern="1200" cap="none" spc="0" normalizeH="0" baseline="0" noProof="0">
                <a:ln>
                  <a:noFill/>
                </a:ln>
                <a:solidFill>
                  <a:srgbClr val="AE4C90"/>
                </a:solidFill>
                <a:effectLst/>
                <a:uLnTx/>
                <a:uFillTx/>
                <a:latin typeface="Adelle Rg"/>
                <a:ea typeface="+mn-ea"/>
                <a:cs typeface="+mn-cs"/>
              </a:rPr>
              <a:t>   </a:t>
            </a:r>
            <a:r>
              <a:rPr kumimoji="0" lang="en-GB" sz="2200" b="1" i="0" u="none" strike="noStrike" kern="1200" cap="none" spc="0" normalizeH="0" baseline="0" noProof="0" err="1">
                <a:ln>
                  <a:noFill/>
                </a:ln>
                <a:solidFill>
                  <a:srgbClr val="AE4C90"/>
                </a:solidFill>
                <a:effectLst/>
                <a:uLnTx/>
                <a:uFillTx/>
                <a:latin typeface="Adelle Rg"/>
                <a:ea typeface="+mn-ea"/>
                <a:cs typeface="+mn-cs"/>
              </a:rPr>
              <a:t>Ulalo</a:t>
            </a:r>
            <a:r>
              <a:rPr kumimoji="0" lang="en-GB" sz="2200" b="1" i="0" u="none" strike="noStrike" kern="1200" cap="none" spc="0" normalizeH="0" baseline="0" noProof="0">
                <a:ln>
                  <a:noFill/>
                </a:ln>
                <a:solidFill>
                  <a:srgbClr val="AE4C90"/>
                </a:solidFill>
                <a:effectLst/>
                <a:uLnTx/>
                <a:uFillTx/>
                <a:latin typeface="Adelle Rg"/>
                <a:ea typeface="+mn-ea"/>
                <a:cs typeface="+mn-cs"/>
              </a:rPr>
              <a:t> experience:</a:t>
            </a:r>
            <a:endParaRPr lang="en-GB" sz="2200"/>
          </a:p>
          <a:p>
            <a:pPr marL="0" indent="0">
              <a:spcBef>
                <a:spcPts val="1200"/>
              </a:spcBef>
              <a:buNone/>
            </a:pPr>
            <a:endParaRPr lang="en-GB" sz="2200"/>
          </a:p>
          <a:p>
            <a:r>
              <a:rPr lang="en-GB" sz="2200"/>
              <a:t>Under-investment in government </a:t>
            </a:r>
            <a:r>
              <a:rPr lang="en-GB" sz="2200" b="1">
                <a:solidFill>
                  <a:srgbClr val="AE4C90"/>
                </a:solidFill>
              </a:rPr>
              <a:t>services </a:t>
            </a:r>
            <a:r>
              <a:rPr lang="en-GB" sz="2200"/>
              <a:t>reduces </a:t>
            </a:r>
            <a:r>
              <a:rPr lang="en-GB" sz="2200" b="1">
                <a:solidFill>
                  <a:srgbClr val="AE4C90"/>
                </a:solidFill>
              </a:rPr>
              <a:t>reporting</a:t>
            </a:r>
            <a:r>
              <a:rPr lang="en-GB" sz="2200"/>
              <a:t> and </a:t>
            </a:r>
            <a:r>
              <a:rPr lang="en-GB" sz="2200" b="1">
                <a:solidFill>
                  <a:srgbClr val="AE4C90"/>
                </a:solidFill>
              </a:rPr>
              <a:t>recourse</a:t>
            </a:r>
            <a:r>
              <a:rPr lang="en-GB" sz="2200"/>
              <a:t> to the law.</a:t>
            </a:r>
          </a:p>
          <a:p>
            <a:pPr marL="0" indent="0">
              <a:buNone/>
            </a:pPr>
            <a:endParaRPr lang="en-GB" sz="2200"/>
          </a:p>
          <a:p>
            <a:r>
              <a:rPr lang="en-GB" sz="2400"/>
              <a:t>Low </a:t>
            </a:r>
            <a:r>
              <a:rPr lang="en-GB" sz="2400" b="1">
                <a:solidFill>
                  <a:srgbClr val="AE4C90"/>
                </a:solidFill>
              </a:rPr>
              <a:t>capacity</a:t>
            </a:r>
            <a:r>
              <a:rPr lang="en-GB" sz="2400"/>
              <a:t> to prosecute</a:t>
            </a:r>
            <a:endParaRPr lang="en-GB" sz="2200"/>
          </a:p>
          <a:p>
            <a:endParaRPr lang="en-GB" sz="2200"/>
          </a:p>
          <a:p>
            <a:r>
              <a:rPr lang="en-GB" sz="2200"/>
              <a:t>Social </a:t>
            </a:r>
            <a:r>
              <a:rPr lang="en-GB" sz="2200" b="1">
                <a:solidFill>
                  <a:srgbClr val="AE4C90"/>
                </a:solidFill>
              </a:rPr>
              <a:t>norms</a:t>
            </a:r>
            <a:r>
              <a:rPr lang="en-GB" sz="2200"/>
              <a:t> are powerful roadblocks to justice and use of the law. </a:t>
            </a:r>
          </a:p>
          <a:p>
            <a:pPr marL="0" indent="0">
              <a:buNone/>
            </a:pPr>
            <a:endParaRPr lang="en-GB" sz="2000"/>
          </a:p>
        </p:txBody>
      </p:sp>
      <p:sp>
        <p:nvSpPr>
          <p:cNvPr id="4" name="Content Placeholder 3">
            <a:extLst>
              <a:ext uri="{FF2B5EF4-FFF2-40B4-BE49-F238E27FC236}">
                <a16:creationId xmlns:a16="http://schemas.microsoft.com/office/drawing/2014/main" id="{EAB6784D-E147-CFAB-BD88-8A3B5F9E97C5}"/>
              </a:ext>
            </a:extLst>
          </p:cNvPr>
          <p:cNvSpPr>
            <a:spLocks noGrp="1"/>
          </p:cNvSpPr>
          <p:nvPr>
            <p:ph sz="half" idx="2"/>
          </p:nvPr>
        </p:nvSpPr>
        <p:spPr>
          <a:xfrm>
            <a:off x="6197602" y="1600202"/>
            <a:ext cx="5613400" cy="5083627"/>
          </a:xfrm>
          <a:solidFill>
            <a:schemeClr val="accent5">
              <a:lumMod val="20000"/>
              <a:lumOff val="80000"/>
            </a:schemeClr>
          </a:solidFill>
        </p:spPr>
        <p:txBody>
          <a:bodyPr>
            <a:noAutofit/>
          </a:bodyPr>
          <a:lstStyle/>
          <a:p>
            <a:pPr marL="0" indent="0">
              <a:buNone/>
            </a:pPr>
            <a:r>
              <a:rPr lang="en-GB" sz="2000"/>
              <a:t>       </a:t>
            </a:r>
            <a:r>
              <a:rPr lang="en-GB" sz="2000" b="1">
                <a:solidFill>
                  <a:srgbClr val="AE4C90"/>
                </a:solidFill>
              </a:rPr>
              <a:t>   Evidence from Malawi says:</a:t>
            </a:r>
            <a:endParaRPr lang="en-GB" sz="2000"/>
          </a:p>
          <a:p>
            <a:pPr>
              <a:spcBef>
                <a:spcPts val="1200"/>
              </a:spcBef>
            </a:pPr>
            <a:r>
              <a:rPr lang="en-GB" sz="2000"/>
              <a:t>Fines do not end the practice but drive it </a:t>
            </a:r>
            <a:r>
              <a:rPr lang="en-GB" sz="2000" b="1">
                <a:solidFill>
                  <a:srgbClr val="AE4C90"/>
                </a:solidFill>
              </a:rPr>
              <a:t>underground</a:t>
            </a:r>
            <a:r>
              <a:rPr lang="en-GB" sz="2000"/>
              <a:t> making it harder for girls to access justice and support.</a:t>
            </a:r>
          </a:p>
          <a:p>
            <a:pPr>
              <a:spcBef>
                <a:spcPts val="1200"/>
              </a:spcBef>
            </a:pPr>
            <a:r>
              <a:rPr lang="en-GB" sz="2000"/>
              <a:t>The practice of “</a:t>
            </a:r>
            <a:r>
              <a:rPr lang="en-GB" sz="2000" b="1">
                <a:solidFill>
                  <a:srgbClr val="AE4C90"/>
                </a:solidFill>
              </a:rPr>
              <a:t>marriage withdrawal</a:t>
            </a:r>
            <a:r>
              <a:rPr lang="en-GB" sz="2000"/>
              <a:t>”, where the community intervenes when a child marriage has taken place to force the girl to return to her natal home, viewed more favourably by adults than </a:t>
            </a:r>
            <a:r>
              <a:rPr lang="en-GB" sz="2000" b="1">
                <a:solidFill>
                  <a:srgbClr val="AE4C90"/>
                </a:solidFill>
              </a:rPr>
              <a:t>adolescents</a:t>
            </a:r>
            <a:r>
              <a:rPr lang="en-GB" sz="2000"/>
              <a:t> and may </a:t>
            </a:r>
            <a:r>
              <a:rPr lang="en-GB" sz="2000" b="1">
                <a:solidFill>
                  <a:srgbClr val="AE4C90"/>
                </a:solidFill>
              </a:rPr>
              <a:t>disadvantage</a:t>
            </a:r>
            <a:r>
              <a:rPr lang="en-GB" sz="2000"/>
              <a:t> children of that marriage.</a:t>
            </a:r>
          </a:p>
          <a:p>
            <a:pPr>
              <a:spcBef>
                <a:spcPts val="1200"/>
              </a:spcBef>
            </a:pPr>
            <a:r>
              <a:rPr lang="en-GB" sz="2000"/>
              <a:t>In West, Central, East and Southern Africa, 57% of girls had their sexual debut before this age. Marriage withdrawal does little to address adolescent </a:t>
            </a:r>
            <a:r>
              <a:rPr lang="en-GB" sz="2000" b="1">
                <a:solidFill>
                  <a:srgbClr val="AE4C90"/>
                </a:solidFill>
              </a:rPr>
              <a:t>pregnancy</a:t>
            </a:r>
            <a:r>
              <a:rPr lang="en-GB" sz="2000"/>
              <a:t>. </a:t>
            </a:r>
          </a:p>
          <a:p>
            <a:pPr marL="0" indent="0" algn="r">
              <a:buNone/>
            </a:pPr>
            <a:r>
              <a:rPr lang="en-GB" sz="2000"/>
              <a:t> </a:t>
            </a:r>
          </a:p>
        </p:txBody>
      </p:sp>
      <p:pic>
        <p:nvPicPr>
          <p:cNvPr id="8" name="Graphic 7" descr="Research with solid fill">
            <a:extLst>
              <a:ext uri="{FF2B5EF4-FFF2-40B4-BE49-F238E27FC236}">
                <a16:creationId xmlns:a16="http://schemas.microsoft.com/office/drawing/2014/main" id="{F65B5735-0BA9-4425-DC19-A6478DE235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4399" y="1308100"/>
            <a:ext cx="914400" cy="914400"/>
          </a:xfrm>
          <a:prstGeom prst="rect">
            <a:avLst/>
          </a:prstGeom>
        </p:spPr>
      </p:pic>
      <p:pic>
        <p:nvPicPr>
          <p:cNvPr id="12" name="Graphic 11" descr="3d Glasses with solid fill">
            <a:extLst>
              <a:ext uri="{FF2B5EF4-FFF2-40B4-BE49-F238E27FC236}">
                <a16:creationId xmlns:a16="http://schemas.microsoft.com/office/drawing/2014/main" id="{3883A768-41B5-B5C2-2835-B8C18CAFCE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398" y="1308100"/>
            <a:ext cx="914400" cy="914400"/>
          </a:xfrm>
          <a:prstGeom prst="rect">
            <a:avLst/>
          </a:prstGeom>
        </p:spPr>
      </p:pic>
    </p:spTree>
    <p:extLst>
      <p:ext uri="{BB962C8B-B14F-4D97-AF65-F5344CB8AC3E}">
        <p14:creationId xmlns:p14="http://schemas.microsoft.com/office/powerpoint/2010/main" val="232428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18CC56E-B307-7030-B062-E3E9A3EB5D6F}"/>
            </a:ext>
          </a:extLst>
        </p:cNvPr>
        <p:cNvGrpSpPr/>
        <p:nvPr/>
      </p:nvGrpSpPr>
      <p:grpSpPr>
        <a:xfrm>
          <a:off x="0" y="0"/>
          <a:ext cx="0" cy="0"/>
          <a:chOff x="0" y="0"/>
          <a:chExt cx="0" cy="0"/>
        </a:xfrm>
      </p:grpSpPr>
      <p:sp>
        <p:nvSpPr>
          <p:cNvPr id="160" name="Google Shape;160;g27a9fdd1bc7_0_1014">
            <a:extLst>
              <a:ext uri="{FF2B5EF4-FFF2-40B4-BE49-F238E27FC236}">
                <a16:creationId xmlns:a16="http://schemas.microsoft.com/office/drawing/2014/main" id="{81928973-F44F-7C4E-95DB-0E7993D941A2}"/>
              </a:ext>
            </a:extLst>
          </p:cNvPr>
          <p:cNvSpPr txBox="1">
            <a:spLocks noGrp="1"/>
          </p:cNvSpPr>
          <p:nvPr>
            <p:ph type="body" idx="1"/>
          </p:nvPr>
        </p:nvSpPr>
        <p:spPr>
          <a:xfrm>
            <a:off x="2471310" y="2110655"/>
            <a:ext cx="9137594" cy="3421743"/>
          </a:xfrm>
          <a:prstGeom prst="rect">
            <a:avLst/>
          </a:prstGeom>
          <a:noFill/>
          <a:ln>
            <a:noFill/>
          </a:ln>
        </p:spPr>
        <p:txBody>
          <a:bodyPr spcFirstLastPara="1" vert="horz" wrap="square" lIns="91425" tIns="45700" rIns="91425" bIns="45700" rtlCol="0" anchor="t" anchorCtr="0">
            <a:noAutofit/>
          </a:bodyPr>
          <a:lstStyle/>
          <a:p>
            <a:pPr marL="501650" indent="-457200">
              <a:spcBef>
                <a:spcPts val="0"/>
              </a:spcBef>
              <a:spcAft>
                <a:spcPts val="2400"/>
              </a:spcAft>
              <a:buClr>
                <a:srgbClr val="AE4C90"/>
              </a:buClr>
              <a:buSzPts val="2900"/>
            </a:pPr>
            <a:r>
              <a:rPr lang="en-GB" sz="2800" b="1">
                <a:solidFill>
                  <a:srgbClr val="AE4C90"/>
                </a:solidFill>
              </a:rPr>
              <a:t>153 of 198 </a:t>
            </a:r>
            <a:r>
              <a:rPr lang="en-GB" sz="2800">
                <a:solidFill>
                  <a:srgbClr val="000000"/>
                </a:solidFill>
              </a:rPr>
              <a:t>countries have minimum age of marriage 18 laws.</a:t>
            </a:r>
            <a:endParaRPr lang="en-GB" sz="2800">
              <a:solidFill>
                <a:srgbClr val="304048"/>
              </a:solidFill>
            </a:endParaRPr>
          </a:p>
          <a:p>
            <a:pPr marL="501650" indent="-457200">
              <a:spcBef>
                <a:spcPts val="0"/>
              </a:spcBef>
              <a:spcAft>
                <a:spcPts val="2400"/>
              </a:spcAft>
              <a:buClr>
                <a:srgbClr val="AE4C90"/>
              </a:buClr>
              <a:buSzPts val="2900"/>
            </a:pPr>
            <a:r>
              <a:rPr lang="en-GB" sz="2800" b="1">
                <a:solidFill>
                  <a:srgbClr val="AE4C90"/>
                </a:solidFill>
              </a:rPr>
              <a:t>52%</a:t>
            </a:r>
            <a:r>
              <a:rPr lang="en-GB" sz="2800">
                <a:solidFill>
                  <a:srgbClr val="000000"/>
                </a:solidFill>
              </a:rPr>
              <a:t> countries have 18 </a:t>
            </a:r>
            <a:r>
              <a:rPr lang="en-GB" sz="2800" i="1">
                <a:solidFill>
                  <a:srgbClr val="000000"/>
                </a:solidFill>
              </a:rPr>
              <a:t>no exceptions </a:t>
            </a:r>
            <a:r>
              <a:rPr lang="en-GB" sz="2800">
                <a:solidFill>
                  <a:srgbClr val="000000"/>
                </a:solidFill>
              </a:rPr>
              <a:t>marriage laws.</a:t>
            </a:r>
          </a:p>
          <a:p>
            <a:pPr marL="501650" indent="-457200">
              <a:spcBef>
                <a:spcPts val="0"/>
              </a:spcBef>
              <a:spcAft>
                <a:spcPts val="2400"/>
              </a:spcAft>
              <a:buClr>
                <a:srgbClr val="AE4C90"/>
              </a:buClr>
              <a:buSzPts val="2900"/>
            </a:pPr>
            <a:r>
              <a:rPr lang="en-GB" sz="2800" b="1">
                <a:solidFill>
                  <a:srgbClr val="AE4C90"/>
                </a:solidFill>
              </a:rPr>
              <a:t>38</a:t>
            </a:r>
            <a:r>
              <a:rPr lang="en-GB" sz="2800">
                <a:solidFill>
                  <a:srgbClr val="000000"/>
                </a:solidFill>
              </a:rPr>
              <a:t> countries had different minimum age of marriage under the law for women and men. </a:t>
            </a:r>
          </a:p>
          <a:p>
            <a:pPr marL="501650" indent="-457200">
              <a:spcBef>
                <a:spcPts val="0"/>
              </a:spcBef>
              <a:spcAft>
                <a:spcPts val="2400"/>
              </a:spcAft>
              <a:buClr>
                <a:srgbClr val="AE4C90"/>
              </a:buClr>
              <a:buSzPts val="2900"/>
            </a:pPr>
            <a:r>
              <a:rPr lang="en-GB" sz="2800" b="1">
                <a:solidFill>
                  <a:srgbClr val="AE4C90"/>
                </a:solidFill>
              </a:rPr>
              <a:t>6</a:t>
            </a:r>
            <a:r>
              <a:rPr lang="en-GB" sz="2800">
                <a:solidFill>
                  <a:srgbClr val="000000"/>
                </a:solidFill>
              </a:rPr>
              <a:t> countries did not specify any minimum age at all.</a:t>
            </a:r>
          </a:p>
        </p:txBody>
      </p:sp>
      <p:pic>
        <p:nvPicPr>
          <p:cNvPr id="3" name="Picture 2" descr="A blue rectangular object with black border&#10;&#10;Description automatically generated">
            <a:extLst>
              <a:ext uri="{FF2B5EF4-FFF2-40B4-BE49-F238E27FC236}">
                <a16:creationId xmlns:a16="http://schemas.microsoft.com/office/drawing/2014/main" id="{7D5D5797-6D30-B90B-0765-A6890ABF1EFB}"/>
              </a:ext>
            </a:extLst>
          </p:cNvPr>
          <p:cNvPicPr>
            <a:picLocks noChangeAspect="1"/>
          </p:cNvPicPr>
          <p:nvPr/>
        </p:nvPicPr>
        <p:blipFill>
          <a:blip r:embed="rId3"/>
          <a:stretch>
            <a:fillRect/>
          </a:stretch>
        </p:blipFill>
        <p:spPr>
          <a:xfrm>
            <a:off x="-1922365" y="8705"/>
            <a:ext cx="9847165" cy="1595122"/>
          </a:xfrm>
          <a:prstGeom prst="rect">
            <a:avLst/>
          </a:prstGeom>
        </p:spPr>
      </p:pic>
      <p:sp>
        <p:nvSpPr>
          <p:cNvPr id="4" name="TextBox 3">
            <a:extLst>
              <a:ext uri="{FF2B5EF4-FFF2-40B4-BE49-F238E27FC236}">
                <a16:creationId xmlns:a16="http://schemas.microsoft.com/office/drawing/2014/main" id="{5ED4C220-539B-EE3D-6400-ADFF5BA57C03}"/>
              </a:ext>
            </a:extLst>
          </p:cNvPr>
          <p:cNvSpPr txBox="1"/>
          <p:nvPr/>
        </p:nvSpPr>
        <p:spPr>
          <a:xfrm>
            <a:off x="1399650" y="254203"/>
            <a:ext cx="5295900" cy="126188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GB" sz="3800" b="0" i="0" u="none" strike="noStrike" kern="0" cap="none" spc="0" normalizeH="0" baseline="0" noProof="0">
                <a:ln>
                  <a:noFill/>
                </a:ln>
                <a:solidFill>
                  <a:srgbClr val="FAF9F5"/>
                </a:solidFill>
                <a:effectLst/>
                <a:uLnTx/>
                <a:uFillTx/>
                <a:latin typeface="Platz" panose="020B0604000000000000" pitchFamily="34" charset="0"/>
                <a:ea typeface="+mn-ea"/>
                <a:cs typeface="Arial"/>
                <a:sym typeface="Arial"/>
              </a:rPr>
              <a:t>Countries with minimum age of marriage laws </a:t>
            </a:r>
          </a:p>
        </p:txBody>
      </p:sp>
      <p:pic>
        <p:nvPicPr>
          <p:cNvPr id="8" name="Graphic 7" descr="Flip calendar with solid fill">
            <a:extLst>
              <a:ext uri="{FF2B5EF4-FFF2-40B4-BE49-F238E27FC236}">
                <a16:creationId xmlns:a16="http://schemas.microsoft.com/office/drawing/2014/main" id="{1946C8BD-DE08-1F71-CAE0-7CAD83108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000" y="1837389"/>
            <a:ext cx="1328310" cy="1328310"/>
          </a:xfrm>
          <a:prstGeom prst="rect">
            <a:avLst/>
          </a:prstGeom>
        </p:spPr>
      </p:pic>
      <p:sp>
        <p:nvSpPr>
          <p:cNvPr id="9" name="TextBox 8">
            <a:extLst>
              <a:ext uri="{FF2B5EF4-FFF2-40B4-BE49-F238E27FC236}">
                <a16:creationId xmlns:a16="http://schemas.microsoft.com/office/drawing/2014/main" id="{35D2C965-E296-64C1-E13F-A9385F2A2517}"/>
              </a:ext>
            </a:extLst>
          </p:cNvPr>
          <p:cNvSpPr txBox="1"/>
          <p:nvPr/>
        </p:nvSpPr>
        <p:spPr>
          <a:xfrm>
            <a:off x="1399650" y="2456668"/>
            <a:ext cx="914400" cy="461665"/>
          </a:xfrm>
          <a:prstGeom prst="rect">
            <a:avLst/>
          </a:prstGeom>
          <a:noFill/>
        </p:spPr>
        <p:txBody>
          <a:bodyPr wrap="square" rtlCol="0">
            <a:spAutoFit/>
          </a:bodyPr>
          <a:lstStyle/>
          <a:p>
            <a:r>
              <a:rPr lang="en-GB" sz="2400" b="1">
                <a:solidFill>
                  <a:srgbClr val="AE4C90"/>
                </a:solidFill>
              </a:rPr>
              <a:t>2019</a:t>
            </a:r>
          </a:p>
        </p:txBody>
      </p:sp>
    </p:spTree>
    <p:extLst>
      <p:ext uri="{BB962C8B-B14F-4D97-AF65-F5344CB8AC3E}">
        <p14:creationId xmlns:p14="http://schemas.microsoft.com/office/powerpoint/2010/main" val="1982439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A713C-E80E-2C9A-2E3C-234339149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E8329-6558-2C45-8C5A-66C9AFD64B8E}"/>
              </a:ext>
            </a:extLst>
          </p:cNvPr>
          <p:cNvSpPr>
            <a:spLocks noGrp="1"/>
          </p:cNvSpPr>
          <p:nvPr>
            <p:ph type="title"/>
          </p:nvPr>
        </p:nvSpPr>
        <p:spPr/>
        <p:txBody>
          <a:bodyPr>
            <a:noAutofit/>
          </a:bodyPr>
          <a:lstStyle/>
          <a:p>
            <a:br>
              <a:rPr lang="en-GB" sz="4600"/>
            </a:br>
            <a:r>
              <a:rPr lang="en-GB" sz="4600"/>
              <a:t>5. </a:t>
            </a:r>
            <a:r>
              <a:rPr lang="en-US" sz="4600" kern="1200">
                <a:solidFill>
                  <a:srgbClr val="66CBE1"/>
                </a:solidFill>
                <a:latin typeface="+mj-lt"/>
                <a:ea typeface="+mj-ea"/>
                <a:cs typeface="+mj-cs"/>
              </a:rPr>
              <a:t>Implications of the evidence for </a:t>
            </a:r>
            <a:r>
              <a:rPr lang="en-US" sz="4600" kern="1200" err="1">
                <a:solidFill>
                  <a:srgbClr val="66CBE1"/>
                </a:solidFill>
                <a:latin typeface="+mj-lt"/>
                <a:ea typeface="+mj-ea"/>
                <a:cs typeface="+mj-cs"/>
              </a:rPr>
              <a:t>Ulalo</a:t>
            </a:r>
            <a:r>
              <a:rPr lang="en-US" sz="4600" kern="1200">
                <a:solidFill>
                  <a:srgbClr val="66CBE1"/>
                </a:solidFill>
                <a:latin typeface="+mj-lt"/>
                <a:ea typeface="+mj-ea"/>
                <a:cs typeface="+mj-cs"/>
              </a:rPr>
              <a:t> </a:t>
            </a:r>
            <a:br>
              <a:rPr lang="en-GB" sz="4600"/>
            </a:br>
            <a:endParaRPr lang="en-GB" sz="4600"/>
          </a:p>
        </p:txBody>
      </p:sp>
      <p:sp>
        <p:nvSpPr>
          <p:cNvPr id="3" name="Content Placeholder 2">
            <a:extLst>
              <a:ext uri="{FF2B5EF4-FFF2-40B4-BE49-F238E27FC236}">
                <a16:creationId xmlns:a16="http://schemas.microsoft.com/office/drawing/2014/main" id="{E41596AC-9FA9-1188-03F3-50129F5E427B}"/>
              </a:ext>
            </a:extLst>
          </p:cNvPr>
          <p:cNvSpPr>
            <a:spLocks noGrp="1"/>
          </p:cNvSpPr>
          <p:nvPr>
            <p:ph sz="half" idx="1"/>
          </p:nvPr>
        </p:nvSpPr>
        <p:spPr>
          <a:xfrm>
            <a:off x="609600" y="1600203"/>
            <a:ext cx="5384800" cy="4983159"/>
          </a:xfrm>
        </p:spPr>
        <p:txBody>
          <a:bodyPr>
            <a:normAutofit fontScale="25000" lnSpcReduction="20000"/>
          </a:bodyPr>
          <a:lstStyle/>
          <a:p>
            <a:pPr marL="0" indent="0">
              <a:spcBef>
                <a:spcPts val="1200"/>
              </a:spcBef>
              <a:buNone/>
            </a:pPr>
            <a:r>
              <a:rPr kumimoji="0" lang="en-GB" sz="8000" b="1" i="0" u="none" strike="noStrike" kern="1200" cap="none" spc="0" normalizeH="0" baseline="0" noProof="0">
                <a:ln>
                  <a:noFill/>
                </a:ln>
                <a:solidFill>
                  <a:srgbClr val="AE4C90"/>
                </a:solidFill>
                <a:effectLst/>
                <a:uLnTx/>
                <a:uFillTx/>
                <a:latin typeface="Adelle Rg"/>
                <a:ea typeface="+mn-ea"/>
                <a:cs typeface="+mn-cs"/>
              </a:rPr>
              <a:t>                 </a:t>
            </a:r>
            <a:r>
              <a:rPr kumimoji="0" lang="en-GB" sz="8000" b="1" i="0" u="none" strike="noStrike" kern="1200" cap="none" spc="0" normalizeH="0" baseline="0" noProof="0" err="1">
                <a:ln>
                  <a:noFill/>
                </a:ln>
                <a:solidFill>
                  <a:srgbClr val="AE4C90"/>
                </a:solidFill>
                <a:effectLst/>
                <a:uLnTx/>
                <a:uFillTx/>
                <a:latin typeface="Adelle Rg"/>
                <a:ea typeface="+mn-ea"/>
                <a:cs typeface="+mn-cs"/>
              </a:rPr>
              <a:t>Ulalo</a:t>
            </a:r>
            <a:r>
              <a:rPr kumimoji="0" lang="en-GB" sz="8000" b="1" i="0" u="none" strike="noStrike" kern="1200" cap="none" spc="0" normalizeH="0" baseline="0" noProof="0">
                <a:ln>
                  <a:noFill/>
                </a:ln>
                <a:solidFill>
                  <a:srgbClr val="AE4C90"/>
                </a:solidFill>
                <a:effectLst/>
                <a:uLnTx/>
                <a:uFillTx/>
                <a:latin typeface="Adelle Rg"/>
                <a:ea typeface="+mn-ea"/>
                <a:cs typeface="+mn-cs"/>
              </a:rPr>
              <a:t> and the National Partnership:</a:t>
            </a:r>
            <a:endParaRPr lang="en-GB" sz="8000"/>
          </a:p>
          <a:p>
            <a:pPr indent="-228600">
              <a:lnSpc>
                <a:spcPct val="90000"/>
              </a:lnSpc>
              <a:spcBef>
                <a:spcPts val="1200"/>
              </a:spcBef>
            </a:pPr>
            <a:r>
              <a:rPr lang="en-US" sz="8000"/>
              <a:t>Advocate and hold government accountable for commitments to:</a:t>
            </a:r>
          </a:p>
          <a:p>
            <a:pPr marL="756000" indent="-360000">
              <a:lnSpc>
                <a:spcPct val="90000"/>
              </a:lnSpc>
              <a:spcBef>
                <a:spcPts val="1200"/>
              </a:spcBef>
              <a:buFont typeface="Wingdings" panose="05000000000000000000" pitchFamily="2" charset="2"/>
              <a:buChar char="Ø"/>
            </a:pPr>
            <a:r>
              <a:rPr lang="en-US" sz="8000" b="1" err="1">
                <a:solidFill>
                  <a:srgbClr val="AE4C90"/>
                </a:solidFill>
              </a:rPr>
              <a:t>Harmonise</a:t>
            </a:r>
            <a:r>
              <a:rPr lang="en-US" sz="8000"/>
              <a:t> all relevant laws including customary to 18 minimum age no exceptions for marriage and in line with </a:t>
            </a:r>
            <a:r>
              <a:rPr lang="en-US" sz="8000" b="1">
                <a:solidFill>
                  <a:srgbClr val="AE4C90"/>
                </a:solidFill>
              </a:rPr>
              <a:t>SADC</a:t>
            </a:r>
            <a:r>
              <a:rPr lang="en-US" sz="8000"/>
              <a:t> - Southern Africa Development Community -Model Law;</a:t>
            </a:r>
          </a:p>
          <a:p>
            <a:pPr indent="-228600">
              <a:lnSpc>
                <a:spcPct val="90000"/>
              </a:lnSpc>
              <a:spcBef>
                <a:spcPts val="1200"/>
              </a:spcBef>
            </a:pPr>
            <a:r>
              <a:rPr lang="en-US" sz="8000"/>
              <a:t>Call on government to strengthen birth </a:t>
            </a:r>
            <a:r>
              <a:rPr lang="en-US" sz="8000" b="1">
                <a:solidFill>
                  <a:srgbClr val="AE4C90"/>
                </a:solidFill>
              </a:rPr>
              <a:t>registration</a:t>
            </a:r>
            <a:r>
              <a:rPr lang="en-US" sz="8000"/>
              <a:t> systems.</a:t>
            </a:r>
          </a:p>
          <a:p>
            <a:pPr indent="-228600">
              <a:lnSpc>
                <a:spcPct val="90000"/>
              </a:lnSpc>
              <a:spcBef>
                <a:spcPts val="1200"/>
              </a:spcBef>
            </a:pPr>
            <a:r>
              <a:rPr lang="en-US" sz="8000"/>
              <a:t>Raise </a:t>
            </a:r>
            <a:r>
              <a:rPr lang="en-US" sz="8000" b="1">
                <a:solidFill>
                  <a:srgbClr val="AE4C90"/>
                </a:solidFill>
              </a:rPr>
              <a:t>awareness</a:t>
            </a:r>
            <a:r>
              <a:rPr lang="en-US" sz="8000"/>
              <a:t> of laws and rights in partnership with government, including hard-to-reach areas and frontline service providers.</a:t>
            </a:r>
          </a:p>
          <a:p>
            <a:pPr indent="-228600">
              <a:lnSpc>
                <a:spcPct val="90000"/>
              </a:lnSpc>
              <a:spcBef>
                <a:spcPts val="1200"/>
              </a:spcBef>
            </a:pPr>
            <a:r>
              <a:rPr lang="en-US" sz="8000"/>
              <a:t>Advocate for government </a:t>
            </a:r>
            <a:r>
              <a:rPr lang="en-US" sz="8000" b="1">
                <a:solidFill>
                  <a:srgbClr val="AE4C90"/>
                </a:solidFill>
              </a:rPr>
              <a:t>funds</a:t>
            </a:r>
            <a:r>
              <a:rPr lang="en-US" sz="8000"/>
              <a:t> for National Children’s Commission, (Community) Victim Support Units and other services.</a:t>
            </a:r>
            <a:endParaRPr lang="en-GB" sz="80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pPr marL="0" indent="0" algn="r">
              <a:buNone/>
            </a:pPr>
            <a:endParaRPr lang="en-GB" sz="6800"/>
          </a:p>
          <a:p>
            <a:endParaRPr lang="en-GB"/>
          </a:p>
        </p:txBody>
      </p:sp>
      <p:sp>
        <p:nvSpPr>
          <p:cNvPr id="4" name="Content Placeholder 3">
            <a:extLst>
              <a:ext uri="{FF2B5EF4-FFF2-40B4-BE49-F238E27FC236}">
                <a16:creationId xmlns:a16="http://schemas.microsoft.com/office/drawing/2014/main" id="{E888405E-E0B9-6638-A1C7-A13804F37932}"/>
              </a:ext>
            </a:extLst>
          </p:cNvPr>
          <p:cNvSpPr>
            <a:spLocks noGrp="1"/>
          </p:cNvSpPr>
          <p:nvPr>
            <p:ph sz="half" idx="2"/>
          </p:nvPr>
        </p:nvSpPr>
        <p:spPr>
          <a:xfrm>
            <a:off x="6096000" y="1600202"/>
            <a:ext cx="5384800" cy="4525963"/>
          </a:xfrm>
          <a:noFill/>
        </p:spPr>
        <p:txBody>
          <a:bodyPr>
            <a:normAutofit fontScale="25000" lnSpcReduction="20000"/>
          </a:bodyPr>
          <a:lstStyle/>
          <a:p>
            <a:pPr marL="0" indent="0">
              <a:spcBef>
                <a:spcPts val="1200"/>
              </a:spcBef>
              <a:buNone/>
            </a:pPr>
            <a:r>
              <a:rPr lang="en-GB" sz="9600" b="1">
                <a:solidFill>
                  <a:srgbClr val="AE4C90"/>
                </a:solidFill>
              </a:rPr>
              <a:t>SADC Model Law</a:t>
            </a:r>
            <a:r>
              <a:rPr lang="en-GB" sz="9600">
                <a:solidFill>
                  <a:srgbClr val="AE4C90"/>
                </a:solidFill>
              </a:rPr>
              <a:t> on Eradicating Child Marriage and Protecting Children Already in Marriage </a:t>
            </a:r>
            <a:r>
              <a:rPr lang="en-GB" sz="9600" b="1">
                <a:solidFill>
                  <a:srgbClr val="AE4C90"/>
                </a:solidFill>
              </a:rPr>
              <a:t>achievements</a:t>
            </a:r>
            <a:r>
              <a:rPr lang="en-GB" sz="9600">
                <a:solidFill>
                  <a:srgbClr val="AE4C90"/>
                </a:solidFill>
              </a:rPr>
              <a:t> include:</a:t>
            </a:r>
          </a:p>
          <a:p>
            <a:pPr>
              <a:spcBef>
                <a:spcPts val="1200"/>
              </a:spcBef>
            </a:pPr>
            <a:r>
              <a:rPr lang="en-GB" sz="9600"/>
              <a:t>Defining GBV and Child Marriage;</a:t>
            </a:r>
          </a:p>
          <a:p>
            <a:pPr>
              <a:spcBef>
                <a:spcPts val="1200"/>
              </a:spcBef>
            </a:pPr>
            <a:r>
              <a:rPr lang="en-GB" sz="9600"/>
              <a:t>Legal protections for Survivors;</a:t>
            </a:r>
          </a:p>
          <a:p>
            <a:pPr>
              <a:spcBef>
                <a:spcPts val="1200"/>
              </a:spcBef>
            </a:pPr>
            <a:r>
              <a:rPr lang="en-GB" sz="9600"/>
              <a:t>Support Services;</a:t>
            </a:r>
          </a:p>
          <a:p>
            <a:pPr>
              <a:spcBef>
                <a:spcPts val="1200"/>
              </a:spcBef>
            </a:pPr>
            <a:r>
              <a:rPr lang="en-GB" sz="9600"/>
              <a:t>Prevention and Education;</a:t>
            </a:r>
          </a:p>
          <a:p>
            <a:pPr>
              <a:spcBef>
                <a:spcPts val="1200"/>
              </a:spcBef>
            </a:pPr>
            <a:r>
              <a:rPr lang="en-GB" sz="9600"/>
              <a:t>Minimum Age 18 no exceptions;</a:t>
            </a:r>
          </a:p>
          <a:p>
            <a:pPr>
              <a:spcBef>
                <a:spcPts val="1200"/>
              </a:spcBef>
            </a:pPr>
            <a:r>
              <a:rPr lang="en-GB" sz="9600"/>
              <a:t>Data collection and monitoring;</a:t>
            </a:r>
          </a:p>
          <a:p>
            <a:pPr marL="0" indent="0" algn="r">
              <a:spcBef>
                <a:spcPts val="1200"/>
              </a:spcBef>
              <a:buNone/>
            </a:pPr>
            <a:r>
              <a:rPr lang="en-GB" sz="9600"/>
              <a:t>2023 A Year in Review, UNFPA</a:t>
            </a:r>
          </a:p>
          <a:p>
            <a:pPr>
              <a:spcBef>
                <a:spcPts val="1200"/>
              </a:spcBef>
            </a:pPr>
            <a:endParaRPr lang="en-GB" sz="2000" b="1">
              <a:solidFill>
                <a:srgbClr val="AE4C90"/>
              </a:solidFill>
            </a:endParaRPr>
          </a:p>
          <a:p>
            <a:pPr marL="0" indent="0">
              <a:buNone/>
            </a:pPr>
            <a:endParaRPr lang="en-GB" sz="9600"/>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a:p>
          <a:p>
            <a:pPr marL="0" indent="0" algn="r">
              <a:buNone/>
            </a:pPr>
            <a:endParaRPr lang="en-GB" sz="6800"/>
          </a:p>
        </p:txBody>
      </p:sp>
      <p:pic>
        <p:nvPicPr>
          <p:cNvPr id="6" name="Graphic 5" descr="Scales of justice with solid fill">
            <a:extLst>
              <a:ext uri="{FF2B5EF4-FFF2-40B4-BE49-F238E27FC236}">
                <a16:creationId xmlns:a16="http://schemas.microsoft.com/office/drawing/2014/main" id="{8759AFA2-649D-F391-6362-EA3C5866F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202" y="1092200"/>
            <a:ext cx="914400" cy="914400"/>
          </a:xfrm>
          <a:prstGeom prst="rect">
            <a:avLst/>
          </a:prstGeom>
        </p:spPr>
      </p:pic>
      <p:pic>
        <p:nvPicPr>
          <p:cNvPr id="7" name="Picture 6">
            <a:extLst>
              <a:ext uri="{FF2B5EF4-FFF2-40B4-BE49-F238E27FC236}">
                <a16:creationId xmlns:a16="http://schemas.microsoft.com/office/drawing/2014/main" id="{5EA159A7-C8A5-8D5A-4678-C6B845FFB33F}"/>
              </a:ext>
            </a:extLst>
          </p:cNvPr>
          <p:cNvPicPr>
            <a:picLocks noChangeAspect="1"/>
          </p:cNvPicPr>
          <p:nvPr/>
        </p:nvPicPr>
        <p:blipFill>
          <a:blip r:embed="rId5">
            <a:alphaModFix amt="19000"/>
          </a:blip>
          <a:stretch>
            <a:fillRect/>
          </a:stretch>
        </p:blipFill>
        <p:spPr>
          <a:xfrm>
            <a:off x="6041134" y="1417638"/>
            <a:ext cx="5566664" cy="5165724"/>
          </a:xfrm>
          <a:prstGeom prst="rect">
            <a:avLst/>
          </a:prstGeom>
        </p:spPr>
      </p:pic>
    </p:spTree>
    <p:extLst>
      <p:ext uri="{BB962C8B-B14F-4D97-AF65-F5344CB8AC3E}">
        <p14:creationId xmlns:p14="http://schemas.microsoft.com/office/powerpoint/2010/main" val="2758228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92BBB-69EA-4746-65DC-03CEE0A1D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3F46D-DCCA-C3EE-89C8-33B549A5F73F}"/>
              </a:ext>
            </a:extLst>
          </p:cNvPr>
          <p:cNvSpPr>
            <a:spLocks noGrp="1"/>
          </p:cNvSpPr>
          <p:nvPr>
            <p:ph type="title"/>
          </p:nvPr>
        </p:nvSpPr>
        <p:spPr>
          <a:xfrm>
            <a:off x="609600" y="228603"/>
            <a:ext cx="10972800" cy="1143000"/>
          </a:xfrm>
        </p:spPr>
        <p:txBody>
          <a:bodyPr>
            <a:noAutofit/>
          </a:bodyPr>
          <a:lstStyle/>
          <a:p>
            <a:br>
              <a:rPr lang="en-GB" sz="4600"/>
            </a:br>
            <a:r>
              <a:rPr lang="en-GB" sz="4600"/>
              <a:t>6. </a:t>
            </a:r>
            <a:r>
              <a:rPr lang="en-US" sz="4600" kern="1200">
                <a:solidFill>
                  <a:srgbClr val="66CBE1"/>
                </a:solidFill>
                <a:latin typeface="+mj-lt"/>
                <a:ea typeface="+mj-ea"/>
                <a:cs typeface="+mj-cs"/>
              </a:rPr>
              <a:t>Implications of the evidence for </a:t>
            </a:r>
            <a:r>
              <a:rPr lang="en-US" sz="4600" kern="1200" err="1">
                <a:solidFill>
                  <a:srgbClr val="66CBE1"/>
                </a:solidFill>
                <a:latin typeface="+mj-lt"/>
                <a:ea typeface="+mj-ea"/>
                <a:cs typeface="+mj-cs"/>
              </a:rPr>
              <a:t>Ulalo</a:t>
            </a:r>
            <a:r>
              <a:rPr lang="en-US" sz="4600" kern="1200">
                <a:solidFill>
                  <a:srgbClr val="66CBE1"/>
                </a:solidFill>
                <a:latin typeface="+mj-lt"/>
                <a:ea typeface="+mj-ea"/>
                <a:cs typeface="+mj-cs"/>
              </a:rPr>
              <a:t> </a:t>
            </a:r>
            <a:br>
              <a:rPr lang="en-GB" sz="4600"/>
            </a:br>
            <a:endParaRPr lang="en-GB" sz="4600"/>
          </a:p>
        </p:txBody>
      </p:sp>
      <p:sp>
        <p:nvSpPr>
          <p:cNvPr id="3" name="Content Placeholder 2">
            <a:extLst>
              <a:ext uri="{FF2B5EF4-FFF2-40B4-BE49-F238E27FC236}">
                <a16:creationId xmlns:a16="http://schemas.microsoft.com/office/drawing/2014/main" id="{BB1C5948-F3F6-0EF9-6CF8-6B5ADB6D3449}"/>
              </a:ext>
            </a:extLst>
          </p:cNvPr>
          <p:cNvSpPr>
            <a:spLocks noGrp="1"/>
          </p:cNvSpPr>
          <p:nvPr>
            <p:ph sz="half" idx="1"/>
          </p:nvPr>
        </p:nvSpPr>
        <p:spPr/>
        <p:txBody>
          <a:bodyPr>
            <a:noAutofit/>
          </a:bodyPr>
          <a:lstStyle/>
          <a:p>
            <a:pPr marL="0" indent="0" algn="ctr">
              <a:spcBef>
                <a:spcPts val="1200"/>
              </a:spcBef>
              <a:buNone/>
            </a:pPr>
            <a:r>
              <a:rPr kumimoji="0" lang="en-GB" sz="2100" b="1" i="0" u="none" strike="noStrike" kern="1200" cap="none" spc="0" normalizeH="0" baseline="0" noProof="0">
                <a:ln>
                  <a:noFill/>
                </a:ln>
                <a:solidFill>
                  <a:srgbClr val="AE4C90"/>
                </a:solidFill>
                <a:effectLst/>
                <a:uLnTx/>
                <a:uFillTx/>
                <a:latin typeface="Adelle Rg"/>
                <a:ea typeface="+mn-ea"/>
                <a:cs typeface="+mn-cs"/>
              </a:rPr>
              <a:t>              </a:t>
            </a:r>
            <a:r>
              <a:rPr kumimoji="0" lang="en-GB" sz="2100" b="1" i="0" u="none" strike="noStrike" kern="1200" cap="none" spc="0" normalizeH="0" baseline="0" noProof="0" err="1">
                <a:ln>
                  <a:noFill/>
                </a:ln>
                <a:solidFill>
                  <a:srgbClr val="AE4C90"/>
                </a:solidFill>
                <a:effectLst/>
                <a:uLnTx/>
                <a:uFillTx/>
                <a:latin typeface="Adelle Rg"/>
                <a:ea typeface="+mn-ea"/>
                <a:cs typeface="+mn-cs"/>
              </a:rPr>
              <a:t>Ulalo</a:t>
            </a:r>
            <a:r>
              <a:rPr kumimoji="0" lang="en-GB" sz="2100" b="1" i="0" u="none" strike="noStrike" kern="1200" cap="none" spc="0" normalizeH="0" baseline="0" noProof="0">
                <a:ln>
                  <a:noFill/>
                </a:ln>
                <a:solidFill>
                  <a:srgbClr val="AE4C90"/>
                </a:solidFill>
                <a:effectLst/>
                <a:uLnTx/>
                <a:uFillTx/>
                <a:latin typeface="Adelle Rg"/>
                <a:ea typeface="+mn-ea"/>
                <a:cs typeface="+mn-cs"/>
              </a:rPr>
              <a:t> and the National Partnership</a:t>
            </a:r>
            <a:endParaRPr lang="en-GB" sz="2100"/>
          </a:p>
          <a:p>
            <a:pPr>
              <a:spcBef>
                <a:spcPts val="1200"/>
              </a:spcBef>
              <a:buClr>
                <a:schemeClr val="accent4"/>
              </a:buClr>
            </a:pPr>
            <a:r>
              <a:rPr lang="en-GB" sz="2100"/>
              <a:t>Strengthen work to transform discriminatory </a:t>
            </a:r>
            <a:r>
              <a:rPr lang="en-GB" sz="2100" b="1">
                <a:solidFill>
                  <a:srgbClr val="AE4C90"/>
                </a:solidFill>
              </a:rPr>
              <a:t>social norms </a:t>
            </a:r>
            <a:r>
              <a:rPr lang="en-GB" sz="2100"/>
              <a:t>that perpetuate child marriage,  hinder access to justice, reduce reporting and implementation, </a:t>
            </a:r>
          </a:p>
          <a:p>
            <a:pPr>
              <a:spcBef>
                <a:spcPts val="1200"/>
              </a:spcBef>
              <a:buClr>
                <a:schemeClr val="accent4"/>
              </a:buClr>
            </a:pPr>
            <a:r>
              <a:rPr lang="en-GB" sz="2100" b="1">
                <a:solidFill>
                  <a:srgbClr val="AE4C90"/>
                </a:solidFill>
              </a:rPr>
              <a:t>Dialogue</a:t>
            </a:r>
            <a:r>
              <a:rPr lang="en-GB" sz="2100"/>
              <a:t> with church and traditional leaders;</a:t>
            </a:r>
          </a:p>
          <a:p>
            <a:pPr>
              <a:spcBef>
                <a:spcPts val="1200"/>
              </a:spcBef>
              <a:buClr>
                <a:schemeClr val="accent4"/>
              </a:buClr>
            </a:pPr>
            <a:r>
              <a:rPr lang="en-GB" sz="2100"/>
              <a:t>Self and collective reflection on attitudes and norms around </a:t>
            </a:r>
            <a:r>
              <a:rPr lang="en-GB" sz="2100" b="1">
                <a:solidFill>
                  <a:srgbClr val="AE4C90"/>
                </a:solidFill>
              </a:rPr>
              <a:t>adolescent SRHR</a:t>
            </a:r>
            <a:r>
              <a:rPr lang="en-GB" sz="2100"/>
              <a:t>; Positive Parenting; Inter-Generational Dialogue</a:t>
            </a:r>
          </a:p>
          <a:p>
            <a:pPr marL="0" indent="0">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a:p>
            <a:endParaRPr lang="en-GB" sz="2100"/>
          </a:p>
        </p:txBody>
      </p:sp>
      <p:sp>
        <p:nvSpPr>
          <p:cNvPr id="4" name="Content Placeholder 3">
            <a:extLst>
              <a:ext uri="{FF2B5EF4-FFF2-40B4-BE49-F238E27FC236}">
                <a16:creationId xmlns:a16="http://schemas.microsoft.com/office/drawing/2014/main" id="{DA01030B-053C-13E2-019D-F911C3F3E120}"/>
              </a:ext>
            </a:extLst>
          </p:cNvPr>
          <p:cNvSpPr>
            <a:spLocks noGrp="1"/>
          </p:cNvSpPr>
          <p:nvPr>
            <p:ph sz="half" idx="2"/>
          </p:nvPr>
        </p:nvSpPr>
        <p:spPr>
          <a:xfrm>
            <a:off x="6096000" y="1417638"/>
            <a:ext cx="5889171" cy="5257798"/>
          </a:xfrm>
          <a:solidFill>
            <a:schemeClr val="accent5">
              <a:lumMod val="20000"/>
              <a:lumOff val="80000"/>
            </a:schemeClr>
          </a:solidFill>
        </p:spPr>
        <p:txBody>
          <a:bodyPr>
            <a:noAutofit/>
          </a:bodyPr>
          <a:lstStyle/>
          <a:p>
            <a:pPr>
              <a:spcBef>
                <a:spcPts val="1200"/>
              </a:spcBef>
            </a:pPr>
            <a:r>
              <a:rPr lang="en-GB" sz="2100" b="1">
                <a:solidFill>
                  <a:srgbClr val="AE4C90"/>
                </a:solidFill>
              </a:rPr>
              <a:t>  Evidence-based recommendations  </a:t>
            </a:r>
            <a:endParaRPr lang="en-GB" sz="2100" b="1"/>
          </a:p>
          <a:p>
            <a:pPr>
              <a:spcBef>
                <a:spcPts val="1200"/>
              </a:spcBef>
              <a:buClr>
                <a:schemeClr val="accent4"/>
              </a:buClr>
            </a:pPr>
            <a:r>
              <a:rPr lang="en-GB" sz="2100"/>
              <a:t>Focus on addressing the </a:t>
            </a:r>
            <a:r>
              <a:rPr lang="en-GB" sz="2100" b="1">
                <a:solidFill>
                  <a:srgbClr val="AE4C90"/>
                </a:solidFill>
              </a:rPr>
              <a:t>root</a:t>
            </a:r>
            <a:r>
              <a:rPr lang="en-GB" sz="2100"/>
              <a:t> causes – for example adolescent pregnancy is a powerful driver of child marriage. </a:t>
            </a:r>
          </a:p>
          <a:p>
            <a:pPr>
              <a:spcBef>
                <a:spcPts val="1200"/>
              </a:spcBef>
              <a:buClr>
                <a:schemeClr val="accent4"/>
              </a:buClr>
            </a:pPr>
            <a:r>
              <a:rPr lang="en-GB" sz="2100"/>
              <a:t>Ensure minimum ‘</a:t>
            </a:r>
            <a:r>
              <a:rPr lang="en-GB" sz="2100" b="1">
                <a:solidFill>
                  <a:srgbClr val="AE4C90"/>
                </a:solidFill>
              </a:rPr>
              <a:t>package of support</a:t>
            </a:r>
            <a:r>
              <a:rPr lang="en-GB" sz="2100"/>
              <a:t>’ in the case of marriage withdrawals.</a:t>
            </a:r>
          </a:p>
          <a:p>
            <a:pPr>
              <a:spcBef>
                <a:spcPts val="1200"/>
              </a:spcBef>
              <a:buClr>
                <a:schemeClr val="accent4"/>
              </a:buClr>
            </a:pPr>
            <a:r>
              <a:rPr lang="en-GB" sz="2100"/>
              <a:t>In educating communities about the law, focus on the </a:t>
            </a:r>
            <a:r>
              <a:rPr lang="en-GB" sz="2100" b="1">
                <a:solidFill>
                  <a:srgbClr val="AE4C90"/>
                </a:solidFill>
              </a:rPr>
              <a:t>reason</a:t>
            </a:r>
            <a:r>
              <a:rPr lang="en-GB" sz="2100"/>
              <a:t> for the law (e.g., value of girls).</a:t>
            </a:r>
          </a:p>
          <a:p>
            <a:pPr>
              <a:spcBef>
                <a:spcPts val="1200"/>
              </a:spcBef>
              <a:buClr>
                <a:schemeClr val="accent4"/>
              </a:buClr>
            </a:pPr>
            <a:r>
              <a:rPr lang="en-US" sz="2100"/>
              <a:t>Remove </a:t>
            </a:r>
            <a:r>
              <a:rPr lang="en-US" sz="2100" b="1">
                <a:solidFill>
                  <a:srgbClr val="AE4C90"/>
                </a:solidFill>
              </a:rPr>
              <a:t>fines</a:t>
            </a:r>
            <a:r>
              <a:rPr lang="en-US" sz="2100"/>
              <a:t> associated with child marriage that may encourage practices like withdrawal or drive the practice underground. </a:t>
            </a:r>
          </a:p>
          <a:p>
            <a:pPr marL="0" indent="0" algn="r">
              <a:spcBef>
                <a:spcPts val="1200"/>
              </a:spcBef>
              <a:buNone/>
            </a:pPr>
            <a:r>
              <a:rPr lang="en-GB" sz="1900" b="1">
                <a:solidFill>
                  <a:srgbClr val="AE4C90"/>
                </a:solidFill>
              </a:rPr>
              <a:t>Population Council /More than Brides Alliance</a:t>
            </a:r>
          </a:p>
          <a:p>
            <a:pPr>
              <a:spcBef>
                <a:spcPts val="1200"/>
              </a:spcBef>
            </a:pPr>
            <a:endParaRPr lang="en-GB" sz="1900"/>
          </a:p>
          <a:p>
            <a:pPr marL="0" indent="0" algn="r">
              <a:buNone/>
            </a:pPr>
            <a:endParaRPr lang="en-GB" sz="2100"/>
          </a:p>
          <a:p>
            <a:pPr marL="0" indent="0" algn="r">
              <a:buNone/>
            </a:pPr>
            <a:endParaRPr lang="en-GB" sz="2100"/>
          </a:p>
          <a:p>
            <a:pPr marL="0" indent="0">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a:p>
            <a:pPr marL="0" indent="0" algn="r">
              <a:buNone/>
            </a:pPr>
            <a:endParaRPr lang="en-GB" sz="2100"/>
          </a:p>
        </p:txBody>
      </p:sp>
      <p:pic>
        <p:nvPicPr>
          <p:cNvPr id="16" name="Graphic 15" descr="Research with solid fill">
            <a:extLst>
              <a:ext uri="{FF2B5EF4-FFF2-40B4-BE49-F238E27FC236}">
                <a16:creationId xmlns:a16="http://schemas.microsoft.com/office/drawing/2014/main" id="{20964A92-04E3-4C4B-2D63-8852CF0C00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0402" y="1143002"/>
            <a:ext cx="914400" cy="914400"/>
          </a:xfrm>
          <a:prstGeom prst="rect">
            <a:avLst/>
          </a:prstGeom>
        </p:spPr>
      </p:pic>
      <p:pic>
        <p:nvPicPr>
          <p:cNvPr id="6" name="Graphic 5" descr="Scales of justice with solid fill">
            <a:extLst>
              <a:ext uri="{FF2B5EF4-FFF2-40B4-BE49-F238E27FC236}">
                <a16:creationId xmlns:a16="http://schemas.microsoft.com/office/drawing/2014/main" id="{983ED57E-B71D-D648-D907-04963E78C1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033" y="1051721"/>
            <a:ext cx="914400" cy="914400"/>
          </a:xfrm>
          <a:prstGeom prst="rect">
            <a:avLst/>
          </a:prstGeom>
        </p:spPr>
      </p:pic>
    </p:spTree>
    <p:extLst>
      <p:ext uri="{BB962C8B-B14F-4D97-AF65-F5344CB8AC3E}">
        <p14:creationId xmlns:p14="http://schemas.microsoft.com/office/powerpoint/2010/main" val="1402550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2024 Plans</a:t>
            </a:r>
          </a:p>
        </p:txBody>
      </p:sp>
    </p:spTree>
    <p:extLst>
      <p:ext uri="{BB962C8B-B14F-4D97-AF65-F5344CB8AC3E}">
        <p14:creationId xmlns:p14="http://schemas.microsoft.com/office/powerpoint/2010/main" val="1112405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18CC56E-B307-7030-B062-E3E9A3EB5D6F}"/>
            </a:ext>
          </a:extLst>
        </p:cNvPr>
        <p:cNvGrpSpPr/>
        <p:nvPr/>
      </p:nvGrpSpPr>
      <p:grpSpPr>
        <a:xfrm>
          <a:off x="0" y="0"/>
          <a:ext cx="0" cy="0"/>
          <a:chOff x="0" y="0"/>
          <a:chExt cx="0" cy="0"/>
        </a:xfrm>
      </p:grpSpPr>
      <p:sp>
        <p:nvSpPr>
          <p:cNvPr id="160" name="Google Shape;160;g27a9fdd1bc7_0_1014">
            <a:extLst>
              <a:ext uri="{FF2B5EF4-FFF2-40B4-BE49-F238E27FC236}">
                <a16:creationId xmlns:a16="http://schemas.microsoft.com/office/drawing/2014/main" id="{81928973-F44F-7C4E-95DB-0E7993D941A2}"/>
              </a:ext>
            </a:extLst>
          </p:cNvPr>
          <p:cNvSpPr txBox="1">
            <a:spLocks noGrp="1"/>
          </p:cNvSpPr>
          <p:nvPr>
            <p:ph type="body" idx="1"/>
          </p:nvPr>
        </p:nvSpPr>
        <p:spPr>
          <a:xfrm>
            <a:off x="2221638" y="1723030"/>
            <a:ext cx="9334742" cy="4389536"/>
          </a:xfrm>
          <a:prstGeom prst="rect">
            <a:avLst/>
          </a:prstGeom>
          <a:noFill/>
          <a:ln>
            <a:noFill/>
          </a:ln>
        </p:spPr>
        <p:txBody>
          <a:bodyPr spcFirstLastPara="1" vert="horz" wrap="square" lIns="91425" tIns="45700" rIns="91425" bIns="45700" rtlCol="0" anchor="t" anchorCtr="0">
            <a:noAutofit/>
          </a:bodyPr>
          <a:lstStyle/>
          <a:p>
            <a:pPr marL="44450" indent="0">
              <a:spcBef>
                <a:spcPts val="0"/>
              </a:spcBef>
              <a:spcAft>
                <a:spcPts val="2400"/>
              </a:spcAft>
              <a:buClr>
                <a:srgbClr val="000000"/>
              </a:buClr>
              <a:buSzPts val="2900"/>
              <a:buNone/>
            </a:pPr>
            <a:r>
              <a:rPr lang="en-GB" sz="2000" b="1">
                <a:solidFill>
                  <a:srgbClr val="AE4C90"/>
                </a:solidFill>
              </a:rPr>
              <a:t>Now!</a:t>
            </a:r>
            <a:r>
              <a:rPr lang="en-GB" sz="2000">
                <a:solidFill>
                  <a:srgbClr val="000000"/>
                </a:solidFill>
              </a:rPr>
              <a:t>  </a:t>
            </a:r>
            <a:r>
              <a:rPr lang="en-GB" sz="2000"/>
              <a:t>FAQ</a:t>
            </a:r>
            <a:r>
              <a:rPr lang="en-GB" sz="2000">
                <a:solidFill>
                  <a:srgbClr val="000000"/>
                </a:solidFill>
              </a:rPr>
              <a:t> – Frequently Asked Questions (with Answers!) and publications</a:t>
            </a:r>
          </a:p>
          <a:p>
            <a:pPr marL="44450" indent="0">
              <a:spcBef>
                <a:spcPts val="0"/>
              </a:spcBef>
              <a:spcAft>
                <a:spcPts val="2400"/>
              </a:spcAft>
              <a:buClr>
                <a:srgbClr val="000000"/>
              </a:buClr>
              <a:buSzPts val="2900"/>
              <a:buNone/>
            </a:pPr>
            <a:r>
              <a:rPr lang="en-GB" sz="2000" b="1">
                <a:solidFill>
                  <a:srgbClr val="AE4C90"/>
                </a:solidFill>
              </a:rPr>
              <a:t>March </a:t>
            </a:r>
            <a:r>
              <a:rPr lang="en-GB" sz="2000">
                <a:solidFill>
                  <a:srgbClr val="000000"/>
                </a:solidFill>
              </a:rPr>
              <a:t>CSW side-event </a:t>
            </a:r>
            <a:endParaRPr lang="en-GB" sz="2000">
              <a:solidFill>
                <a:srgbClr val="304048"/>
              </a:solidFill>
            </a:endParaRPr>
          </a:p>
          <a:p>
            <a:pPr marL="44450" indent="0">
              <a:spcBef>
                <a:spcPts val="0"/>
              </a:spcBef>
              <a:spcAft>
                <a:spcPts val="2400"/>
              </a:spcAft>
              <a:buClr>
                <a:srgbClr val="000000"/>
              </a:buClr>
              <a:buSzPts val="2900"/>
              <a:buNone/>
            </a:pPr>
            <a:r>
              <a:rPr lang="en-GB" sz="2000" b="1">
                <a:solidFill>
                  <a:srgbClr val="AE4C90"/>
                </a:solidFill>
              </a:rPr>
              <a:t>April </a:t>
            </a:r>
            <a:r>
              <a:rPr lang="en-GB" sz="2000"/>
              <a:t>Webinar led by the CEFMU and Sexuality Working Group (SWG)</a:t>
            </a:r>
          </a:p>
          <a:p>
            <a:pPr marL="44450" indent="0">
              <a:spcBef>
                <a:spcPts val="0"/>
              </a:spcBef>
              <a:spcAft>
                <a:spcPts val="2400"/>
              </a:spcAft>
              <a:buClr>
                <a:srgbClr val="000000"/>
              </a:buClr>
              <a:buSzPts val="2900"/>
              <a:buNone/>
            </a:pPr>
            <a:r>
              <a:rPr lang="en-GB" sz="2000" b="1">
                <a:solidFill>
                  <a:srgbClr val="AE4C90"/>
                </a:solidFill>
              </a:rPr>
              <a:t>May </a:t>
            </a:r>
            <a:r>
              <a:rPr lang="en-GB" sz="2000"/>
              <a:t>LAC Primer and member-led advocacy messages </a:t>
            </a:r>
          </a:p>
          <a:p>
            <a:pPr marL="44450" indent="0">
              <a:spcBef>
                <a:spcPts val="0"/>
              </a:spcBef>
              <a:spcAft>
                <a:spcPts val="2400"/>
              </a:spcAft>
              <a:buClr>
                <a:srgbClr val="000000"/>
              </a:buClr>
              <a:buSzPts val="2900"/>
              <a:buNone/>
            </a:pPr>
            <a:r>
              <a:rPr lang="en-GB" sz="2000"/>
              <a:t>               And, CRANK quarterly call</a:t>
            </a:r>
          </a:p>
          <a:p>
            <a:pPr marL="44450" indent="0">
              <a:spcBef>
                <a:spcPts val="0"/>
              </a:spcBef>
              <a:spcAft>
                <a:spcPts val="2400"/>
              </a:spcAft>
              <a:buClr>
                <a:srgbClr val="000000"/>
              </a:buClr>
              <a:buSzPts val="2900"/>
              <a:buNone/>
            </a:pPr>
            <a:r>
              <a:rPr lang="en-GB" sz="2000" b="1">
                <a:solidFill>
                  <a:srgbClr val="AE4C90"/>
                </a:solidFill>
              </a:rPr>
              <a:t>August </a:t>
            </a:r>
            <a:r>
              <a:rPr lang="en-GB" sz="2000"/>
              <a:t>SADC Model Law convening with Plan International </a:t>
            </a:r>
          </a:p>
          <a:p>
            <a:pPr marL="44450" indent="0">
              <a:spcBef>
                <a:spcPts val="0"/>
              </a:spcBef>
              <a:spcAft>
                <a:spcPts val="2400"/>
              </a:spcAft>
              <a:buClr>
                <a:srgbClr val="000000"/>
              </a:buClr>
              <a:buSzPts val="2900"/>
              <a:buNone/>
            </a:pPr>
            <a:r>
              <a:rPr lang="en-GB" sz="2000" b="1">
                <a:solidFill>
                  <a:srgbClr val="AE4C90"/>
                </a:solidFill>
              </a:rPr>
              <a:t>Ongoing </a:t>
            </a:r>
            <a:r>
              <a:rPr lang="en-GB" sz="2000"/>
              <a:t>Global Campaign for Equality in Family Law; Clooney Foundation  for Justice; SWG collective advocacy.</a:t>
            </a:r>
          </a:p>
        </p:txBody>
      </p:sp>
      <p:pic>
        <p:nvPicPr>
          <p:cNvPr id="3" name="Picture 2" descr="A blue rectangular object with black border&#10;&#10;Description automatically generated">
            <a:extLst>
              <a:ext uri="{FF2B5EF4-FFF2-40B4-BE49-F238E27FC236}">
                <a16:creationId xmlns:a16="http://schemas.microsoft.com/office/drawing/2014/main" id="{7D5D5797-6D30-B90B-0765-A6890ABF1EFB}"/>
              </a:ext>
            </a:extLst>
          </p:cNvPr>
          <p:cNvPicPr>
            <a:picLocks noChangeAspect="1"/>
          </p:cNvPicPr>
          <p:nvPr/>
        </p:nvPicPr>
        <p:blipFill>
          <a:blip r:embed="rId3"/>
          <a:stretch>
            <a:fillRect/>
          </a:stretch>
        </p:blipFill>
        <p:spPr>
          <a:xfrm>
            <a:off x="-1922365" y="8705"/>
            <a:ext cx="9847165" cy="1595122"/>
          </a:xfrm>
          <a:prstGeom prst="rect">
            <a:avLst/>
          </a:prstGeom>
        </p:spPr>
      </p:pic>
      <p:sp>
        <p:nvSpPr>
          <p:cNvPr id="4" name="TextBox 3">
            <a:extLst>
              <a:ext uri="{FF2B5EF4-FFF2-40B4-BE49-F238E27FC236}">
                <a16:creationId xmlns:a16="http://schemas.microsoft.com/office/drawing/2014/main" id="{5ED4C220-539B-EE3D-6400-ADFF5BA57C03}"/>
              </a:ext>
            </a:extLst>
          </p:cNvPr>
          <p:cNvSpPr txBox="1"/>
          <p:nvPr/>
        </p:nvSpPr>
        <p:spPr>
          <a:xfrm>
            <a:off x="1660344" y="375379"/>
            <a:ext cx="3736846" cy="8617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lang="en-GB" sz="5000" kern="0">
                <a:solidFill>
                  <a:srgbClr val="FAF9F5"/>
                </a:solidFill>
                <a:latin typeface="Platz" panose="020B0604000000000000" pitchFamily="34" charset="0"/>
                <a:cs typeface="Arial"/>
                <a:sym typeface="Arial"/>
              </a:rPr>
              <a:t>2024 Plans</a:t>
            </a:r>
            <a:endParaRPr kumimoji="0" lang="en-GB" sz="5000" b="0" i="0" u="none" strike="noStrike" kern="0" cap="none" spc="0" normalizeH="0" baseline="0" noProof="0">
              <a:ln>
                <a:noFill/>
              </a:ln>
              <a:solidFill>
                <a:srgbClr val="FAF9F5"/>
              </a:solidFill>
              <a:effectLst/>
              <a:uLnTx/>
              <a:uFillTx/>
              <a:latin typeface="Platz" panose="020B0604000000000000" pitchFamily="34" charset="0"/>
              <a:ea typeface="+mn-ea"/>
              <a:cs typeface="Arial"/>
              <a:sym typeface="Arial"/>
            </a:endParaRPr>
          </a:p>
        </p:txBody>
      </p:sp>
      <p:sp>
        <p:nvSpPr>
          <p:cNvPr id="9" name="Arrow: Down 8">
            <a:extLst>
              <a:ext uri="{FF2B5EF4-FFF2-40B4-BE49-F238E27FC236}">
                <a16:creationId xmlns:a16="http://schemas.microsoft.com/office/drawing/2014/main" id="{9469948F-C6BE-87A8-7245-0D48BC17D1F3}"/>
              </a:ext>
            </a:extLst>
          </p:cNvPr>
          <p:cNvSpPr/>
          <p:nvPr/>
        </p:nvSpPr>
        <p:spPr>
          <a:xfrm>
            <a:off x="973904" y="1723030"/>
            <a:ext cx="1247734" cy="4389535"/>
          </a:xfrm>
          <a:prstGeom prst="downArrow">
            <a:avLst/>
          </a:prstGeom>
          <a:solidFill>
            <a:srgbClr val="66C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996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rectangular object with black border&#10;&#10;Description automatically generated">
            <a:extLst>
              <a:ext uri="{FF2B5EF4-FFF2-40B4-BE49-F238E27FC236}">
                <a16:creationId xmlns:a16="http://schemas.microsoft.com/office/drawing/2014/main" id="{950DD80A-1168-00DC-AE37-8C551DD4B11E}"/>
              </a:ext>
            </a:extLst>
          </p:cNvPr>
          <p:cNvPicPr>
            <a:picLocks noChangeAspect="1"/>
          </p:cNvPicPr>
          <p:nvPr/>
        </p:nvPicPr>
        <p:blipFill>
          <a:blip r:embed="rId2"/>
          <a:stretch>
            <a:fillRect/>
          </a:stretch>
        </p:blipFill>
        <p:spPr>
          <a:xfrm>
            <a:off x="-1922365" y="8705"/>
            <a:ext cx="9847165" cy="1595122"/>
          </a:xfrm>
          <a:prstGeom prst="rect">
            <a:avLst/>
          </a:prstGeom>
        </p:spPr>
      </p:pic>
      <p:sp>
        <p:nvSpPr>
          <p:cNvPr id="5" name="TextBox 4">
            <a:extLst>
              <a:ext uri="{FF2B5EF4-FFF2-40B4-BE49-F238E27FC236}">
                <a16:creationId xmlns:a16="http://schemas.microsoft.com/office/drawing/2014/main" id="{BA313BD7-02E0-0F6E-8ED1-A1040C708917}"/>
              </a:ext>
            </a:extLst>
          </p:cNvPr>
          <p:cNvSpPr txBox="1"/>
          <p:nvPr/>
        </p:nvSpPr>
        <p:spPr>
          <a:xfrm>
            <a:off x="1586533" y="375379"/>
            <a:ext cx="4807363" cy="86177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GB" sz="5000" b="0" i="0" u="none" strike="noStrike" kern="0" cap="none" spc="0" normalizeH="0" baseline="0" noProof="0">
                <a:ln>
                  <a:noFill/>
                </a:ln>
                <a:solidFill>
                  <a:srgbClr val="FAF9F5"/>
                </a:solidFill>
                <a:effectLst/>
                <a:uLnTx/>
                <a:uFillTx/>
                <a:latin typeface="Platz" panose="020B0604000000000000" pitchFamily="34" charset="0"/>
                <a:ea typeface="+mn-ea"/>
                <a:cs typeface="Arial"/>
                <a:sym typeface="Arial"/>
              </a:rPr>
              <a:t>NEW! Publications</a:t>
            </a:r>
          </a:p>
        </p:txBody>
      </p:sp>
      <p:sp>
        <p:nvSpPr>
          <p:cNvPr id="6" name="Content Placeholder 2">
            <a:extLst>
              <a:ext uri="{FF2B5EF4-FFF2-40B4-BE49-F238E27FC236}">
                <a16:creationId xmlns:a16="http://schemas.microsoft.com/office/drawing/2014/main" id="{57585DF1-6D33-C5A5-3BB9-9F0F71E235C1}"/>
              </a:ext>
            </a:extLst>
          </p:cNvPr>
          <p:cNvSpPr>
            <a:spLocks noGrp="1"/>
          </p:cNvSpPr>
          <p:nvPr>
            <p:ph idx="1"/>
          </p:nvPr>
        </p:nvSpPr>
        <p:spPr>
          <a:xfrm>
            <a:off x="642144" y="4004750"/>
            <a:ext cx="5751752" cy="1288586"/>
          </a:xfrm>
        </p:spPr>
        <p:txBody>
          <a:bodyPr vert="horz" lIns="91440" tIns="45720" rIns="91440" bIns="45720" rtlCol="0">
            <a:normAutofit/>
          </a:bodyPr>
          <a:lstStyle/>
          <a:p>
            <a:pPr>
              <a:buClr>
                <a:schemeClr val="accent4"/>
              </a:buClr>
            </a:pPr>
            <a:r>
              <a:rPr lang="en-US" sz="2400">
                <a:latin typeface="Adelle Rg" panose="02000503060000020004" pitchFamily="50" charset="0"/>
              </a:rPr>
              <a:t>Report, </a:t>
            </a:r>
            <a:r>
              <a:rPr lang="en-US" sz="2400" i="1">
                <a:latin typeface="Adelle Rg" panose="02000503060000020004" pitchFamily="50" charset="0"/>
              </a:rPr>
              <a:t>The law and CEFMU: A synthesis of recent evidence on impact and implications, </a:t>
            </a:r>
            <a:r>
              <a:rPr lang="en-US" sz="2400">
                <a:latin typeface="Adelle Rg" panose="02000503060000020004" pitchFamily="50" charset="0"/>
              </a:rPr>
              <a:t>GNB (2024)</a:t>
            </a:r>
          </a:p>
          <a:p>
            <a:endParaRPr lang="en-US" sz="2200"/>
          </a:p>
        </p:txBody>
      </p:sp>
      <p:pic>
        <p:nvPicPr>
          <p:cNvPr id="7" name="Picture 2">
            <a:extLst>
              <a:ext uri="{FF2B5EF4-FFF2-40B4-BE49-F238E27FC236}">
                <a16:creationId xmlns:a16="http://schemas.microsoft.com/office/drawing/2014/main" id="{19BE2F40-D8E5-92F2-2077-DE5650B285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53428" y="2009870"/>
            <a:ext cx="2323051" cy="3283465"/>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Document with solid fill">
            <a:extLst>
              <a:ext uri="{FF2B5EF4-FFF2-40B4-BE49-F238E27FC236}">
                <a16:creationId xmlns:a16="http://schemas.microsoft.com/office/drawing/2014/main" id="{EC36C763-2799-280C-338F-C3823BC9E91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294" t="4103" r="9022" b="5587"/>
          <a:stretch/>
        </p:blipFill>
        <p:spPr>
          <a:xfrm>
            <a:off x="9501326" y="2294892"/>
            <a:ext cx="2364101" cy="2713422"/>
          </a:xfrm>
          <a:prstGeom prst="rect">
            <a:avLst/>
          </a:prstGeom>
        </p:spPr>
      </p:pic>
      <p:sp>
        <p:nvSpPr>
          <p:cNvPr id="11" name="Content Placeholder 2">
            <a:extLst>
              <a:ext uri="{FF2B5EF4-FFF2-40B4-BE49-F238E27FC236}">
                <a16:creationId xmlns:a16="http://schemas.microsoft.com/office/drawing/2014/main" id="{D1A6B30E-20FC-8177-F796-FB727102877D}"/>
              </a:ext>
            </a:extLst>
          </p:cNvPr>
          <p:cNvSpPr txBox="1">
            <a:spLocks/>
          </p:cNvSpPr>
          <p:nvPr/>
        </p:nvSpPr>
        <p:spPr>
          <a:xfrm>
            <a:off x="642144" y="2156263"/>
            <a:ext cx="5751752" cy="12359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pPr>
            <a:r>
              <a:rPr lang="en-US" sz="2400">
                <a:latin typeface="Adelle Rg" panose="02000503060000020004" pitchFamily="50" charset="0"/>
              </a:rPr>
              <a:t>Global thematic brief, </a:t>
            </a:r>
            <a:r>
              <a:rPr lang="en-US" sz="2400" i="1">
                <a:latin typeface="Adelle Rg" panose="02000503060000020004" pitchFamily="50" charset="0"/>
              </a:rPr>
              <a:t>The impact of the law on child marriage and girls’ rights, </a:t>
            </a:r>
            <a:r>
              <a:rPr lang="en-US" sz="2400">
                <a:latin typeface="Adelle Rg" panose="02000503060000020004" pitchFamily="50" charset="0"/>
              </a:rPr>
              <a:t>GNB (2024)</a:t>
            </a:r>
          </a:p>
        </p:txBody>
      </p:sp>
    </p:spTree>
    <p:extLst>
      <p:ext uri="{BB962C8B-B14F-4D97-AF65-F5344CB8AC3E}">
        <p14:creationId xmlns:p14="http://schemas.microsoft.com/office/powerpoint/2010/main" val="1506720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930980" y="2003952"/>
            <a:ext cx="4469843" cy="727828"/>
          </a:xfrm>
          <a:prstGeom prst="rect">
            <a:avLst/>
          </a:prstGeom>
        </p:spPr>
        <p:txBody>
          <a:bodyPr lIns="0" tIns="0" rIns="0" bIns="0" rtlCol="0" anchor="t">
            <a:spAutoFit/>
          </a:bodyPr>
          <a:lstStyle/>
          <a:p>
            <a:pPr marL="0" marR="0" lvl="0" indent="0" algn="ctr" defTabSz="914400" rtl="0" eaLnBrk="1" fontAlgn="auto" latinLnBrk="0" hangingPunct="1">
              <a:lnSpc>
                <a:spcPts val="6281"/>
              </a:lnSpc>
              <a:spcBef>
                <a:spcPts val="0"/>
              </a:spcBef>
              <a:spcAft>
                <a:spcPts val="0"/>
              </a:spcAft>
              <a:buClrTx/>
              <a:buSzTx/>
              <a:buFontTx/>
              <a:buNone/>
              <a:tabLst/>
              <a:defRPr/>
            </a:pPr>
            <a:r>
              <a:rPr kumimoji="0" lang="en-US" sz="3600" b="0" i="0" u="none" strike="noStrike" kern="1200" cap="none" spc="0" normalizeH="0" baseline="0" noProof="0">
                <a:ln>
                  <a:noFill/>
                </a:ln>
                <a:solidFill>
                  <a:srgbClr val="FAA819"/>
                </a:solidFill>
                <a:effectLst/>
                <a:uLnTx/>
                <a:uFillTx/>
                <a:latin typeface="Platz"/>
                <a:ea typeface="+mn-ea"/>
                <a:cs typeface="+mn-cs"/>
              </a:rPr>
              <a:t>GLOBAL CHANNELS</a:t>
            </a:r>
          </a:p>
        </p:txBody>
      </p:sp>
      <p:sp>
        <p:nvSpPr>
          <p:cNvPr id="24" name="TextBox 24"/>
          <p:cNvSpPr txBox="1"/>
          <p:nvPr/>
        </p:nvSpPr>
        <p:spPr>
          <a:xfrm>
            <a:off x="7178423" y="2091744"/>
            <a:ext cx="4174407"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AA819"/>
                </a:solidFill>
                <a:effectLst/>
                <a:uLnTx/>
                <a:uFillTx/>
                <a:latin typeface="Platz"/>
                <a:ea typeface="+mn-ea"/>
                <a:cs typeface="+mn-cs"/>
              </a:rPr>
              <a:t>LATIN AMERICA AND CARIBBEAN</a:t>
            </a:r>
          </a:p>
        </p:txBody>
      </p:sp>
      <p:grpSp>
        <p:nvGrpSpPr>
          <p:cNvPr id="36" name="Group 35">
            <a:extLst>
              <a:ext uri="{FF2B5EF4-FFF2-40B4-BE49-F238E27FC236}">
                <a16:creationId xmlns:a16="http://schemas.microsoft.com/office/drawing/2014/main" id="{95E65F02-3912-5CCA-76FE-2BBD1BEAAFAB}"/>
              </a:ext>
            </a:extLst>
          </p:cNvPr>
          <p:cNvGrpSpPr/>
          <p:nvPr/>
        </p:nvGrpSpPr>
        <p:grpSpPr>
          <a:xfrm>
            <a:off x="930980" y="3839866"/>
            <a:ext cx="4941154" cy="633600"/>
            <a:chOff x="685800" y="4212982"/>
            <a:chExt cx="4941154" cy="633600"/>
          </a:xfrm>
        </p:grpSpPr>
        <p:grpSp>
          <p:nvGrpSpPr>
            <p:cNvPr id="4" name="Group 4"/>
            <p:cNvGrpSpPr/>
            <p:nvPr/>
          </p:nvGrpSpPr>
          <p:grpSpPr>
            <a:xfrm>
              <a:off x="685800" y="4212982"/>
              <a:ext cx="4941154" cy="633600"/>
              <a:chOff x="0" y="0"/>
              <a:chExt cx="2442854" cy="312895"/>
            </a:xfrm>
          </p:grpSpPr>
          <p:sp>
            <p:nvSpPr>
              <p:cNvPr id="5" name="Freeform 5">
                <a:hlinkClick r:id="rId2" tooltip="https://twitter.com/GirlsNotBrides"/>
              </p:cNvPr>
              <p:cNvSpPr/>
              <p:nvPr/>
            </p:nvSpPr>
            <p:spPr>
              <a:xfrm>
                <a:off x="0" y="0"/>
                <a:ext cx="2442854" cy="312895"/>
              </a:xfrm>
              <a:custGeom>
                <a:avLst/>
                <a:gdLst/>
                <a:ahLst/>
                <a:cxnLst/>
                <a:rect l="l" t="t" r="r" b="b"/>
                <a:pathLst>
                  <a:path w="2442854" h="312895">
                    <a:moveTo>
                      <a:pt x="0" y="0"/>
                    </a:moveTo>
                    <a:lnTo>
                      <a:pt x="2442854" y="0"/>
                    </a:lnTo>
                    <a:lnTo>
                      <a:pt x="2442854" y="312895"/>
                    </a:lnTo>
                    <a:lnTo>
                      <a:pt x="0" y="312895"/>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Freeform 11"/>
            <p:cNvSpPr/>
            <p:nvPr/>
          </p:nvSpPr>
          <p:spPr>
            <a:xfrm>
              <a:off x="848049" y="4275554"/>
              <a:ext cx="795810" cy="525131"/>
            </a:xfrm>
            <a:custGeom>
              <a:avLst/>
              <a:gdLst/>
              <a:ahLst/>
              <a:cxnLst/>
              <a:rect l="l" t="t" r="r" b="b"/>
              <a:pathLst>
                <a:path w="1042021" h="787697">
                  <a:moveTo>
                    <a:pt x="0" y="0"/>
                  </a:moveTo>
                  <a:lnTo>
                    <a:pt x="1042021" y="0"/>
                  </a:lnTo>
                  <a:lnTo>
                    <a:pt x="1042021" y="787697"/>
                  </a:lnTo>
                  <a:lnTo>
                    <a:pt x="0" y="787697"/>
                  </a:lnTo>
                  <a:lnTo>
                    <a:pt x="0" y="0"/>
                  </a:lnTo>
                  <a:close/>
                </a:path>
              </a:pathLst>
            </a:custGeom>
            <a:blipFill>
              <a:blip r:embed="rId3"/>
              <a:stretch>
                <a:fillRect l="-349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6"/>
            <p:cNvSpPr txBox="1"/>
            <p:nvPr/>
          </p:nvSpPr>
          <p:spPr>
            <a:xfrm>
              <a:off x="1481610" y="4351395"/>
              <a:ext cx="3909688" cy="378950"/>
            </a:xfrm>
            <a:prstGeom prst="rect">
              <a:avLst/>
            </a:prstGeom>
          </p:spPr>
          <p:txBody>
            <a:bodyPr wrap="square" lIns="0" tIns="0" rIns="0" bIns="0" rtlCol="0" anchor="t">
              <a:spAutoFit/>
            </a:bodyPr>
            <a:lstStyle/>
            <a:p>
              <a:pPr marL="0" marR="0" lvl="0" indent="0" algn="ctr" defTabSz="914400" rtl="0" eaLnBrk="1" fontAlgn="auto" latinLnBrk="0" hangingPunct="1">
                <a:lnSpc>
                  <a:spcPts val="3128"/>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twitter.com/</a:t>
              </a:r>
              <a:r>
                <a:rPr kumimoji="0" lang="en-US" sz="2100" b="0" i="0" u="none" strike="noStrike" kern="1200" cap="none" spc="0" normalizeH="0" baseline="0" noProof="0" err="1">
                  <a:ln>
                    <a:noFill/>
                  </a:ln>
                  <a:solidFill>
                    <a:srgbClr val="FFFFFF"/>
                  </a:solidFill>
                  <a:effectLst/>
                  <a:uLnTx/>
                  <a:uFillTx/>
                  <a:latin typeface="Adelle Rg" panose="02000503060000020004" pitchFamily="50" charset="0"/>
                  <a:ea typeface="+mn-ea"/>
                  <a:cs typeface="+mn-cs"/>
                </a:rPr>
                <a:t>GirlsNotBrides</a:t>
              </a:r>
              <a:endPar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endParaRPr>
            </a:p>
          </p:txBody>
        </p:sp>
      </p:grpSp>
      <p:grpSp>
        <p:nvGrpSpPr>
          <p:cNvPr id="37" name="Group 36">
            <a:extLst>
              <a:ext uri="{FF2B5EF4-FFF2-40B4-BE49-F238E27FC236}">
                <a16:creationId xmlns:a16="http://schemas.microsoft.com/office/drawing/2014/main" id="{C22FD3E5-C1F2-4084-F6AE-2DD3D9471664}"/>
              </a:ext>
            </a:extLst>
          </p:cNvPr>
          <p:cNvGrpSpPr/>
          <p:nvPr/>
        </p:nvGrpSpPr>
        <p:grpSpPr>
          <a:xfrm>
            <a:off x="930980" y="4634511"/>
            <a:ext cx="4941154" cy="632893"/>
            <a:chOff x="685800" y="5141957"/>
            <a:chExt cx="4941154" cy="632893"/>
          </a:xfrm>
        </p:grpSpPr>
        <p:grpSp>
          <p:nvGrpSpPr>
            <p:cNvPr id="6" name="Group 6"/>
            <p:cNvGrpSpPr/>
            <p:nvPr/>
          </p:nvGrpSpPr>
          <p:grpSpPr>
            <a:xfrm>
              <a:off x="685800" y="5141957"/>
              <a:ext cx="4941154" cy="632893"/>
              <a:chOff x="0" y="0"/>
              <a:chExt cx="2442854" cy="312895"/>
            </a:xfrm>
          </p:grpSpPr>
          <p:sp>
            <p:nvSpPr>
              <p:cNvPr id="7" name="Freeform 7">
                <a:hlinkClick r:id="rId4" tooltip="https://www.facebook.com/GirlsNotBrides"/>
              </p:cNvPr>
              <p:cNvSpPr/>
              <p:nvPr/>
            </p:nvSpPr>
            <p:spPr>
              <a:xfrm>
                <a:off x="0" y="0"/>
                <a:ext cx="2442854" cy="312895"/>
              </a:xfrm>
              <a:custGeom>
                <a:avLst/>
                <a:gdLst/>
                <a:ahLst/>
                <a:cxnLst/>
                <a:rect l="l" t="t" r="r" b="b"/>
                <a:pathLst>
                  <a:path w="2442854" h="312895">
                    <a:moveTo>
                      <a:pt x="0" y="0"/>
                    </a:moveTo>
                    <a:lnTo>
                      <a:pt x="2442854" y="0"/>
                    </a:lnTo>
                    <a:lnTo>
                      <a:pt x="2442854" y="312895"/>
                    </a:lnTo>
                    <a:lnTo>
                      <a:pt x="0" y="312895"/>
                    </a:lnTo>
                    <a:close/>
                  </a:path>
                </a:pathLst>
              </a:custGeom>
              <a:solidFill>
                <a:srgbClr val="1A47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Freeform 12"/>
            <p:cNvSpPr/>
            <p:nvPr/>
          </p:nvSpPr>
          <p:spPr>
            <a:xfrm>
              <a:off x="737104" y="5182765"/>
              <a:ext cx="551276" cy="551276"/>
            </a:xfrm>
            <a:custGeom>
              <a:avLst/>
              <a:gdLst/>
              <a:ahLst/>
              <a:cxnLst/>
              <a:rect l="l" t="t" r="r" b="b"/>
              <a:pathLst>
                <a:path w="826914" h="826914">
                  <a:moveTo>
                    <a:pt x="0" y="0"/>
                  </a:moveTo>
                  <a:lnTo>
                    <a:pt x="826914" y="0"/>
                  </a:lnTo>
                  <a:lnTo>
                    <a:pt x="826914" y="826915"/>
                  </a:lnTo>
                  <a:lnTo>
                    <a:pt x="0" y="8269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7"/>
            <p:cNvSpPr txBox="1"/>
            <p:nvPr/>
          </p:nvSpPr>
          <p:spPr>
            <a:xfrm>
              <a:off x="1481610" y="5258774"/>
              <a:ext cx="4051614" cy="378950"/>
            </a:xfrm>
            <a:prstGeom prst="rect">
              <a:avLst/>
            </a:prstGeom>
          </p:spPr>
          <p:txBody>
            <a:bodyPr wrap="square" lIns="0" tIns="0" rIns="0" bIns="0" rtlCol="0" anchor="t">
              <a:spAutoFit/>
            </a:bodyPr>
            <a:lstStyle/>
            <a:p>
              <a:pPr marL="0" marR="0" lvl="0" indent="0" algn="ctr" defTabSz="914400" rtl="0" eaLnBrk="1" fontAlgn="auto" latinLnBrk="0" hangingPunct="1">
                <a:lnSpc>
                  <a:spcPts val="3128"/>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facebook.com/</a:t>
              </a:r>
              <a:r>
                <a:rPr kumimoji="0" lang="en-US" sz="2100" b="0" i="0" u="none" strike="noStrike" kern="1200" cap="none" spc="0" normalizeH="0" baseline="0" noProof="0" err="1">
                  <a:ln>
                    <a:noFill/>
                  </a:ln>
                  <a:solidFill>
                    <a:srgbClr val="FFFFFF"/>
                  </a:solidFill>
                  <a:effectLst/>
                  <a:uLnTx/>
                  <a:uFillTx/>
                  <a:latin typeface="Adelle Rg" panose="02000503060000020004" pitchFamily="50" charset="0"/>
                  <a:ea typeface="+mn-ea"/>
                  <a:cs typeface="+mn-cs"/>
                </a:rPr>
                <a:t>GirlsNotBrides</a:t>
              </a:r>
              <a:endPar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endParaRPr>
            </a:p>
          </p:txBody>
        </p:sp>
      </p:grpSp>
      <p:grpSp>
        <p:nvGrpSpPr>
          <p:cNvPr id="38" name="Group 37">
            <a:extLst>
              <a:ext uri="{FF2B5EF4-FFF2-40B4-BE49-F238E27FC236}">
                <a16:creationId xmlns:a16="http://schemas.microsoft.com/office/drawing/2014/main" id="{E24AF6C2-14BC-0B6C-62D4-0888FD0FD513}"/>
              </a:ext>
            </a:extLst>
          </p:cNvPr>
          <p:cNvGrpSpPr/>
          <p:nvPr/>
        </p:nvGrpSpPr>
        <p:grpSpPr>
          <a:xfrm>
            <a:off x="930980" y="5384221"/>
            <a:ext cx="4941154" cy="715237"/>
            <a:chOff x="685800" y="5879548"/>
            <a:chExt cx="4941154" cy="715237"/>
          </a:xfrm>
        </p:grpSpPr>
        <p:grpSp>
          <p:nvGrpSpPr>
            <p:cNvPr id="8" name="Group 8"/>
            <p:cNvGrpSpPr/>
            <p:nvPr/>
          </p:nvGrpSpPr>
          <p:grpSpPr>
            <a:xfrm>
              <a:off x="685800" y="5879548"/>
              <a:ext cx="4941154" cy="632893"/>
              <a:chOff x="0" y="0"/>
              <a:chExt cx="2442854" cy="312895"/>
            </a:xfrm>
          </p:grpSpPr>
          <p:sp>
            <p:nvSpPr>
              <p:cNvPr id="9" name="Freeform 9"/>
              <p:cNvSpPr/>
              <p:nvPr/>
            </p:nvSpPr>
            <p:spPr>
              <a:xfrm>
                <a:off x="0" y="0"/>
                <a:ext cx="2442854" cy="312895"/>
              </a:xfrm>
              <a:custGeom>
                <a:avLst/>
                <a:gdLst/>
                <a:ahLst/>
                <a:cxnLst/>
                <a:rect l="l" t="t" r="r" b="b"/>
                <a:pathLst>
                  <a:path w="2442854" h="312895">
                    <a:moveTo>
                      <a:pt x="0" y="0"/>
                    </a:moveTo>
                    <a:lnTo>
                      <a:pt x="2442854" y="0"/>
                    </a:lnTo>
                    <a:lnTo>
                      <a:pt x="2442854" y="312895"/>
                    </a:lnTo>
                    <a:lnTo>
                      <a:pt x="0" y="312895"/>
                    </a:lnTo>
                    <a:close/>
                  </a:path>
                </a:pathLst>
              </a:custGeom>
              <a:solidFill>
                <a:srgbClr val="2197B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Freeform 22"/>
            <p:cNvSpPr/>
            <p:nvPr/>
          </p:nvSpPr>
          <p:spPr>
            <a:xfrm>
              <a:off x="795807" y="5904818"/>
              <a:ext cx="450147" cy="450147"/>
            </a:xfrm>
            <a:custGeom>
              <a:avLst/>
              <a:gdLst/>
              <a:ahLst/>
              <a:cxnLst/>
              <a:rect l="l" t="t" r="r" b="b"/>
              <a:pathLst>
                <a:path w="675221" h="675221">
                  <a:moveTo>
                    <a:pt x="0" y="0"/>
                  </a:moveTo>
                  <a:lnTo>
                    <a:pt x="675221" y="0"/>
                  </a:lnTo>
                  <a:lnTo>
                    <a:pt x="675221" y="675221"/>
                  </a:lnTo>
                  <a:lnTo>
                    <a:pt x="0" y="6752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8"/>
            <p:cNvSpPr txBox="1"/>
            <p:nvPr/>
          </p:nvSpPr>
          <p:spPr>
            <a:xfrm>
              <a:off x="1710501" y="5954866"/>
              <a:ext cx="3680797" cy="639919"/>
            </a:xfrm>
            <a:prstGeom prst="rect">
              <a:avLst/>
            </a:prstGeom>
          </p:spPr>
          <p:txBody>
            <a:bodyPr wrap="square" lIns="0" tIns="0" rIns="0" bIns="0" rtlCol="0" anchor="t">
              <a:spAutoFit/>
            </a:bodyPr>
            <a:lstStyle/>
            <a:p>
              <a:pPr marL="0" marR="0" lvl="0" indent="0" algn="l" defTabSz="914400" rtl="0" eaLnBrk="1" fontAlgn="auto" latinLnBrk="0" hangingPunct="1">
                <a:lnSpc>
                  <a:spcPts val="1967"/>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Girls Not Brides:  The Global Partnership to End Child Marriage</a:t>
              </a:r>
            </a:p>
            <a:p>
              <a:pPr marL="0" marR="0" lvl="0" indent="0" algn="l" defTabSz="914400" rtl="0" eaLnBrk="1" fontAlgn="auto" latinLnBrk="0" hangingPunct="1">
                <a:lnSpc>
                  <a:spcPts val="579"/>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delle Rg" panose="02000503060000020004" pitchFamily="50" charset="0"/>
                <a:ea typeface="+mn-ea"/>
                <a:cs typeface="+mn-cs"/>
              </a:endParaRPr>
            </a:p>
          </p:txBody>
        </p:sp>
      </p:grpSp>
      <p:grpSp>
        <p:nvGrpSpPr>
          <p:cNvPr id="39" name="Group 38">
            <a:extLst>
              <a:ext uri="{FF2B5EF4-FFF2-40B4-BE49-F238E27FC236}">
                <a16:creationId xmlns:a16="http://schemas.microsoft.com/office/drawing/2014/main" id="{8F7BCF2A-20B5-2C01-1333-9C3E5374CAB7}"/>
              </a:ext>
            </a:extLst>
          </p:cNvPr>
          <p:cNvGrpSpPr/>
          <p:nvPr/>
        </p:nvGrpSpPr>
        <p:grpSpPr>
          <a:xfrm>
            <a:off x="7238453" y="3422068"/>
            <a:ext cx="4054348" cy="632893"/>
            <a:chOff x="7434401" y="3541814"/>
            <a:chExt cx="4054348" cy="632893"/>
          </a:xfrm>
        </p:grpSpPr>
        <p:grpSp>
          <p:nvGrpSpPr>
            <p:cNvPr id="13" name="Group 13"/>
            <p:cNvGrpSpPr/>
            <p:nvPr/>
          </p:nvGrpSpPr>
          <p:grpSpPr>
            <a:xfrm>
              <a:off x="7434401" y="3541814"/>
              <a:ext cx="4054348" cy="632893"/>
              <a:chOff x="0" y="0"/>
              <a:chExt cx="2004426" cy="312895"/>
            </a:xfrm>
          </p:grpSpPr>
          <p:sp>
            <p:nvSpPr>
              <p:cNvPr id="14" name="Freeform 14"/>
              <p:cNvSpPr/>
              <p:nvPr/>
            </p:nvSpPr>
            <p:spPr>
              <a:xfrm>
                <a:off x="0" y="0"/>
                <a:ext cx="2004426" cy="312895"/>
              </a:xfrm>
              <a:custGeom>
                <a:avLst/>
                <a:gdLst/>
                <a:ahLst/>
                <a:cxnLst/>
                <a:rect l="l" t="t" r="r" b="b"/>
                <a:pathLst>
                  <a:path w="2004426" h="312895">
                    <a:moveTo>
                      <a:pt x="0" y="0"/>
                    </a:moveTo>
                    <a:lnTo>
                      <a:pt x="2004426" y="0"/>
                    </a:lnTo>
                    <a:lnTo>
                      <a:pt x="2004426" y="312895"/>
                    </a:lnTo>
                    <a:lnTo>
                      <a:pt x="0" y="312895"/>
                    </a:lnTo>
                    <a:close/>
                  </a:path>
                </a:pathLst>
              </a:custGeom>
              <a:solidFill>
                <a:srgbClr val="DD2A7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19"/>
            <p:cNvSpPr/>
            <p:nvPr/>
          </p:nvSpPr>
          <p:spPr>
            <a:xfrm>
              <a:off x="7605762" y="3622273"/>
              <a:ext cx="448669" cy="448669"/>
            </a:xfrm>
            <a:custGeom>
              <a:avLst/>
              <a:gdLst/>
              <a:ahLst/>
              <a:cxnLst/>
              <a:rect l="l" t="t" r="r" b="b"/>
              <a:pathLst>
                <a:path w="673003" h="673003">
                  <a:moveTo>
                    <a:pt x="0" y="0"/>
                  </a:moveTo>
                  <a:lnTo>
                    <a:pt x="673003" y="0"/>
                  </a:lnTo>
                  <a:lnTo>
                    <a:pt x="673003" y="673003"/>
                  </a:lnTo>
                  <a:lnTo>
                    <a:pt x="0" y="673003"/>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9"/>
            <p:cNvSpPr txBox="1"/>
            <p:nvPr/>
          </p:nvSpPr>
          <p:spPr>
            <a:xfrm>
              <a:off x="8132855" y="3654567"/>
              <a:ext cx="3032029" cy="384080"/>
            </a:xfrm>
            <a:prstGeom prst="rect">
              <a:avLst/>
            </a:prstGeom>
          </p:spPr>
          <p:txBody>
            <a:bodyPr wrap="square" lIns="0" tIns="0" rIns="0" bIns="0" rtlCol="0" anchor="t">
              <a:spAutoFit/>
            </a:bodyPr>
            <a:lstStyle/>
            <a:p>
              <a:pPr marL="0" marR="0" lvl="0" indent="0" algn="ctr" defTabSz="914400" rtl="0" eaLnBrk="1" fontAlgn="auto" latinLnBrk="0" hangingPunct="1">
                <a:lnSpc>
                  <a:spcPts val="3128"/>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instagram.com/</a:t>
              </a:r>
              <a:r>
                <a:rPr kumimoji="0" lang="en-US" sz="2100" b="0" i="0" u="none" strike="noStrike" kern="1200" cap="none" spc="0" normalizeH="0" baseline="0" noProof="0" err="1">
                  <a:ln>
                    <a:noFill/>
                  </a:ln>
                  <a:solidFill>
                    <a:srgbClr val="FFFFFF"/>
                  </a:solidFill>
                  <a:effectLst/>
                  <a:uLnTx/>
                  <a:uFillTx/>
                  <a:latin typeface="Adelle Rg" panose="02000503060000020004" pitchFamily="50" charset="0"/>
                  <a:ea typeface="+mn-ea"/>
                  <a:cs typeface="+mn-cs"/>
                </a:rPr>
                <a:t>gnblac</a:t>
              </a:r>
              <a:endPar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endParaRPr>
            </a:p>
          </p:txBody>
        </p:sp>
      </p:grpSp>
      <p:grpSp>
        <p:nvGrpSpPr>
          <p:cNvPr id="41" name="Group 40">
            <a:extLst>
              <a:ext uri="{FF2B5EF4-FFF2-40B4-BE49-F238E27FC236}">
                <a16:creationId xmlns:a16="http://schemas.microsoft.com/office/drawing/2014/main" id="{31002C01-309D-86A9-641C-C02E09FE2799}"/>
              </a:ext>
            </a:extLst>
          </p:cNvPr>
          <p:cNvGrpSpPr/>
          <p:nvPr/>
        </p:nvGrpSpPr>
        <p:grpSpPr>
          <a:xfrm>
            <a:off x="7238453" y="4988804"/>
            <a:ext cx="4054348" cy="632893"/>
            <a:chOff x="7434401" y="5144586"/>
            <a:chExt cx="4054348" cy="632893"/>
          </a:xfrm>
        </p:grpSpPr>
        <p:grpSp>
          <p:nvGrpSpPr>
            <p:cNvPr id="17" name="Group 17"/>
            <p:cNvGrpSpPr/>
            <p:nvPr/>
          </p:nvGrpSpPr>
          <p:grpSpPr>
            <a:xfrm>
              <a:off x="7434401" y="5144586"/>
              <a:ext cx="4054348" cy="632893"/>
              <a:chOff x="0" y="0"/>
              <a:chExt cx="2004426" cy="312895"/>
            </a:xfrm>
          </p:grpSpPr>
          <p:sp>
            <p:nvSpPr>
              <p:cNvPr id="18" name="Freeform 18"/>
              <p:cNvSpPr/>
              <p:nvPr/>
            </p:nvSpPr>
            <p:spPr>
              <a:xfrm>
                <a:off x="0" y="0"/>
                <a:ext cx="2004426" cy="312895"/>
              </a:xfrm>
              <a:custGeom>
                <a:avLst/>
                <a:gdLst/>
                <a:ahLst/>
                <a:cxnLst/>
                <a:rect l="l" t="t" r="r" b="b"/>
                <a:pathLst>
                  <a:path w="2004426" h="312895">
                    <a:moveTo>
                      <a:pt x="0" y="0"/>
                    </a:moveTo>
                    <a:lnTo>
                      <a:pt x="2004426" y="0"/>
                    </a:lnTo>
                    <a:lnTo>
                      <a:pt x="2004426" y="312895"/>
                    </a:lnTo>
                    <a:lnTo>
                      <a:pt x="0" y="312895"/>
                    </a:lnTo>
                    <a:close/>
                  </a:path>
                </a:pathLst>
              </a:custGeom>
              <a:solidFill>
                <a:srgbClr val="1A47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Freeform 21"/>
            <p:cNvSpPr/>
            <p:nvPr/>
          </p:nvSpPr>
          <p:spPr>
            <a:xfrm>
              <a:off x="7503155" y="5178609"/>
              <a:ext cx="551276" cy="551276"/>
            </a:xfrm>
            <a:custGeom>
              <a:avLst/>
              <a:gdLst/>
              <a:ahLst/>
              <a:cxnLst/>
              <a:rect l="l" t="t" r="r" b="b"/>
              <a:pathLst>
                <a:path w="826914" h="826914">
                  <a:moveTo>
                    <a:pt x="0" y="0"/>
                  </a:moveTo>
                  <a:lnTo>
                    <a:pt x="826915" y="0"/>
                  </a:lnTo>
                  <a:lnTo>
                    <a:pt x="826915" y="826915"/>
                  </a:lnTo>
                  <a:lnTo>
                    <a:pt x="0" y="8269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30"/>
            <p:cNvSpPr txBox="1"/>
            <p:nvPr/>
          </p:nvSpPr>
          <p:spPr>
            <a:xfrm>
              <a:off x="8074047" y="5271557"/>
              <a:ext cx="3395086" cy="378950"/>
            </a:xfrm>
            <a:prstGeom prst="rect">
              <a:avLst/>
            </a:prstGeom>
          </p:spPr>
          <p:txBody>
            <a:bodyPr wrap="square" lIns="0" tIns="0" rIns="0" bIns="0" rtlCol="0" anchor="t">
              <a:spAutoFit/>
            </a:bodyPr>
            <a:lstStyle/>
            <a:p>
              <a:pPr marL="0" marR="0" lvl="0" indent="0" algn="ctr" defTabSz="914400" rtl="0" eaLnBrk="1" fontAlgn="auto" latinLnBrk="0" hangingPunct="1">
                <a:lnSpc>
                  <a:spcPts val="3128"/>
                </a:lnSpc>
                <a:spcBef>
                  <a:spcPct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facebook.com/GNBLAC/</a:t>
              </a:r>
            </a:p>
          </p:txBody>
        </p:sp>
      </p:grpSp>
      <p:grpSp>
        <p:nvGrpSpPr>
          <p:cNvPr id="40" name="Group 39">
            <a:extLst>
              <a:ext uri="{FF2B5EF4-FFF2-40B4-BE49-F238E27FC236}">
                <a16:creationId xmlns:a16="http://schemas.microsoft.com/office/drawing/2014/main" id="{B28D7959-134A-65C1-AC8C-BF2F08BBB0EE}"/>
              </a:ext>
            </a:extLst>
          </p:cNvPr>
          <p:cNvGrpSpPr/>
          <p:nvPr/>
        </p:nvGrpSpPr>
        <p:grpSpPr>
          <a:xfrm>
            <a:off x="7238453" y="4212258"/>
            <a:ext cx="4054348" cy="632893"/>
            <a:chOff x="7434401" y="4343200"/>
            <a:chExt cx="4054348" cy="632893"/>
          </a:xfrm>
        </p:grpSpPr>
        <p:grpSp>
          <p:nvGrpSpPr>
            <p:cNvPr id="15" name="Group 15"/>
            <p:cNvGrpSpPr/>
            <p:nvPr/>
          </p:nvGrpSpPr>
          <p:grpSpPr>
            <a:xfrm>
              <a:off x="7434401" y="4343200"/>
              <a:ext cx="4054348" cy="632893"/>
              <a:chOff x="0" y="0"/>
              <a:chExt cx="2004426" cy="312895"/>
            </a:xfrm>
          </p:grpSpPr>
          <p:sp>
            <p:nvSpPr>
              <p:cNvPr id="16" name="Freeform 16">
                <a:hlinkClick r:id="rId10" tooltip="https://twitter.com/GNB_LAC"/>
              </p:cNvPr>
              <p:cNvSpPr/>
              <p:nvPr/>
            </p:nvSpPr>
            <p:spPr>
              <a:xfrm>
                <a:off x="0" y="0"/>
                <a:ext cx="2004426" cy="312895"/>
              </a:xfrm>
              <a:custGeom>
                <a:avLst/>
                <a:gdLst/>
                <a:ahLst/>
                <a:cxnLst/>
                <a:rect l="l" t="t" r="r" b="b"/>
                <a:pathLst>
                  <a:path w="2004426" h="312895">
                    <a:moveTo>
                      <a:pt x="0" y="0"/>
                    </a:moveTo>
                    <a:lnTo>
                      <a:pt x="2004426" y="0"/>
                    </a:lnTo>
                    <a:lnTo>
                      <a:pt x="2004426" y="312895"/>
                    </a:lnTo>
                    <a:lnTo>
                      <a:pt x="0" y="312895"/>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20"/>
            <p:cNvSpPr/>
            <p:nvPr/>
          </p:nvSpPr>
          <p:spPr>
            <a:xfrm>
              <a:off x="7623041" y="4397080"/>
              <a:ext cx="694681" cy="525131"/>
            </a:xfrm>
            <a:custGeom>
              <a:avLst/>
              <a:gdLst/>
              <a:ahLst/>
              <a:cxnLst/>
              <a:rect l="l" t="t" r="r" b="b"/>
              <a:pathLst>
                <a:path w="1042021" h="787697">
                  <a:moveTo>
                    <a:pt x="0" y="0"/>
                  </a:moveTo>
                  <a:lnTo>
                    <a:pt x="1042020" y="0"/>
                  </a:lnTo>
                  <a:lnTo>
                    <a:pt x="1042020" y="787698"/>
                  </a:lnTo>
                  <a:lnTo>
                    <a:pt x="0" y="787698"/>
                  </a:lnTo>
                  <a:lnTo>
                    <a:pt x="0" y="0"/>
                  </a:lnTo>
                  <a:close/>
                </a:path>
              </a:pathLst>
            </a:custGeom>
            <a:blipFill>
              <a:blip r:embed="rId3"/>
              <a:stretch>
                <a:fillRect l="-349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1"/>
            <p:cNvSpPr txBox="1"/>
            <p:nvPr/>
          </p:nvSpPr>
          <p:spPr>
            <a:xfrm>
              <a:off x="8230212" y="4461975"/>
              <a:ext cx="2967530" cy="378950"/>
            </a:xfrm>
            <a:prstGeom prst="rect">
              <a:avLst/>
            </a:prstGeom>
          </p:spPr>
          <p:txBody>
            <a:bodyPr wrap="square" lIns="0" tIns="0" rIns="0" bIns="0" rtlCol="0" anchor="t">
              <a:spAutoFit/>
            </a:bodyPr>
            <a:lstStyle/>
            <a:p>
              <a:pPr marL="0" marR="0" lvl="0" indent="0" algn="ctr" defTabSz="914400" rtl="0" eaLnBrk="1" fontAlgn="auto" latinLnBrk="0" hangingPunct="1">
                <a:lnSpc>
                  <a:spcPts val="3128"/>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twitter.com/GNB_LAC</a:t>
              </a:r>
            </a:p>
          </p:txBody>
        </p:sp>
      </p:grpSp>
      <p:sp>
        <p:nvSpPr>
          <p:cNvPr id="32" name="TextBox 32"/>
          <p:cNvSpPr txBox="1"/>
          <p:nvPr/>
        </p:nvSpPr>
        <p:spPr>
          <a:xfrm>
            <a:off x="737104" y="355068"/>
            <a:ext cx="10609309" cy="135421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27414E"/>
                </a:solidFill>
                <a:effectLst/>
                <a:uLnTx/>
                <a:uFillTx/>
                <a:latin typeface="Platz"/>
                <a:ea typeface="+mn-ea"/>
                <a:cs typeface="+mn-cs"/>
              </a:rPr>
              <a:t>FOLLOW GIRLS NOT BRIDES ON SOCIAL MEDIA TO LEARN MORE</a:t>
            </a:r>
          </a:p>
        </p:txBody>
      </p:sp>
      <p:grpSp>
        <p:nvGrpSpPr>
          <p:cNvPr id="35" name="Group 34">
            <a:extLst>
              <a:ext uri="{FF2B5EF4-FFF2-40B4-BE49-F238E27FC236}">
                <a16:creationId xmlns:a16="http://schemas.microsoft.com/office/drawing/2014/main" id="{872F66B2-4741-C976-6030-FE01FB4E5161}"/>
              </a:ext>
            </a:extLst>
          </p:cNvPr>
          <p:cNvGrpSpPr/>
          <p:nvPr/>
        </p:nvGrpSpPr>
        <p:grpSpPr>
          <a:xfrm>
            <a:off x="930980" y="3045928"/>
            <a:ext cx="4941154" cy="632893"/>
            <a:chOff x="685800" y="3517922"/>
            <a:chExt cx="4941154" cy="632893"/>
          </a:xfrm>
        </p:grpSpPr>
        <p:grpSp>
          <p:nvGrpSpPr>
            <p:cNvPr id="33" name="Group 32">
              <a:extLst>
                <a:ext uri="{FF2B5EF4-FFF2-40B4-BE49-F238E27FC236}">
                  <a16:creationId xmlns:a16="http://schemas.microsoft.com/office/drawing/2014/main" id="{E9B064A6-83CD-8ADC-C356-11239AAF180C}"/>
                </a:ext>
              </a:extLst>
            </p:cNvPr>
            <p:cNvGrpSpPr/>
            <p:nvPr/>
          </p:nvGrpSpPr>
          <p:grpSpPr>
            <a:xfrm>
              <a:off x="685800" y="3517922"/>
              <a:ext cx="4941154" cy="632893"/>
              <a:chOff x="685800" y="3517922"/>
              <a:chExt cx="4941154" cy="632893"/>
            </a:xfrm>
          </p:grpSpPr>
          <p:grpSp>
            <p:nvGrpSpPr>
              <p:cNvPr id="2" name="Group 2"/>
              <p:cNvGrpSpPr/>
              <p:nvPr/>
            </p:nvGrpSpPr>
            <p:grpSpPr>
              <a:xfrm>
                <a:off x="685800" y="3517922"/>
                <a:ext cx="4941154" cy="632893"/>
                <a:chOff x="0" y="0"/>
                <a:chExt cx="2442854" cy="312895"/>
              </a:xfrm>
            </p:grpSpPr>
            <p:sp>
              <p:nvSpPr>
                <p:cNvPr id="3" name="Freeform 3"/>
                <p:cNvSpPr/>
                <p:nvPr/>
              </p:nvSpPr>
              <p:spPr>
                <a:xfrm>
                  <a:off x="0" y="0"/>
                  <a:ext cx="2442854" cy="312895"/>
                </a:xfrm>
                <a:custGeom>
                  <a:avLst/>
                  <a:gdLst/>
                  <a:ahLst/>
                  <a:cxnLst/>
                  <a:rect l="l" t="t" r="r" b="b"/>
                  <a:pathLst>
                    <a:path w="2442854" h="312895">
                      <a:moveTo>
                        <a:pt x="0" y="0"/>
                      </a:moveTo>
                      <a:lnTo>
                        <a:pt x="2442854" y="0"/>
                      </a:lnTo>
                      <a:lnTo>
                        <a:pt x="2442854" y="312895"/>
                      </a:lnTo>
                      <a:lnTo>
                        <a:pt x="0" y="312895"/>
                      </a:lnTo>
                      <a:close/>
                    </a:path>
                  </a:pathLst>
                </a:custGeom>
                <a:solidFill>
                  <a:srgbClr val="DD2A7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TextBox 25"/>
              <p:cNvSpPr txBox="1"/>
              <p:nvPr/>
            </p:nvSpPr>
            <p:spPr>
              <a:xfrm>
                <a:off x="1582739" y="3606363"/>
                <a:ext cx="4044215" cy="378950"/>
              </a:xfrm>
              <a:prstGeom prst="rect">
                <a:avLst/>
              </a:prstGeom>
            </p:spPr>
            <p:txBody>
              <a:bodyPr wrap="square" lIns="0" tIns="0" rIns="0" bIns="0" rtlCol="0" anchor="t">
                <a:spAutoFit/>
              </a:bodyPr>
              <a:lstStyle/>
              <a:p>
                <a:pPr marL="0" marR="0" lvl="0" indent="0" algn="ctr" defTabSz="914400" rtl="0" eaLnBrk="1" fontAlgn="auto" latinLnBrk="0" hangingPunct="1">
                  <a:lnSpc>
                    <a:spcPts val="3128"/>
                  </a:lnSpc>
                  <a:spcBef>
                    <a:spcPts val="0"/>
                  </a:spcBef>
                  <a:spcAft>
                    <a:spcPts val="0"/>
                  </a:spcAft>
                  <a:buClrTx/>
                  <a:buSzTx/>
                  <a:buFontTx/>
                  <a:buNone/>
                  <a:tabLst/>
                  <a:defRPr/>
                </a:pPr>
                <a:r>
                  <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instagram.com/</a:t>
                </a:r>
                <a:r>
                  <a:rPr kumimoji="0" lang="en-US" sz="2100" b="0" i="0" u="none" strike="noStrike" kern="1200" cap="none" spc="0" normalizeH="0" baseline="0" noProof="0" err="1">
                    <a:ln>
                      <a:noFill/>
                    </a:ln>
                    <a:solidFill>
                      <a:srgbClr val="FFFFFF"/>
                    </a:solidFill>
                    <a:effectLst/>
                    <a:uLnTx/>
                    <a:uFillTx/>
                    <a:latin typeface="Adelle Rg" panose="02000503060000020004" pitchFamily="50" charset="0"/>
                    <a:ea typeface="+mn-ea"/>
                    <a:cs typeface="+mn-cs"/>
                  </a:rPr>
                  <a:t>girlsnotbrides</a:t>
                </a:r>
                <a:r>
                  <a:rPr kumimoji="0" lang="en-US" sz="2100" b="0" i="0" u="none" strike="noStrike" kern="1200" cap="none" spc="0" normalizeH="0" baseline="0" noProof="0">
                    <a:ln>
                      <a:noFill/>
                    </a:ln>
                    <a:solidFill>
                      <a:srgbClr val="FFFFFF"/>
                    </a:solidFill>
                    <a:effectLst/>
                    <a:uLnTx/>
                    <a:uFillTx/>
                    <a:latin typeface="Adelle Rg" panose="02000503060000020004" pitchFamily="50" charset="0"/>
                    <a:ea typeface="+mn-ea"/>
                    <a:cs typeface="+mn-cs"/>
                  </a:rPr>
                  <a:t>_</a:t>
                </a:r>
              </a:p>
            </p:txBody>
          </p:sp>
        </p:grpSp>
        <p:sp>
          <p:nvSpPr>
            <p:cNvPr id="34" name="Freeform 19">
              <a:extLst>
                <a:ext uri="{FF2B5EF4-FFF2-40B4-BE49-F238E27FC236}">
                  <a16:creationId xmlns:a16="http://schemas.microsoft.com/office/drawing/2014/main" id="{0C6849EC-46C0-6445-FA21-1F382F618517}"/>
                </a:ext>
              </a:extLst>
            </p:cNvPr>
            <p:cNvSpPr/>
            <p:nvPr/>
          </p:nvSpPr>
          <p:spPr>
            <a:xfrm>
              <a:off x="891015" y="3611297"/>
              <a:ext cx="448669" cy="448669"/>
            </a:xfrm>
            <a:custGeom>
              <a:avLst/>
              <a:gdLst/>
              <a:ahLst/>
              <a:cxnLst/>
              <a:rect l="l" t="t" r="r" b="b"/>
              <a:pathLst>
                <a:path w="673003" h="673003">
                  <a:moveTo>
                    <a:pt x="0" y="0"/>
                  </a:moveTo>
                  <a:lnTo>
                    <a:pt x="673003" y="0"/>
                  </a:lnTo>
                  <a:lnTo>
                    <a:pt x="673003" y="673003"/>
                  </a:lnTo>
                  <a:lnTo>
                    <a:pt x="0" y="673003"/>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1923" y="2362200"/>
            <a:ext cx="8229600" cy="2133599"/>
          </a:xfrm>
        </p:spPr>
        <p:txBody>
          <a:bodyPr/>
          <a:lstStyle/>
          <a:p>
            <a:r>
              <a:rPr lang="en-GB"/>
              <a:t>THANK YOU</a:t>
            </a:r>
          </a:p>
        </p:txBody>
      </p:sp>
    </p:spTree>
    <p:extLst>
      <p:ext uri="{BB962C8B-B14F-4D97-AF65-F5344CB8AC3E}">
        <p14:creationId xmlns:p14="http://schemas.microsoft.com/office/powerpoint/2010/main" val="78817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0A01A6F4-12AF-5949-811C-2ECBBEC7C826}"/>
            </a:ext>
          </a:extLst>
        </p:cNvPr>
        <p:cNvGrpSpPr/>
        <p:nvPr/>
      </p:nvGrpSpPr>
      <p:grpSpPr>
        <a:xfrm>
          <a:off x="0" y="0"/>
          <a:ext cx="0" cy="0"/>
          <a:chOff x="0" y="0"/>
          <a:chExt cx="0" cy="0"/>
        </a:xfrm>
      </p:grpSpPr>
      <p:pic>
        <p:nvPicPr>
          <p:cNvPr id="2" name="Graphic 1" descr="Scales of justice with solid fill">
            <a:extLst>
              <a:ext uri="{FF2B5EF4-FFF2-40B4-BE49-F238E27FC236}">
                <a16:creationId xmlns:a16="http://schemas.microsoft.com/office/drawing/2014/main" id="{0AF29BF4-088C-246D-0703-7E512FE6B4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4257" y="2889777"/>
            <a:ext cx="1946814" cy="1946814"/>
          </a:xfrm>
          <a:prstGeom prst="rect">
            <a:avLst/>
          </a:prstGeom>
        </p:spPr>
      </p:pic>
      <p:sp>
        <p:nvSpPr>
          <p:cNvPr id="177" name="Google Shape;177;g27a9fdd1bc7_0_1038">
            <a:extLst>
              <a:ext uri="{FF2B5EF4-FFF2-40B4-BE49-F238E27FC236}">
                <a16:creationId xmlns:a16="http://schemas.microsoft.com/office/drawing/2014/main" id="{66A97EA3-5A4D-46D3-DFE6-0F5B0E747B64}"/>
              </a:ext>
            </a:extLst>
          </p:cNvPr>
          <p:cNvSpPr txBox="1">
            <a:spLocks noGrp="1"/>
          </p:cNvSpPr>
          <p:nvPr>
            <p:ph type="title"/>
          </p:nvPr>
        </p:nvSpPr>
        <p:spPr>
          <a:xfrm>
            <a:off x="609600" y="208362"/>
            <a:ext cx="10972800" cy="1143000"/>
          </a:xfrm>
          <a:prstGeom prst="rect">
            <a:avLst/>
          </a:prstGeom>
          <a:noFill/>
          <a:ln>
            <a:noFill/>
          </a:ln>
        </p:spPr>
        <p:txBody>
          <a:bodyPr spcFirstLastPara="1" vert="horz" wrap="square" lIns="91425" tIns="45700" rIns="91425" bIns="45700" rtlCol="0" anchor="ctr" anchorCtr="0">
            <a:noAutofit/>
          </a:bodyPr>
          <a:lstStyle/>
          <a:p>
            <a:pPr>
              <a:spcBef>
                <a:spcPts val="0"/>
              </a:spcBef>
              <a:buSzPts val="4889"/>
            </a:pPr>
            <a:r>
              <a:rPr lang="en-GB" sz="3600" b="1"/>
              <a:t>What helps and what hinders to tip the scales in favour of delayed marriage? </a:t>
            </a:r>
            <a:endParaRPr sz="3600">
              <a:solidFill>
                <a:srgbClr val="AE4C90"/>
              </a:solidFill>
            </a:endParaRPr>
          </a:p>
        </p:txBody>
      </p:sp>
      <p:sp>
        <p:nvSpPr>
          <p:cNvPr id="3" name="Content Placeholder 2">
            <a:extLst>
              <a:ext uri="{FF2B5EF4-FFF2-40B4-BE49-F238E27FC236}">
                <a16:creationId xmlns:a16="http://schemas.microsoft.com/office/drawing/2014/main" id="{C9AF1D8B-4CEB-3A10-C926-1408476E7100}"/>
              </a:ext>
            </a:extLst>
          </p:cNvPr>
          <p:cNvSpPr>
            <a:spLocks noGrp="1"/>
          </p:cNvSpPr>
          <p:nvPr>
            <p:ph sz="half" idx="1"/>
          </p:nvPr>
        </p:nvSpPr>
        <p:spPr>
          <a:xfrm>
            <a:off x="1034078" y="1604154"/>
            <a:ext cx="4927600" cy="4454402"/>
          </a:xfrm>
        </p:spPr>
        <p:txBody>
          <a:bodyPr>
            <a:noAutofit/>
          </a:bodyPr>
          <a:lstStyle/>
          <a:p>
            <a:pPr>
              <a:spcBef>
                <a:spcPts val="1200"/>
              </a:spcBef>
              <a:buClr>
                <a:schemeClr val="accent4"/>
              </a:buClr>
            </a:pPr>
            <a:r>
              <a:rPr lang="en-GB" sz="2100">
                <a:solidFill>
                  <a:srgbClr val="304048"/>
                </a:solidFill>
              </a:rPr>
              <a:t>Minimum age of marriage </a:t>
            </a:r>
            <a:r>
              <a:rPr lang="en-GB" sz="2100" b="1">
                <a:solidFill>
                  <a:srgbClr val="AE4C90"/>
                </a:solidFill>
              </a:rPr>
              <a:t>laws</a:t>
            </a:r>
          </a:p>
          <a:p>
            <a:pPr>
              <a:spcBef>
                <a:spcPts val="1200"/>
              </a:spcBef>
              <a:buClr>
                <a:schemeClr val="accent4"/>
              </a:buClr>
            </a:pPr>
            <a:r>
              <a:rPr lang="en-GB" sz="2100">
                <a:solidFill>
                  <a:srgbClr val="304048"/>
                </a:solidFill>
              </a:rPr>
              <a:t>Growing support for girls’ </a:t>
            </a:r>
            <a:r>
              <a:rPr lang="en-GB" sz="2100" b="1">
                <a:solidFill>
                  <a:srgbClr val="AE4C90"/>
                </a:solidFill>
              </a:rPr>
              <a:t>education</a:t>
            </a:r>
          </a:p>
          <a:p>
            <a:pPr>
              <a:spcBef>
                <a:spcPts val="1200"/>
              </a:spcBef>
              <a:buClr>
                <a:schemeClr val="accent4"/>
              </a:buClr>
            </a:pPr>
            <a:r>
              <a:rPr lang="en-GB" sz="2100">
                <a:solidFill>
                  <a:srgbClr val="304048"/>
                </a:solidFill>
              </a:rPr>
              <a:t>Growing awareness of the harms of unwanted </a:t>
            </a:r>
            <a:r>
              <a:rPr lang="en-GB" sz="2100" b="1">
                <a:solidFill>
                  <a:srgbClr val="AE4C90"/>
                </a:solidFill>
              </a:rPr>
              <a:t>early</a:t>
            </a:r>
            <a:r>
              <a:rPr lang="en-GB" sz="2100">
                <a:solidFill>
                  <a:srgbClr val="304048"/>
                </a:solidFill>
              </a:rPr>
              <a:t> </a:t>
            </a:r>
            <a:r>
              <a:rPr lang="en-GB" sz="2100" b="1">
                <a:solidFill>
                  <a:srgbClr val="AE4C90"/>
                </a:solidFill>
              </a:rPr>
              <a:t>pregnancy</a:t>
            </a:r>
          </a:p>
          <a:p>
            <a:pPr>
              <a:spcBef>
                <a:spcPts val="1200"/>
              </a:spcBef>
              <a:buClr>
                <a:schemeClr val="accent4"/>
              </a:buClr>
            </a:pPr>
            <a:r>
              <a:rPr lang="en-GB" sz="2100" b="1">
                <a:solidFill>
                  <a:srgbClr val="AE4C90"/>
                </a:solidFill>
              </a:rPr>
              <a:t>Positive normative </a:t>
            </a:r>
            <a:r>
              <a:rPr lang="en-GB" sz="2100">
                <a:solidFill>
                  <a:srgbClr val="304048"/>
                </a:solidFill>
              </a:rPr>
              <a:t>environment that rejects the practice of child marriage (declarations, resolutions)</a:t>
            </a:r>
          </a:p>
          <a:p>
            <a:pPr>
              <a:spcBef>
                <a:spcPts val="1200"/>
              </a:spcBef>
              <a:buClr>
                <a:schemeClr val="accent4"/>
              </a:buClr>
            </a:pPr>
            <a:r>
              <a:rPr lang="en-GB" sz="2100">
                <a:solidFill>
                  <a:srgbClr val="304048"/>
                </a:solidFill>
              </a:rPr>
              <a:t>Changing </a:t>
            </a:r>
            <a:r>
              <a:rPr lang="en-GB" sz="2100" b="1">
                <a:solidFill>
                  <a:srgbClr val="AE4C90"/>
                </a:solidFill>
              </a:rPr>
              <a:t>hearts and minds </a:t>
            </a:r>
            <a:r>
              <a:rPr lang="en-GB" sz="2100">
                <a:solidFill>
                  <a:srgbClr val="304048"/>
                </a:solidFill>
              </a:rPr>
              <a:t>by supporting behaviour change among individuals, in communities and society.</a:t>
            </a:r>
            <a:endParaRPr lang="en-GB" sz="2100" b="1">
              <a:solidFill>
                <a:srgbClr val="66CBE1"/>
              </a:solidFill>
            </a:endParaRPr>
          </a:p>
          <a:p>
            <a:endParaRPr lang="en-GB" sz="2100"/>
          </a:p>
        </p:txBody>
      </p:sp>
      <p:sp>
        <p:nvSpPr>
          <p:cNvPr id="4" name="Content Placeholder 3">
            <a:extLst>
              <a:ext uri="{FF2B5EF4-FFF2-40B4-BE49-F238E27FC236}">
                <a16:creationId xmlns:a16="http://schemas.microsoft.com/office/drawing/2014/main" id="{718B2F26-F828-C9A2-3DDA-255AC8C4AA58}"/>
              </a:ext>
            </a:extLst>
          </p:cNvPr>
          <p:cNvSpPr>
            <a:spLocks noGrp="1"/>
          </p:cNvSpPr>
          <p:nvPr>
            <p:ph sz="half" idx="2"/>
          </p:nvPr>
        </p:nvSpPr>
        <p:spPr>
          <a:xfrm>
            <a:off x="6096000" y="1676513"/>
            <a:ext cx="5352076" cy="4309683"/>
          </a:xfrm>
        </p:spPr>
        <p:txBody>
          <a:bodyPr>
            <a:noAutofit/>
          </a:bodyPr>
          <a:lstStyle/>
          <a:p>
            <a:pPr>
              <a:lnSpc>
                <a:spcPct val="120000"/>
              </a:lnSpc>
              <a:buClr>
                <a:schemeClr val="accent4"/>
              </a:buClr>
            </a:pPr>
            <a:r>
              <a:rPr lang="en-GB" sz="2100"/>
              <a:t>Discriminatory </a:t>
            </a:r>
            <a:r>
              <a:rPr lang="en-GB" sz="2100" b="1">
                <a:solidFill>
                  <a:srgbClr val="AE4C90"/>
                </a:solidFill>
              </a:rPr>
              <a:t>norms</a:t>
            </a:r>
            <a:r>
              <a:rPr lang="en-GB" sz="2100"/>
              <a:t> that hold the practice of child marriage in place and act as </a:t>
            </a:r>
            <a:r>
              <a:rPr lang="en-GB" sz="2100" b="1">
                <a:solidFill>
                  <a:srgbClr val="AE4C90"/>
                </a:solidFill>
              </a:rPr>
              <a:t>roadblocks</a:t>
            </a:r>
            <a:r>
              <a:rPr lang="en-GB" sz="2100"/>
              <a:t> to laws</a:t>
            </a:r>
          </a:p>
          <a:p>
            <a:pPr>
              <a:lnSpc>
                <a:spcPct val="120000"/>
              </a:lnSpc>
              <a:buClr>
                <a:schemeClr val="accent4"/>
              </a:buClr>
            </a:pPr>
            <a:r>
              <a:rPr lang="en-GB" sz="2100" b="1">
                <a:solidFill>
                  <a:srgbClr val="AE4C90"/>
                </a:solidFill>
              </a:rPr>
              <a:t>Normative counterpoints</a:t>
            </a:r>
            <a:r>
              <a:rPr lang="en-GB" sz="2100"/>
              <a:t>:     exceptions and pluralistic legal systems. </a:t>
            </a:r>
          </a:p>
          <a:p>
            <a:pPr>
              <a:lnSpc>
                <a:spcPct val="120000"/>
              </a:lnSpc>
              <a:buClr>
                <a:schemeClr val="accent4"/>
              </a:buClr>
            </a:pPr>
            <a:r>
              <a:rPr lang="en-GB" sz="2100"/>
              <a:t>Systems and </a:t>
            </a:r>
            <a:r>
              <a:rPr lang="en-GB" sz="2100" b="1">
                <a:solidFill>
                  <a:srgbClr val="AE4C90"/>
                </a:solidFill>
              </a:rPr>
              <a:t>structures</a:t>
            </a:r>
            <a:r>
              <a:rPr lang="en-GB" sz="2100"/>
              <a:t> that systematically uphold male privilege and other inequalities and reinforce discriminatory norms.</a:t>
            </a:r>
          </a:p>
          <a:p>
            <a:pPr marL="0" indent="0" algn="r">
              <a:buNone/>
            </a:pPr>
            <a:r>
              <a:rPr lang="en-GB" sz="2100"/>
              <a:t>  </a:t>
            </a:r>
          </a:p>
        </p:txBody>
      </p:sp>
      <p:pic>
        <p:nvPicPr>
          <p:cNvPr id="8" name="Graphic 7" descr="Care with solid fill">
            <a:extLst>
              <a:ext uri="{FF2B5EF4-FFF2-40B4-BE49-F238E27FC236}">
                <a16:creationId xmlns:a16="http://schemas.microsoft.com/office/drawing/2014/main" id="{B57D3EC7-4506-2E58-D8F1-1FAC9C3EE3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543" y="883394"/>
            <a:ext cx="935936" cy="935936"/>
          </a:xfrm>
          <a:prstGeom prst="rect">
            <a:avLst/>
          </a:prstGeom>
        </p:spPr>
      </p:pic>
      <p:pic>
        <p:nvPicPr>
          <p:cNvPr id="11" name="Graphic 10" descr="Construction Barricade with solid fill">
            <a:extLst>
              <a:ext uri="{FF2B5EF4-FFF2-40B4-BE49-F238E27FC236}">
                <a16:creationId xmlns:a16="http://schemas.microsoft.com/office/drawing/2014/main" id="{ABABECBA-E71D-5F19-1F5E-2081FA2E66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3192" y="1072961"/>
            <a:ext cx="746369" cy="746369"/>
          </a:xfrm>
          <a:prstGeom prst="rect">
            <a:avLst/>
          </a:prstGeom>
        </p:spPr>
      </p:pic>
      <p:sp>
        <p:nvSpPr>
          <p:cNvPr id="13" name="TextBox 12">
            <a:extLst>
              <a:ext uri="{FF2B5EF4-FFF2-40B4-BE49-F238E27FC236}">
                <a16:creationId xmlns:a16="http://schemas.microsoft.com/office/drawing/2014/main" id="{6BF78C8F-462E-73D0-A7E5-610EEE0952D4}"/>
              </a:ext>
            </a:extLst>
          </p:cNvPr>
          <p:cNvSpPr txBox="1"/>
          <p:nvPr/>
        </p:nvSpPr>
        <p:spPr>
          <a:xfrm>
            <a:off x="3419962" y="6375006"/>
            <a:ext cx="5352076" cy="369332"/>
          </a:xfrm>
          <a:prstGeom prst="rect">
            <a:avLst/>
          </a:prstGeom>
          <a:noFill/>
        </p:spPr>
        <p:txBody>
          <a:bodyPr wrap="square" rtlCol="0">
            <a:spAutoFit/>
          </a:bodyPr>
          <a:lstStyle/>
          <a:p>
            <a:r>
              <a:rPr lang="en-GB" sz="1800"/>
              <a:t>Adapted from Greene, M. and </a:t>
            </a:r>
            <a:r>
              <a:rPr lang="en-GB" sz="1800" err="1"/>
              <a:t>Stiefvater</a:t>
            </a:r>
            <a:r>
              <a:rPr lang="en-GB" sz="1800"/>
              <a:t>, E (2019)</a:t>
            </a:r>
            <a:endParaRPr lang="en-GB"/>
          </a:p>
        </p:txBody>
      </p:sp>
    </p:spTree>
    <p:extLst>
      <p:ext uri="{BB962C8B-B14F-4D97-AF65-F5344CB8AC3E}">
        <p14:creationId xmlns:p14="http://schemas.microsoft.com/office/powerpoint/2010/main" val="136413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E6201D82-0F5E-F3E3-82F4-1B710008CF69}"/>
            </a:ext>
          </a:extLst>
        </p:cNvPr>
        <p:cNvGrpSpPr/>
        <p:nvPr/>
      </p:nvGrpSpPr>
      <p:grpSpPr>
        <a:xfrm>
          <a:off x="0" y="0"/>
          <a:ext cx="0" cy="0"/>
          <a:chOff x="0" y="0"/>
          <a:chExt cx="0" cy="0"/>
        </a:xfrm>
      </p:grpSpPr>
      <p:sp>
        <p:nvSpPr>
          <p:cNvPr id="177" name="Google Shape;177;g27a9fdd1bc7_0_1038">
            <a:extLst>
              <a:ext uri="{FF2B5EF4-FFF2-40B4-BE49-F238E27FC236}">
                <a16:creationId xmlns:a16="http://schemas.microsoft.com/office/drawing/2014/main" id="{61FA767B-ED6F-81D8-B4DF-259B6539CE93}"/>
              </a:ext>
            </a:extLst>
          </p:cNvPr>
          <p:cNvSpPr txBox="1">
            <a:spLocks noGrp="1"/>
          </p:cNvSpPr>
          <p:nvPr>
            <p:ph type="title"/>
          </p:nvPr>
        </p:nvSpPr>
        <p:spPr>
          <a:xfrm>
            <a:off x="1066800" y="160334"/>
            <a:ext cx="10787743" cy="1143000"/>
          </a:xfrm>
          <a:prstGeom prst="rect">
            <a:avLst/>
          </a:prstGeom>
          <a:noFill/>
          <a:ln>
            <a:noFill/>
          </a:ln>
        </p:spPr>
        <p:txBody>
          <a:bodyPr spcFirstLastPara="1" vert="horz" wrap="square" lIns="91425" tIns="45700" rIns="91425" bIns="45700" rtlCol="0" anchor="ctr" anchorCtr="0">
            <a:noAutofit/>
          </a:bodyPr>
          <a:lstStyle/>
          <a:p>
            <a:pPr>
              <a:spcBef>
                <a:spcPts val="0"/>
              </a:spcBef>
              <a:buSzPts val="4889"/>
            </a:pPr>
            <a:r>
              <a:rPr lang="en-GB" sz="3800">
                <a:solidFill>
                  <a:srgbClr val="66CBE1"/>
                </a:solidFill>
                <a:latin typeface="Platz"/>
              </a:rPr>
              <a:t>Snapshot of c</a:t>
            </a:r>
            <a:r>
              <a:rPr kumimoji="0" lang="en-GB" sz="3800" i="0" u="none" strike="noStrike" kern="1200" cap="none" spc="0" normalizeH="0" baseline="0" noProof="0" err="1">
                <a:ln>
                  <a:noFill/>
                </a:ln>
                <a:solidFill>
                  <a:srgbClr val="66CBE1"/>
                </a:solidFill>
                <a:effectLst/>
                <a:uLnTx/>
                <a:uFillTx/>
                <a:latin typeface="Platz"/>
                <a:ea typeface="+mj-ea"/>
                <a:cs typeface="+mj-cs"/>
              </a:rPr>
              <a:t>hanges</a:t>
            </a:r>
            <a:r>
              <a:rPr lang="en-GB" sz="3800">
                <a:solidFill>
                  <a:srgbClr val="66CBE1"/>
                </a:solidFill>
                <a:latin typeface="Platz"/>
              </a:rPr>
              <a:t> to marriage laws around the world</a:t>
            </a:r>
            <a:endParaRPr sz="3800">
              <a:solidFill>
                <a:srgbClr val="AE4C90"/>
              </a:solidFill>
            </a:endParaRPr>
          </a:p>
        </p:txBody>
      </p:sp>
      <p:sp>
        <p:nvSpPr>
          <p:cNvPr id="3" name="Content Placeholder 2">
            <a:extLst>
              <a:ext uri="{FF2B5EF4-FFF2-40B4-BE49-F238E27FC236}">
                <a16:creationId xmlns:a16="http://schemas.microsoft.com/office/drawing/2014/main" id="{EAB7F251-8D71-D4B3-2BF4-E6D195C59F0A}"/>
              </a:ext>
            </a:extLst>
          </p:cNvPr>
          <p:cNvSpPr>
            <a:spLocks noGrp="1"/>
          </p:cNvSpPr>
          <p:nvPr>
            <p:ph sz="half" idx="1"/>
          </p:nvPr>
        </p:nvSpPr>
        <p:spPr>
          <a:xfrm>
            <a:off x="326572" y="1417638"/>
            <a:ext cx="5667829" cy="4855026"/>
          </a:xfrm>
        </p:spPr>
        <p:txBody>
          <a:bodyPr>
            <a:noAutofit/>
          </a:bodyPr>
          <a:lstStyle/>
          <a:p>
            <a:r>
              <a:rPr lang="en-GB" sz="2100" b="1">
                <a:solidFill>
                  <a:srgbClr val="AE4C90"/>
                </a:solidFill>
              </a:rPr>
              <a:t>Mexico </a:t>
            </a:r>
            <a:r>
              <a:rPr lang="en-GB" sz="2100"/>
              <a:t> - </a:t>
            </a:r>
            <a:r>
              <a:rPr lang="en-GB" sz="2100" b="1">
                <a:solidFill>
                  <a:srgbClr val="AE4C90"/>
                </a:solidFill>
              </a:rPr>
              <a:t>threatened</a:t>
            </a:r>
            <a:r>
              <a:rPr lang="en-GB" sz="2100"/>
              <a:t> criminalisation of  “forced cohabitations /unions”</a:t>
            </a:r>
          </a:p>
          <a:p>
            <a:r>
              <a:rPr lang="en-GB" sz="2100" b="1">
                <a:solidFill>
                  <a:srgbClr val="AE4C90"/>
                </a:solidFill>
              </a:rPr>
              <a:t>Tanzania</a:t>
            </a:r>
            <a:r>
              <a:rPr lang="en-GB" sz="2100"/>
              <a:t> – </a:t>
            </a:r>
            <a:r>
              <a:rPr lang="en-GB" sz="2100" b="1">
                <a:solidFill>
                  <a:srgbClr val="AE4C90"/>
                </a:solidFill>
              </a:rPr>
              <a:t>no change </a:t>
            </a:r>
            <a:r>
              <a:rPr lang="en-GB" sz="2100"/>
              <a:t>despite the 2016 and then 2019 Supreme Court of Appeal ruling in favour of raising the AOM to 18</a:t>
            </a:r>
          </a:p>
          <a:p>
            <a:r>
              <a:rPr lang="en-GB" sz="2100" b="1">
                <a:solidFill>
                  <a:srgbClr val="AE4C90"/>
                </a:solidFill>
              </a:rPr>
              <a:t>England and Wales </a:t>
            </a:r>
            <a:r>
              <a:rPr lang="en-GB" sz="2100"/>
              <a:t>– legal age of marriage </a:t>
            </a:r>
            <a:r>
              <a:rPr lang="en-GB" sz="2100" b="1">
                <a:solidFill>
                  <a:srgbClr val="AE4C90"/>
                </a:solidFill>
              </a:rPr>
              <a:t>increases</a:t>
            </a:r>
            <a:r>
              <a:rPr lang="en-GB" sz="2100"/>
              <a:t> from 16 to 18 </a:t>
            </a:r>
          </a:p>
          <a:p>
            <a:r>
              <a:rPr lang="en-GB" sz="2100" b="1">
                <a:solidFill>
                  <a:srgbClr val="AE4C90"/>
                </a:solidFill>
              </a:rPr>
              <a:t>Morocco</a:t>
            </a:r>
            <a:r>
              <a:rPr lang="en-GB" sz="2100"/>
              <a:t> – </a:t>
            </a:r>
            <a:r>
              <a:rPr lang="en-GB" sz="2100" b="1">
                <a:solidFill>
                  <a:srgbClr val="AE4C90"/>
                </a:solidFill>
              </a:rPr>
              <a:t>proposed</a:t>
            </a:r>
            <a:r>
              <a:rPr lang="en-GB" sz="2100"/>
              <a:t> reform of the 2004 Family Code to remove judicial dispensation to families to marry girls under legal age of 18.</a:t>
            </a:r>
          </a:p>
          <a:p>
            <a:r>
              <a:rPr lang="en-GB" sz="2100" b="1">
                <a:solidFill>
                  <a:srgbClr val="AE4C90"/>
                </a:solidFill>
              </a:rPr>
              <a:t>Spain</a:t>
            </a:r>
            <a:r>
              <a:rPr lang="en-GB" sz="2100"/>
              <a:t> – in 2022 </a:t>
            </a:r>
            <a:r>
              <a:rPr lang="en-GB" sz="2100" b="1">
                <a:solidFill>
                  <a:srgbClr val="AE4C90"/>
                </a:solidFill>
              </a:rPr>
              <a:t>passed</a:t>
            </a:r>
            <a:r>
              <a:rPr lang="en-GB" sz="2100"/>
              <a:t> changes to sexual consent law emphasising the need for affirmative consent  </a:t>
            </a:r>
          </a:p>
        </p:txBody>
      </p:sp>
      <p:sp>
        <p:nvSpPr>
          <p:cNvPr id="4" name="Content Placeholder 3">
            <a:extLst>
              <a:ext uri="{FF2B5EF4-FFF2-40B4-BE49-F238E27FC236}">
                <a16:creationId xmlns:a16="http://schemas.microsoft.com/office/drawing/2014/main" id="{A8EAE812-40D8-1B9B-15A6-D928EBB51B1F}"/>
              </a:ext>
            </a:extLst>
          </p:cNvPr>
          <p:cNvSpPr>
            <a:spLocks noGrp="1"/>
          </p:cNvSpPr>
          <p:nvPr>
            <p:ph sz="half" idx="2"/>
          </p:nvPr>
        </p:nvSpPr>
        <p:spPr/>
        <p:txBody>
          <a:bodyPr>
            <a:normAutofit/>
          </a:bodyPr>
          <a:lstStyle/>
          <a:p>
            <a:pPr marL="0" indent="0">
              <a:buNone/>
            </a:pPr>
            <a:r>
              <a:rPr lang="en-GB"/>
              <a:t> </a:t>
            </a:r>
          </a:p>
          <a:p>
            <a:pPr>
              <a:spcBef>
                <a:spcPts val="1200"/>
              </a:spcBef>
            </a:pPr>
            <a:endParaRPr lang="en-GB" sz="2200"/>
          </a:p>
        </p:txBody>
      </p:sp>
      <p:pic>
        <p:nvPicPr>
          <p:cNvPr id="5" name="Content Placeholder 4" descr="Earth globe: Americas with solid fill">
            <a:extLst>
              <a:ext uri="{FF2B5EF4-FFF2-40B4-BE49-F238E27FC236}">
                <a16:creationId xmlns:a16="http://schemas.microsoft.com/office/drawing/2014/main" id="{7D719EA8-5E28-929B-6019-CC6618DB77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74638"/>
            <a:ext cx="914400" cy="914400"/>
          </a:xfrm>
          <a:prstGeom prst="rect">
            <a:avLst/>
          </a:prstGeom>
        </p:spPr>
      </p:pic>
      <p:pic>
        <p:nvPicPr>
          <p:cNvPr id="11" name="Picture 10">
            <a:extLst>
              <a:ext uri="{FF2B5EF4-FFF2-40B4-BE49-F238E27FC236}">
                <a16:creationId xmlns:a16="http://schemas.microsoft.com/office/drawing/2014/main" id="{F22FC2F7-0B2C-1E16-510D-BB56843A53E9}"/>
              </a:ext>
            </a:extLst>
          </p:cNvPr>
          <p:cNvPicPr>
            <a:picLocks noChangeAspect="1"/>
          </p:cNvPicPr>
          <p:nvPr/>
        </p:nvPicPr>
        <p:blipFill>
          <a:blip r:embed="rId5"/>
          <a:stretch>
            <a:fillRect/>
          </a:stretch>
        </p:blipFill>
        <p:spPr>
          <a:xfrm>
            <a:off x="6240057" y="1600203"/>
            <a:ext cx="5842154" cy="4383154"/>
          </a:xfrm>
          <a:prstGeom prst="rect">
            <a:avLst/>
          </a:prstGeom>
        </p:spPr>
      </p:pic>
      <p:sp>
        <p:nvSpPr>
          <p:cNvPr id="12" name="TextBox 11">
            <a:extLst>
              <a:ext uri="{FF2B5EF4-FFF2-40B4-BE49-F238E27FC236}">
                <a16:creationId xmlns:a16="http://schemas.microsoft.com/office/drawing/2014/main" id="{77EC4164-F2D3-FB68-D589-A73D7FBC4FAC}"/>
              </a:ext>
            </a:extLst>
          </p:cNvPr>
          <p:cNvSpPr txBox="1"/>
          <p:nvPr/>
        </p:nvSpPr>
        <p:spPr>
          <a:xfrm>
            <a:off x="7101903" y="5716208"/>
            <a:ext cx="5022765" cy="338554"/>
          </a:xfrm>
          <a:prstGeom prst="rect">
            <a:avLst/>
          </a:prstGeom>
          <a:noFill/>
        </p:spPr>
        <p:txBody>
          <a:bodyPr wrap="square" rtlCol="0">
            <a:spAutoFit/>
          </a:bodyPr>
          <a:lstStyle/>
          <a:p>
            <a:r>
              <a:rPr lang="en-GB" sz="1600" i="1">
                <a:solidFill>
                  <a:schemeClr val="bg1"/>
                </a:solidFill>
              </a:rPr>
              <a:t>Source: GNB Youth Activism Training Manual (2018)</a:t>
            </a:r>
          </a:p>
        </p:txBody>
      </p:sp>
    </p:spTree>
    <p:extLst>
      <p:ext uri="{BB962C8B-B14F-4D97-AF65-F5344CB8AC3E}">
        <p14:creationId xmlns:p14="http://schemas.microsoft.com/office/powerpoint/2010/main" val="311476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
          <a:extLst>
            <a:ext uri="{FF2B5EF4-FFF2-40B4-BE49-F238E27FC236}">
              <a16:creationId xmlns:a16="http://schemas.microsoft.com/office/drawing/2014/main" id="{0631034D-5C19-0C50-94B7-73B53C86B3A8}"/>
            </a:ext>
          </a:extLst>
        </p:cNvPr>
        <p:cNvGrpSpPr/>
        <p:nvPr/>
      </p:nvGrpSpPr>
      <p:grpSpPr>
        <a:xfrm>
          <a:off x="0" y="0"/>
          <a:ext cx="0" cy="0"/>
          <a:chOff x="0" y="0"/>
          <a:chExt cx="0" cy="0"/>
        </a:xfrm>
      </p:grpSpPr>
      <p:pic>
        <p:nvPicPr>
          <p:cNvPr id="9" name="Picture 8" descr="A blue rectangular object with black border&#10;&#10;Description automatically generated">
            <a:extLst>
              <a:ext uri="{FF2B5EF4-FFF2-40B4-BE49-F238E27FC236}">
                <a16:creationId xmlns:a16="http://schemas.microsoft.com/office/drawing/2014/main" id="{C61E00DD-EDA4-89D8-912D-3C8F63D832E0}"/>
              </a:ext>
            </a:extLst>
          </p:cNvPr>
          <p:cNvPicPr>
            <a:picLocks noChangeAspect="1"/>
          </p:cNvPicPr>
          <p:nvPr/>
        </p:nvPicPr>
        <p:blipFill>
          <a:blip r:embed="rId3"/>
          <a:stretch>
            <a:fillRect/>
          </a:stretch>
        </p:blipFill>
        <p:spPr>
          <a:xfrm>
            <a:off x="-1922365" y="8705"/>
            <a:ext cx="9276883" cy="1351112"/>
          </a:xfrm>
          <a:prstGeom prst="rect">
            <a:avLst/>
          </a:prstGeom>
        </p:spPr>
      </p:pic>
      <p:sp>
        <p:nvSpPr>
          <p:cNvPr id="2" name="TextBox 1">
            <a:extLst>
              <a:ext uri="{FF2B5EF4-FFF2-40B4-BE49-F238E27FC236}">
                <a16:creationId xmlns:a16="http://schemas.microsoft.com/office/drawing/2014/main" id="{1C4B375C-3C42-CA98-EDAD-C7979FA66719}"/>
              </a:ext>
            </a:extLst>
          </p:cNvPr>
          <p:cNvSpPr txBox="1"/>
          <p:nvPr/>
        </p:nvSpPr>
        <p:spPr>
          <a:xfrm>
            <a:off x="1521873" y="383455"/>
            <a:ext cx="5140184" cy="707886"/>
          </a:xfrm>
          <a:prstGeom prst="rect">
            <a:avLst/>
          </a:prstGeom>
          <a:noFill/>
        </p:spPr>
        <p:txBody>
          <a:bodyPr wrap="square" rtlCol="0">
            <a:spAutoFit/>
          </a:bodyPr>
          <a:lstStyle/>
          <a:p>
            <a:pPr defTabSz="685800">
              <a:buClr>
                <a:srgbClr val="000000"/>
              </a:buClr>
            </a:pPr>
            <a:r>
              <a:rPr lang="en-GB" sz="4000" kern="0">
                <a:solidFill>
                  <a:srgbClr val="FAF9F5"/>
                </a:solidFill>
                <a:latin typeface="Platz" panose="020B0604000000000000" pitchFamily="34" charset="0"/>
                <a:cs typeface="Arial"/>
                <a:sym typeface="Arial"/>
              </a:rPr>
              <a:t>MEET THE PANELLISTS</a:t>
            </a:r>
          </a:p>
        </p:txBody>
      </p:sp>
      <p:pic>
        <p:nvPicPr>
          <p:cNvPr id="6" name="Picture 5" descr="A poster for a marriage event&#10;&#10;Description automatically generated with medium confidence">
            <a:extLst>
              <a:ext uri="{FF2B5EF4-FFF2-40B4-BE49-F238E27FC236}">
                <a16:creationId xmlns:a16="http://schemas.microsoft.com/office/drawing/2014/main" id="{7304CEC8-B11B-3FA4-9114-F3A18B9EFCEF}"/>
              </a:ext>
            </a:extLst>
          </p:cNvPr>
          <p:cNvPicPr>
            <a:picLocks noChangeAspect="1"/>
          </p:cNvPicPr>
          <p:nvPr/>
        </p:nvPicPr>
        <p:blipFill rotWithShape="1">
          <a:blip r:embed="rId4">
            <a:extLst>
              <a:ext uri="{28A0092B-C50C-407E-A947-70E740481C1C}">
                <a14:useLocalDpi xmlns:a14="http://schemas.microsoft.com/office/drawing/2010/main" val="0"/>
              </a:ext>
            </a:extLst>
          </a:blip>
          <a:srcRect t="63415"/>
          <a:stretch/>
        </p:blipFill>
        <p:spPr>
          <a:xfrm>
            <a:off x="1304469" y="2968548"/>
            <a:ext cx="9583060" cy="3505997"/>
          </a:xfrm>
          <a:prstGeom prst="rect">
            <a:avLst/>
          </a:prstGeom>
        </p:spPr>
      </p:pic>
      <p:pic>
        <p:nvPicPr>
          <p:cNvPr id="7" name="Picture 6" descr="A poster for a marriage event&#10;&#10;Description automatically generated with medium confidence">
            <a:extLst>
              <a:ext uri="{FF2B5EF4-FFF2-40B4-BE49-F238E27FC236}">
                <a16:creationId xmlns:a16="http://schemas.microsoft.com/office/drawing/2014/main" id="{FED768CA-39DF-C63C-B33A-28EE6285F13D}"/>
              </a:ext>
            </a:extLst>
          </p:cNvPr>
          <p:cNvPicPr>
            <a:picLocks noChangeAspect="1"/>
          </p:cNvPicPr>
          <p:nvPr/>
        </p:nvPicPr>
        <p:blipFill rotWithShape="1">
          <a:blip r:embed="rId4">
            <a:extLst>
              <a:ext uri="{28A0092B-C50C-407E-A947-70E740481C1C}">
                <a14:useLocalDpi xmlns:a14="http://schemas.microsoft.com/office/drawing/2010/main" val="0"/>
              </a:ext>
            </a:extLst>
          </a:blip>
          <a:srcRect t="20333" b="56252"/>
          <a:stretch/>
        </p:blipFill>
        <p:spPr>
          <a:xfrm>
            <a:off x="2217855" y="1355329"/>
            <a:ext cx="7756289" cy="1816106"/>
          </a:xfrm>
          <a:prstGeom prst="rect">
            <a:avLst/>
          </a:prstGeom>
        </p:spPr>
      </p:pic>
    </p:spTree>
    <p:extLst>
      <p:ext uri="{BB962C8B-B14F-4D97-AF65-F5344CB8AC3E}">
        <p14:creationId xmlns:p14="http://schemas.microsoft.com/office/powerpoint/2010/main" val="126347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981200" y="2074441"/>
            <a:ext cx="8229600" cy="2514599"/>
          </a:xfrm>
          <a:prstGeom prst="rect">
            <a:avLst/>
          </a:prstGeom>
          <a:noFill/>
          <a:ln>
            <a:noFill/>
          </a:ln>
        </p:spPr>
        <p:txBody>
          <a:bodyPr spcFirstLastPara="1" vert="horz" wrap="square" lIns="91425" tIns="45700" rIns="91425" bIns="45700" rtlCol="0" anchor="ctr" anchorCtr="0">
            <a:noAutofit/>
          </a:bodyPr>
          <a:lstStyle/>
          <a:p>
            <a:pPr>
              <a:spcBef>
                <a:spcPts val="0"/>
              </a:spcBef>
              <a:buSzPts val="7200"/>
            </a:pPr>
            <a:r>
              <a:rPr lang="en-GB" sz="5500"/>
              <a:t>Recent evidence on the impact and implications of child marriage law</a:t>
            </a:r>
            <a:endParaRPr sz="5500"/>
          </a:p>
        </p:txBody>
      </p:sp>
      <p:sp>
        <p:nvSpPr>
          <p:cNvPr id="102" name="Google Shape;102;p1"/>
          <p:cNvSpPr txBox="1">
            <a:spLocks noGrp="1"/>
          </p:cNvSpPr>
          <p:nvPr>
            <p:ph type="subTitle" idx="1"/>
          </p:nvPr>
        </p:nvSpPr>
        <p:spPr>
          <a:xfrm>
            <a:off x="1981200" y="4447525"/>
            <a:ext cx="8229600" cy="1737375"/>
          </a:xfrm>
          <a:prstGeom prst="rect">
            <a:avLst/>
          </a:prstGeom>
          <a:noFill/>
          <a:ln>
            <a:noFill/>
          </a:ln>
        </p:spPr>
        <p:txBody>
          <a:bodyPr spcFirstLastPara="1" vert="horz" wrap="square" lIns="91425" tIns="45700" rIns="91425" bIns="45700" rtlCol="0" anchor="ctr" anchorCtr="0">
            <a:noAutofit/>
          </a:bodyPr>
          <a:lstStyle/>
          <a:p>
            <a:pPr>
              <a:spcBef>
                <a:spcPts val="0"/>
              </a:spcBef>
              <a:buSzPts val="2800"/>
            </a:pPr>
            <a:r>
              <a:rPr lang="en-GB" sz="2500" i="1"/>
              <a:t>A global synthesis</a:t>
            </a:r>
          </a:p>
          <a:p>
            <a:pPr>
              <a:spcBef>
                <a:spcPts val="0"/>
              </a:spcBef>
              <a:buSzPts val="2800"/>
            </a:pPr>
            <a:endParaRPr lang="en-GB" sz="2500" i="1"/>
          </a:p>
          <a:p>
            <a:pPr>
              <a:spcBef>
                <a:spcPts val="0"/>
              </a:spcBef>
              <a:buSzPts val="2800"/>
            </a:pPr>
            <a:r>
              <a:rPr lang="en-GB" sz="1500" i="1">
                <a:solidFill>
                  <a:srgbClr val="304048"/>
                </a:solidFill>
              </a:rPr>
              <a:t>February 2024</a:t>
            </a:r>
            <a:endParaRPr sz="1500" i="1">
              <a:solidFill>
                <a:srgbClr val="304048"/>
              </a:solidFill>
            </a:endParaRPr>
          </a:p>
        </p:txBody>
      </p:sp>
    </p:spTree>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irls Not Brides palette">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and presentation for GNB team" id="{C11A141A-31B0-48BE-A313-7529B7D66402}" vid="{6919C0F2-CCDA-4A65-A863-FCE900BA5FF9}"/>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SharedWithUsers xmlns="375af5b2-8cea-45d5-b184-d6c522a311ad">
      <UserInfo>
        <DisplayName>Laia Surralles Solsona</DisplayName>
        <AccountId>51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8" ma:contentTypeDescription="Create a new document." ma:contentTypeScope="" ma:versionID="721d43f2fcc71d37938db1a8a337c7fa">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4e1067f70a9ce361aadffcafa07eeeaf"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E16EB-AEF9-4A3C-9ACB-0C10ED6BFB6F}">
  <ds:schemaRefs>
    <ds:schemaRef ds:uri="http://schemas.microsoft.com/sharepoint/v3/contenttype/forms"/>
  </ds:schemaRefs>
</ds:datastoreItem>
</file>

<file path=customXml/itemProps2.xml><?xml version="1.0" encoding="utf-8"?>
<ds:datastoreItem xmlns:ds="http://schemas.openxmlformats.org/officeDocument/2006/customXml" ds:itemID="{F37154A9-60A9-4328-BA27-10977C9D22AE}">
  <ds:schemaRefs>
    <ds:schemaRef ds:uri="375af5b2-8cea-45d5-b184-d6c522a311ad"/>
    <ds:schemaRef ds:uri="4ac0d91d-c345-4463-9b88-c83374d1e258"/>
    <ds:schemaRef ds:uri="b622bc62-3db3-405d-8595-9c08a9edae84"/>
    <ds:schemaRef ds:uri="deb8fe03-0a70-457d-be20-bb98c727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62B264-6FFB-4C7E-98DD-F37C896F27CC}">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GNB Powerpoint template - primary (4 to 3)</Template>
  <Application>Microsoft Office PowerPoint</Application>
  <PresentationFormat>Widescreen</PresentationFormat>
  <Slides>56</Slides>
  <Notes>49</Notes>
  <HiddenSlides>0</HiddenSlides>
  <ScaleCrop>false</ScaleCrop>
  <HeadingPairs>
    <vt:vector size="4" baseType="variant">
      <vt:variant>
        <vt:lpstr>Theme</vt:lpstr>
      </vt:variant>
      <vt:variant>
        <vt:i4>6</vt:i4>
      </vt:variant>
      <vt:variant>
        <vt:lpstr>Slide Titles</vt:lpstr>
      </vt:variant>
      <vt:variant>
        <vt:i4>56</vt:i4>
      </vt:variant>
    </vt:vector>
  </HeadingPairs>
  <TitlesOfParts>
    <vt:vector size="62" baseType="lpstr">
      <vt:lpstr>Office Theme</vt:lpstr>
      <vt:lpstr>1_Office Theme</vt:lpstr>
      <vt:lpstr>3_Office Theme</vt:lpstr>
      <vt:lpstr>5_Office Theme</vt:lpstr>
      <vt:lpstr>6_Office Theme</vt:lpstr>
      <vt:lpstr>2_Office Theme</vt:lpstr>
      <vt:lpstr>PowerPoint Presentation</vt:lpstr>
      <vt:lpstr>Interpretation</vt:lpstr>
      <vt:lpstr>THE IMPACT OF AGE OF MARRIAGE AND SEXUAL CONSENT LAWS ON CHILD MARRIAGE AND GIRLS’ RIGHTS</vt:lpstr>
      <vt:lpstr>PowerPoint Presentation</vt:lpstr>
      <vt:lpstr>PowerPoint Presentation</vt:lpstr>
      <vt:lpstr>What helps and what hinders to tip the scales in favour of delayed marriage? </vt:lpstr>
      <vt:lpstr>Snapshot of changes to marriage laws around the world</vt:lpstr>
      <vt:lpstr>PowerPoint Presentation</vt:lpstr>
      <vt:lpstr>Recent evidence on the impact and implications of child marriage law</vt:lpstr>
      <vt:lpstr>PowerPoint Presentation</vt:lpstr>
      <vt:lpstr>Research questions</vt:lpstr>
      <vt:lpstr>PowerPoint Presentation</vt:lpstr>
      <vt:lpstr>PowerPoint Presentation</vt:lpstr>
      <vt:lpstr>Human rights framework</vt:lpstr>
      <vt:lpstr>PowerPoint Presentation</vt:lpstr>
      <vt:lpstr>Interpretations of the Committee on the Rights of the Child on sexual consent</vt:lpstr>
      <vt:lpstr>The law and prevalence</vt:lpstr>
      <vt:lpstr>It is hard to isolate the effect of the law and establish a causal link with child marriage prevalence </vt:lpstr>
      <vt:lpstr>Laws have had a limited impact on child marriage prevalence but have raised the age of marriage in some contexts</vt:lpstr>
      <vt:lpstr>Context and identity factors heavily influence the impact of the law and the  dynamics of marriage/union</vt:lpstr>
      <vt:lpstr> “[T]here is a long way to go before child marriage is eradicated, and changes in legal provisions are playing only a minimal role, if any. This pushes scholars and policymakers to think about alternative policies that might be more effective in curbing early marriage or delaying age at first union.”   Batyra &amp; Pesando, 2021 (emphasis added)</vt:lpstr>
      <vt:lpstr>The law and agency &amp; rights</vt:lpstr>
      <vt:lpstr>The law does not match adolescents’ realities and their evolving capacities are rarely considered</vt:lpstr>
      <vt:lpstr>Criminalising adolescent sexuality blocks their access to sexual and reproductive health information and services</vt:lpstr>
      <vt:lpstr>“...many children and young people who are not legally recognised as able to consent to sex are in fact sexually active, and in need of sexual and reproductive health services. This dilemma has given rise to a hodgepodge of confused legal, policy and programmatic measures which place various age-based limitations on children’s decision-making…”   Yarrow et al, 2014 (emphasis added)</vt:lpstr>
      <vt:lpstr>The law is weaponised against girls but also not available for those who need access to justice</vt:lpstr>
      <vt:lpstr>The use of punitive approaches has a range of consequences in girls’ lives</vt:lpstr>
      <vt:lpstr>Barriers to justice for girls</vt:lpstr>
      <vt:lpstr>Girls and their allies face barriers to justice</vt:lpstr>
      <vt:lpstr>Ways forward</vt:lpstr>
      <vt:lpstr>Embed legal advocacy in a comprehensive, gender-transformative approach to gender equality</vt:lpstr>
      <vt:lpstr>Contextualise, contextualise, contextualise</vt:lpstr>
      <vt:lpstr>Address barriers to girls’ access to justice</vt:lpstr>
      <vt:lpstr>PowerPoint Presentation</vt:lpstr>
      <vt:lpstr>Don’t forget…</vt:lpstr>
      <vt:lpstr>Thank you</vt:lpstr>
      <vt:lpstr>What this means for advocacy and practice</vt:lpstr>
      <vt:lpstr>Irada Gautam</vt:lpstr>
      <vt:lpstr>1. Child marriage in Nepal</vt:lpstr>
      <vt:lpstr>2. AAWAAJ: justice and empowerment</vt:lpstr>
      <vt:lpstr> 3. AAWAAJ experience with child marriage law </vt:lpstr>
      <vt:lpstr> 4. AAWAAJ experience with child marriage law </vt:lpstr>
      <vt:lpstr> 5. Implications of the evidence for AAWAAJ  </vt:lpstr>
      <vt:lpstr> 6. Implications of the evidence for AAWAAJ  </vt:lpstr>
      <vt:lpstr>James Gondwe</vt:lpstr>
      <vt:lpstr>1. Child marriage in Malawi</vt:lpstr>
      <vt:lpstr>2. Ulalo</vt:lpstr>
      <vt:lpstr> 3. Ulalo experience with child marriage law </vt:lpstr>
      <vt:lpstr> 4. Ulalo experience with child marriage law </vt:lpstr>
      <vt:lpstr> 5. Implications of the evidence for Ulalo  </vt:lpstr>
      <vt:lpstr> 6. Implications of the evidence for Ulalo  </vt:lpstr>
      <vt:lpstr>2024 Plans</vt:lpstr>
      <vt:lpstr>PowerPoint Presentation</vt:lpstr>
      <vt:lpstr>PowerPoint Presentation</vt:lpstr>
      <vt:lpstr>PowerPoint Presentation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Ettie Bailey-King</dc:creator>
  <cp:revision>1</cp:revision>
  <dcterms:created xsi:type="dcterms:W3CDTF">2018-02-07T12:01:46Z</dcterms:created>
  <dcterms:modified xsi:type="dcterms:W3CDTF">2024-02-27T12:33:11Z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15000</vt:r8>
  </property>
  <property fmtid="{D5CDD505-2E9C-101B-9397-08002B2CF9AE}" pid="3" name="MediaServiceImageTags">
    <vt:lpwstr/>
  </property>
  <property fmtid="{D5CDD505-2E9C-101B-9397-08002B2CF9AE}" pid="4" name="ContentTypeId">
    <vt:lpwstr>0x010100DBC617633D9DA1429FD18118B9918E27</vt:lpwstr>
  </property>
</Properties>
</file>