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webextensions/webextension1.xml" ContentType="application/vnd.ms-office.webextension+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696" r:id="rId5"/>
    <p:sldMasterId id="2147483708" r:id="rId6"/>
    <p:sldMasterId id="2147483721" r:id="rId7"/>
    <p:sldMasterId id="2147483725" r:id="rId8"/>
    <p:sldMasterId id="2147483727" r:id="rId9"/>
    <p:sldMasterId id="2147483729" r:id="rId10"/>
    <p:sldMasterId id="2147483741" r:id="rId11"/>
    <p:sldMasterId id="2147483753" r:id="rId12"/>
    <p:sldMasterId id="2147483764" r:id="rId13"/>
    <p:sldMasterId id="2147483776" r:id="rId14"/>
  </p:sldMasterIdLst>
  <p:notesMasterIdLst>
    <p:notesMasterId r:id="rId90"/>
  </p:notesMasterIdLst>
  <p:sldIdLst>
    <p:sldId id="701" r:id="rId15"/>
    <p:sldId id="256" r:id="rId16"/>
    <p:sldId id="2147470430" r:id="rId17"/>
    <p:sldId id="394" r:id="rId18"/>
    <p:sldId id="392" r:id="rId19"/>
    <p:sldId id="386" r:id="rId20"/>
    <p:sldId id="2147470441" r:id="rId21"/>
    <p:sldId id="2147470442" r:id="rId22"/>
    <p:sldId id="409" r:id="rId23"/>
    <p:sldId id="398" r:id="rId24"/>
    <p:sldId id="2147470423" r:id="rId25"/>
    <p:sldId id="2147470388" r:id="rId26"/>
    <p:sldId id="258" r:id="rId27"/>
    <p:sldId id="2147470390" r:id="rId28"/>
    <p:sldId id="2147470394" r:id="rId29"/>
    <p:sldId id="2147470392" r:id="rId30"/>
    <p:sldId id="2147470393" r:id="rId31"/>
    <p:sldId id="2147470409" r:id="rId32"/>
    <p:sldId id="257" r:id="rId33"/>
    <p:sldId id="2147470410" r:id="rId34"/>
    <p:sldId id="259" r:id="rId35"/>
    <p:sldId id="260" r:id="rId36"/>
    <p:sldId id="317" r:id="rId37"/>
    <p:sldId id="2147470411" r:id="rId38"/>
    <p:sldId id="318" r:id="rId39"/>
    <p:sldId id="292" r:id="rId40"/>
    <p:sldId id="303" r:id="rId41"/>
    <p:sldId id="319" r:id="rId42"/>
    <p:sldId id="1054" r:id="rId43"/>
    <p:sldId id="1056" r:id="rId44"/>
    <p:sldId id="1483" r:id="rId45"/>
    <p:sldId id="1484" r:id="rId46"/>
    <p:sldId id="2031" r:id="rId47"/>
    <p:sldId id="1486" r:id="rId48"/>
    <p:sldId id="2147470412" r:id="rId49"/>
    <p:sldId id="399" r:id="rId50"/>
    <p:sldId id="2147470428" r:id="rId51"/>
    <p:sldId id="401" r:id="rId52"/>
    <p:sldId id="2147470424" r:id="rId53"/>
    <p:sldId id="287" r:id="rId54"/>
    <p:sldId id="2147470400" r:id="rId55"/>
    <p:sldId id="452" r:id="rId56"/>
    <p:sldId id="453" r:id="rId57"/>
    <p:sldId id="263" r:id="rId58"/>
    <p:sldId id="364" r:id="rId59"/>
    <p:sldId id="291" r:id="rId60"/>
    <p:sldId id="421" r:id="rId61"/>
    <p:sldId id="437" r:id="rId62"/>
    <p:sldId id="2147470425" r:id="rId63"/>
    <p:sldId id="2147470427" r:id="rId64"/>
    <p:sldId id="283" r:id="rId65"/>
    <p:sldId id="285" r:id="rId66"/>
    <p:sldId id="286" r:id="rId67"/>
    <p:sldId id="288" r:id="rId68"/>
    <p:sldId id="2147470443" r:id="rId69"/>
    <p:sldId id="2147470444" r:id="rId70"/>
    <p:sldId id="2147470445" r:id="rId71"/>
    <p:sldId id="2147470446" r:id="rId72"/>
    <p:sldId id="2147470447" r:id="rId73"/>
    <p:sldId id="2147470448" r:id="rId74"/>
    <p:sldId id="2147470440" r:id="rId75"/>
    <p:sldId id="2147470436" r:id="rId76"/>
    <p:sldId id="2147470437" r:id="rId77"/>
    <p:sldId id="2147470438" r:id="rId78"/>
    <p:sldId id="2147470439" r:id="rId79"/>
    <p:sldId id="403" r:id="rId80"/>
    <p:sldId id="2147470429" r:id="rId81"/>
    <p:sldId id="405" r:id="rId82"/>
    <p:sldId id="2147470426" r:id="rId83"/>
    <p:sldId id="400" r:id="rId84"/>
    <p:sldId id="2147470451" r:id="rId85"/>
    <p:sldId id="2147470452" r:id="rId86"/>
    <p:sldId id="2147470449" r:id="rId87"/>
    <p:sldId id="2147470450" r:id="rId88"/>
    <p:sldId id="408"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010CEC-F8F9-BC6E-649C-516D37631E3B}" name="Rochelle Burgess" initials="RB" userId="bdd121227753916e"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CC6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08ADEB-70FC-4574-A50D-E4A08A636384}" v="1948" dt="2024-03-20T15:58:55.773"/>
    <p1510:client id="{F7F3C393-7093-40F8-B490-3E6D2589B3C8}" v="344" dt="2024-03-20T16:09:11.009"/>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6" Type="http://schemas.openxmlformats.org/officeDocument/2006/relationships/slide" Target="slides/slide2.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2.xml"/><Relationship Id="rId90" Type="http://schemas.openxmlformats.org/officeDocument/2006/relationships/notesMaster" Target="notesMasters/notesMaster1.xml"/><Relationship Id="rId95" Type="http://schemas.microsoft.com/office/2016/11/relationships/changesInfo" Target="changesInfos/changesInfo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80" Type="http://schemas.openxmlformats.org/officeDocument/2006/relationships/slide" Target="slides/slide66.xml"/><Relationship Id="rId85" Type="http://schemas.openxmlformats.org/officeDocument/2006/relationships/slide" Target="slides/slide7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ia Surralles Solsona" userId="5b079a50-c30e-426c-81c1-9a1baf43d982" providerId="ADAL" clId="{D908ADEB-70FC-4574-A50D-E4A08A636384}"/>
    <pc:docChg chg="undo custSel addSld delSld modSld sldOrd">
      <pc:chgData name="Laia Surralles Solsona" userId="5b079a50-c30e-426c-81c1-9a1baf43d982" providerId="ADAL" clId="{D908ADEB-70FC-4574-A50D-E4A08A636384}" dt="2024-03-20T15:58:55.773" v="2199" actId="14100"/>
      <pc:docMkLst>
        <pc:docMk/>
      </pc:docMkLst>
      <pc:sldChg chg="del">
        <pc:chgData name="Laia Surralles Solsona" userId="5b079a50-c30e-426c-81c1-9a1baf43d982" providerId="ADAL" clId="{D908ADEB-70FC-4574-A50D-E4A08A636384}" dt="2024-03-20T12:58:39.660" v="2161" actId="47"/>
        <pc:sldMkLst>
          <pc:docMk/>
          <pc:sldMk cId="0" sldId="262"/>
        </pc:sldMkLst>
      </pc:sldChg>
      <pc:sldChg chg="modSp mod">
        <pc:chgData name="Laia Surralles Solsona" userId="5b079a50-c30e-426c-81c1-9a1baf43d982" providerId="ADAL" clId="{D908ADEB-70FC-4574-A50D-E4A08A636384}" dt="2024-03-19T15:29:41.501" v="1747" actId="1076"/>
        <pc:sldMkLst>
          <pc:docMk/>
          <pc:sldMk cId="1587365035" sldId="283"/>
        </pc:sldMkLst>
        <pc:spChg chg="mod">
          <ac:chgData name="Laia Surralles Solsona" userId="5b079a50-c30e-426c-81c1-9a1baf43d982" providerId="ADAL" clId="{D908ADEB-70FC-4574-A50D-E4A08A636384}" dt="2024-03-19T15:29:38.002" v="1746" actId="14100"/>
          <ac:spMkLst>
            <pc:docMk/>
            <pc:sldMk cId="1587365035" sldId="283"/>
            <ac:spMk id="3" creationId="{6AF2E4A5-8A5E-C9E6-EC72-1C60EEF57D20}"/>
          </ac:spMkLst>
        </pc:spChg>
        <pc:spChg chg="mod">
          <ac:chgData name="Laia Surralles Solsona" userId="5b079a50-c30e-426c-81c1-9a1baf43d982" providerId="ADAL" clId="{D908ADEB-70FC-4574-A50D-E4A08A636384}" dt="2024-03-19T15:29:41.501" v="1747" actId="1076"/>
          <ac:spMkLst>
            <pc:docMk/>
            <pc:sldMk cId="1587365035" sldId="283"/>
            <ac:spMk id="4" creationId="{92AE0331-69A8-F9F2-6CF9-8B0D063B14F8}"/>
          </ac:spMkLst>
        </pc:spChg>
        <pc:picChg chg="mod">
          <ac:chgData name="Laia Surralles Solsona" userId="5b079a50-c30e-426c-81c1-9a1baf43d982" providerId="ADAL" clId="{D908ADEB-70FC-4574-A50D-E4A08A636384}" dt="2024-03-19T15:29:23.566" v="1741" actId="1076"/>
          <ac:picMkLst>
            <pc:docMk/>
            <pc:sldMk cId="1587365035" sldId="283"/>
            <ac:picMk id="17" creationId="{FD475B65-1A00-17CA-B30F-8207CAB11CF7}"/>
          </ac:picMkLst>
        </pc:picChg>
        <pc:picChg chg="mod">
          <ac:chgData name="Laia Surralles Solsona" userId="5b079a50-c30e-426c-81c1-9a1baf43d982" providerId="ADAL" clId="{D908ADEB-70FC-4574-A50D-E4A08A636384}" dt="2024-03-19T15:29:29.858" v="1743" actId="1076"/>
          <ac:picMkLst>
            <pc:docMk/>
            <pc:sldMk cId="1587365035" sldId="283"/>
            <ac:picMk id="18" creationId="{1C1893D1-993A-7928-B220-0160A1ECA65A}"/>
          </ac:picMkLst>
        </pc:picChg>
      </pc:sldChg>
      <pc:sldChg chg="modSp mod">
        <pc:chgData name="Laia Surralles Solsona" userId="5b079a50-c30e-426c-81c1-9a1baf43d982" providerId="ADAL" clId="{D908ADEB-70FC-4574-A50D-E4A08A636384}" dt="2024-03-19T15:29:54.188" v="1752" actId="255"/>
        <pc:sldMkLst>
          <pc:docMk/>
          <pc:sldMk cId="2270800254" sldId="285"/>
        </pc:sldMkLst>
        <pc:spChg chg="mod">
          <ac:chgData name="Laia Surralles Solsona" userId="5b079a50-c30e-426c-81c1-9a1baf43d982" providerId="ADAL" clId="{D908ADEB-70FC-4574-A50D-E4A08A636384}" dt="2024-03-19T15:29:54.188" v="1752" actId="255"/>
          <ac:spMkLst>
            <pc:docMk/>
            <pc:sldMk cId="2270800254" sldId="285"/>
            <ac:spMk id="3" creationId="{E9BBD185-A7FE-9499-ADD7-BBD027A0820B}"/>
          </ac:spMkLst>
        </pc:spChg>
        <pc:picChg chg="mod">
          <ac:chgData name="Laia Surralles Solsona" userId="5b079a50-c30e-426c-81c1-9a1baf43d982" providerId="ADAL" clId="{D908ADEB-70FC-4574-A50D-E4A08A636384}" dt="2024-03-19T15:29:45.437" v="1748" actId="1076"/>
          <ac:picMkLst>
            <pc:docMk/>
            <pc:sldMk cId="2270800254" sldId="285"/>
            <ac:picMk id="6" creationId="{5212B379-AEAE-F2D2-5D5F-CD000F8B0060}"/>
          </ac:picMkLst>
        </pc:picChg>
      </pc:sldChg>
      <pc:sldChg chg="modSp mod modNotes">
        <pc:chgData name="Laia Surralles Solsona" userId="5b079a50-c30e-426c-81c1-9a1baf43d982" providerId="ADAL" clId="{D908ADEB-70FC-4574-A50D-E4A08A636384}" dt="2024-03-19T15:35:05.981" v="1811" actId="1076"/>
        <pc:sldMkLst>
          <pc:docMk/>
          <pc:sldMk cId="369525344" sldId="286"/>
        </pc:sldMkLst>
        <pc:spChg chg="mod">
          <ac:chgData name="Laia Surralles Solsona" userId="5b079a50-c30e-426c-81c1-9a1baf43d982" providerId="ADAL" clId="{D908ADEB-70FC-4574-A50D-E4A08A636384}" dt="2024-03-19T15:30:30.746" v="1757" actId="1076"/>
          <ac:spMkLst>
            <pc:docMk/>
            <pc:sldMk cId="369525344" sldId="286"/>
            <ac:spMk id="4" creationId="{66910F93-EC15-C16A-027F-BB84714345B1}"/>
          </ac:spMkLst>
        </pc:spChg>
        <pc:graphicFrameChg chg="mod">
          <ac:chgData name="Laia Surralles Solsona" userId="5b079a50-c30e-426c-81c1-9a1baf43d982" providerId="ADAL" clId="{D908ADEB-70FC-4574-A50D-E4A08A636384}" dt="2024-03-19T15:35:05.981" v="1811" actId="1076"/>
          <ac:graphicFrameMkLst>
            <pc:docMk/>
            <pc:sldMk cId="369525344" sldId="286"/>
            <ac:graphicFrameMk id="20" creationId="{40AE64A9-AA2A-8208-CA68-0F1D9234C7C2}"/>
          </ac:graphicFrameMkLst>
        </pc:graphicFrameChg>
      </pc:sldChg>
      <pc:sldChg chg="addSp modSp del mod">
        <pc:chgData name="Laia Surralles Solsona" userId="5b079a50-c30e-426c-81c1-9a1baf43d982" providerId="ADAL" clId="{D908ADEB-70FC-4574-A50D-E4A08A636384}" dt="2024-03-19T22:07:05.536" v="1968" actId="47"/>
        <pc:sldMkLst>
          <pc:docMk/>
          <pc:sldMk cId="2994791923" sldId="385"/>
        </pc:sldMkLst>
        <pc:spChg chg="mod">
          <ac:chgData name="Laia Surralles Solsona" userId="5b079a50-c30e-426c-81c1-9a1baf43d982" providerId="ADAL" clId="{D908ADEB-70FC-4574-A50D-E4A08A636384}" dt="2024-03-19T12:51:34.173" v="1693" actId="20577"/>
          <ac:spMkLst>
            <pc:docMk/>
            <pc:sldMk cId="2994791923" sldId="385"/>
            <ac:spMk id="2" creationId="{4D4DE9A1-E92F-9017-C252-B4322700F8EC}"/>
          </ac:spMkLst>
        </pc:spChg>
        <pc:spChg chg="add mod">
          <ac:chgData name="Laia Surralles Solsona" userId="5b079a50-c30e-426c-81c1-9a1baf43d982" providerId="ADAL" clId="{D908ADEB-70FC-4574-A50D-E4A08A636384}" dt="2024-03-19T12:48:43.985" v="1588" actId="1076"/>
          <ac:spMkLst>
            <pc:docMk/>
            <pc:sldMk cId="2994791923" sldId="385"/>
            <ac:spMk id="5" creationId="{37E24292-A58C-894F-B85B-40EB498F3FC4}"/>
          </ac:spMkLst>
        </pc:spChg>
        <pc:picChg chg="add mod">
          <ac:chgData name="Laia Surralles Solsona" userId="5b079a50-c30e-426c-81c1-9a1baf43d982" providerId="ADAL" clId="{D908ADEB-70FC-4574-A50D-E4A08A636384}" dt="2024-03-19T12:48:41.073" v="1587" actId="1076"/>
          <ac:picMkLst>
            <pc:docMk/>
            <pc:sldMk cId="2994791923" sldId="385"/>
            <ac:picMk id="3" creationId="{E3D85579-68A9-3AEA-0829-468FE8FE9599}"/>
          </ac:picMkLst>
        </pc:picChg>
        <pc:picChg chg="mod">
          <ac:chgData name="Laia Surralles Solsona" userId="5b079a50-c30e-426c-81c1-9a1baf43d982" providerId="ADAL" clId="{D908ADEB-70FC-4574-A50D-E4A08A636384}" dt="2024-03-19T12:50:15.056" v="1636" actId="1076"/>
          <ac:picMkLst>
            <pc:docMk/>
            <pc:sldMk cId="2994791923" sldId="385"/>
            <ac:picMk id="4" creationId="{F51D8ABE-4073-83DE-F4DA-D71A918C331D}"/>
          </ac:picMkLst>
        </pc:picChg>
      </pc:sldChg>
      <pc:sldChg chg="delSp mod">
        <pc:chgData name="Laia Surralles Solsona" userId="5b079a50-c30e-426c-81c1-9a1baf43d982" providerId="ADAL" clId="{D908ADEB-70FC-4574-A50D-E4A08A636384}" dt="2024-03-19T22:07:37.953" v="1970" actId="478"/>
        <pc:sldMkLst>
          <pc:docMk/>
          <pc:sldMk cId="639705177" sldId="392"/>
        </pc:sldMkLst>
        <pc:spChg chg="del">
          <ac:chgData name="Laia Surralles Solsona" userId="5b079a50-c30e-426c-81c1-9a1baf43d982" providerId="ADAL" clId="{D908ADEB-70FC-4574-A50D-E4A08A636384}" dt="2024-03-19T22:07:37.953" v="1970" actId="478"/>
          <ac:spMkLst>
            <pc:docMk/>
            <pc:sldMk cId="639705177" sldId="392"/>
            <ac:spMk id="3" creationId="{C6C6B016-7052-9596-F3D0-3FD45873655B}"/>
          </ac:spMkLst>
        </pc:spChg>
      </pc:sldChg>
      <pc:sldChg chg="modSp">
        <pc:chgData name="Laia Surralles Solsona" userId="5b079a50-c30e-426c-81c1-9a1baf43d982" providerId="ADAL" clId="{D908ADEB-70FC-4574-A50D-E4A08A636384}" dt="2024-03-19T19:43:30.812" v="1814" actId="207"/>
        <pc:sldMkLst>
          <pc:docMk/>
          <pc:sldMk cId="492141715" sldId="394"/>
        </pc:sldMkLst>
        <pc:graphicFrameChg chg="mod">
          <ac:chgData name="Laia Surralles Solsona" userId="5b079a50-c30e-426c-81c1-9a1baf43d982" providerId="ADAL" clId="{D908ADEB-70FC-4574-A50D-E4A08A636384}" dt="2024-03-19T19:43:30.812" v="1814" actId="207"/>
          <ac:graphicFrameMkLst>
            <pc:docMk/>
            <pc:sldMk cId="492141715" sldId="394"/>
            <ac:graphicFrameMk id="4" creationId="{EDF63498-F424-315B-1F06-04E77EA98483}"/>
          </ac:graphicFrameMkLst>
        </pc:graphicFrameChg>
      </pc:sldChg>
      <pc:sldChg chg="del">
        <pc:chgData name="Laia Surralles Solsona" userId="5b079a50-c30e-426c-81c1-9a1baf43d982" providerId="ADAL" clId="{D908ADEB-70FC-4574-A50D-E4A08A636384}" dt="2024-03-20T12:58:39.660" v="2161" actId="47"/>
        <pc:sldMkLst>
          <pc:docMk/>
          <pc:sldMk cId="1618560016" sldId="396"/>
        </pc:sldMkLst>
      </pc:sldChg>
      <pc:sldChg chg="del">
        <pc:chgData name="Laia Surralles Solsona" userId="5b079a50-c30e-426c-81c1-9a1baf43d982" providerId="ADAL" clId="{D908ADEB-70FC-4574-A50D-E4A08A636384}" dt="2024-03-19T19:44:16.099" v="1815" actId="47"/>
        <pc:sldMkLst>
          <pc:docMk/>
          <pc:sldMk cId="476722138" sldId="397"/>
        </pc:sldMkLst>
      </pc:sldChg>
      <pc:sldChg chg="addSp modSp mod">
        <pc:chgData name="Laia Surralles Solsona" userId="5b079a50-c30e-426c-81c1-9a1baf43d982" providerId="ADAL" clId="{D908ADEB-70FC-4574-A50D-E4A08A636384}" dt="2024-03-20T15:58:55.773" v="2199" actId="14100"/>
        <pc:sldMkLst>
          <pc:docMk/>
          <pc:sldMk cId="1491526350" sldId="400"/>
        </pc:sldMkLst>
        <pc:picChg chg="add mod">
          <ac:chgData name="Laia Surralles Solsona" userId="5b079a50-c30e-426c-81c1-9a1baf43d982" providerId="ADAL" clId="{D908ADEB-70FC-4574-A50D-E4A08A636384}" dt="2024-03-20T15:58:55.773" v="2199" actId="14100"/>
          <ac:picMkLst>
            <pc:docMk/>
            <pc:sldMk cId="1491526350" sldId="400"/>
            <ac:picMk id="5" creationId="{8FB44746-9436-C5A6-F371-37E13DAE3037}"/>
          </ac:picMkLst>
        </pc:picChg>
      </pc:sldChg>
      <pc:sldChg chg="del">
        <pc:chgData name="Laia Surralles Solsona" userId="5b079a50-c30e-426c-81c1-9a1baf43d982" providerId="ADAL" clId="{D908ADEB-70FC-4574-A50D-E4A08A636384}" dt="2024-03-19T15:11:06.300" v="1738" actId="47"/>
        <pc:sldMkLst>
          <pc:docMk/>
          <pc:sldMk cId="198622054" sldId="402"/>
        </pc:sldMkLst>
      </pc:sldChg>
      <pc:sldChg chg="del">
        <pc:chgData name="Laia Surralles Solsona" userId="5b079a50-c30e-426c-81c1-9a1baf43d982" providerId="ADAL" clId="{D908ADEB-70FC-4574-A50D-E4A08A636384}" dt="2024-03-19T15:11:28.855" v="1739" actId="47"/>
        <pc:sldMkLst>
          <pc:docMk/>
          <pc:sldMk cId="3580023515" sldId="404"/>
        </pc:sldMkLst>
      </pc:sldChg>
      <pc:sldChg chg="del">
        <pc:chgData name="Laia Surralles Solsona" userId="5b079a50-c30e-426c-81c1-9a1baf43d982" providerId="ADAL" clId="{D908ADEB-70FC-4574-A50D-E4A08A636384}" dt="2024-03-19T22:08:16.002" v="1971" actId="47"/>
        <pc:sldMkLst>
          <pc:docMk/>
          <pc:sldMk cId="3039056527" sldId="406"/>
        </pc:sldMkLst>
      </pc:sldChg>
      <pc:sldChg chg="del">
        <pc:chgData name="Laia Surralles Solsona" userId="5b079a50-c30e-426c-81c1-9a1baf43d982" providerId="ADAL" clId="{D908ADEB-70FC-4574-A50D-E4A08A636384}" dt="2024-03-20T15:56:00.300" v="2189" actId="47"/>
        <pc:sldMkLst>
          <pc:docMk/>
          <pc:sldMk cId="3152231269" sldId="407"/>
        </pc:sldMkLst>
      </pc:sldChg>
      <pc:sldChg chg="delSp modSp new del mod">
        <pc:chgData name="Laia Surralles Solsona" userId="5b079a50-c30e-426c-81c1-9a1baf43d982" providerId="ADAL" clId="{D908ADEB-70FC-4574-A50D-E4A08A636384}" dt="2024-03-18T13:21:36.752" v="36" actId="47"/>
        <pc:sldMkLst>
          <pc:docMk/>
          <pc:sldMk cId="1475256759" sldId="702"/>
        </pc:sldMkLst>
        <pc:spChg chg="mod">
          <ac:chgData name="Laia Surralles Solsona" userId="5b079a50-c30e-426c-81c1-9a1baf43d982" providerId="ADAL" clId="{D908ADEB-70FC-4574-A50D-E4A08A636384}" dt="2024-03-18T13:20:31.908" v="7" actId="1076"/>
          <ac:spMkLst>
            <pc:docMk/>
            <pc:sldMk cId="1475256759" sldId="702"/>
            <ac:spMk id="2" creationId="{15D5D3A0-A953-28D4-ECA2-55EEA8BD6514}"/>
          </ac:spMkLst>
        </pc:spChg>
        <pc:spChg chg="del">
          <ac:chgData name="Laia Surralles Solsona" userId="5b079a50-c30e-426c-81c1-9a1baf43d982" providerId="ADAL" clId="{D908ADEB-70FC-4574-A50D-E4A08A636384}" dt="2024-03-18T13:20:20.774" v="4" actId="478"/>
          <ac:spMkLst>
            <pc:docMk/>
            <pc:sldMk cId="1475256759" sldId="702"/>
            <ac:spMk id="3" creationId="{301D1673-E4D9-2695-09DF-DD85C878B030}"/>
          </ac:spMkLst>
        </pc:spChg>
      </pc:sldChg>
      <pc:sldChg chg="modSp add del mod">
        <pc:chgData name="Laia Surralles Solsona" userId="5b079a50-c30e-426c-81c1-9a1baf43d982" providerId="ADAL" clId="{D908ADEB-70FC-4574-A50D-E4A08A636384}" dt="2024-03-18T13:21:39.997" v="37" actId="47"/>
        <pc:sldMkLst>
          <pc:docMk/>
          <pc:sldMk cId="1632219758" sldId="703"/>
        </pc:sldMkLst>
        <pc:spChg chg="mod">
          <ac:chgData name="Laia Surralles Solsona" userId="5b079a50-c30e-426c-81c1-9a1baf43d982" providerId="ADAL" clId="{D908ADEB-70FC-4574-A50D-E4A08A636384}" dt="2024-03-18T13:20:43.605" v="20" actId="20577"/>
          <ac:spMkLst>
            <pc:docMk/>
            <pc:sldMk cId="1632219758" sldId="703"/>
            <ac:spMk id="2" creationId="{15D5D3A0-A953-28D4-ECA2-55EEA8BD6514}"/>
          </ac:spMkLst>
        </pc:spChg>
      </pc:sldChg>
      <pc:sldChg chg="modSp add del mod">
        <pc:chgData name="Laia Surralles Solsona" userId="5b079a50-c30e-426c-81c1-9a1baf43d982" providerId="ADAL" clId="{D908ADEB-70FC-4574-A50D-E4A08A636384}" dt="2024-03-19T12:43:51.707" v="1469" actId="47"/>
        <pc:sldMkLst>
          <pc:docMk/>
          <pc:sldMk cId="3252913665" sldId="704"/>
        </pc:sldMkLst>
        <pc:spChg chg="mod">
          <ac:chgData name="Laia Surralles Solsona" userId="5b079a50-c30e-426c-81c1-9a1baf43d982" providerId="ADAL" clId="{D908ADEB-70FC-4574-A50D-E4A08A636384}" dt="2024-03-18T13:20:49.176" v="29" actId="20577"/>
          <ac:spMkLst>
            <pc:docMk/>
            <pc:sldMk cId="3252913665" sldId="704"/>
            <ac:spMk id="2" creationId="{15D5D3A0-A953-28D4-ECA2-55EEA8BD6514}"/>
          </ac:spMkLst>
        </pc:spChg>
      </pc:sldChg>
      <pc:sldChg chg="modSp add del mod">
        <pc:chgData name="Laia Surralles Solsona" userId="5b079a50-c30e-426c-81c1-9a1baf43d982" providerId="ADAL" clId="{D908ADEB-70FC-4574-A50D-E4A08A636384}" dt="2024-03-19T15:35:19.347" v="1812" actId="47"/>
        <pc:sldMkLst>
          <pc:docMk/>
          <pc:sldMk cId="2365220018" sldId="705"/>
        </pc:sldMkLst>
        <pc:spChg chg="mod">
          <ac:chgData name="Laia Surralles Solsona" userId="5b079a50-c30e-426c-81c1-9a1baf43d982" providerId="ADAL" clId="{D908ADEB-70FC-4574-A50D-E4A08A636384}" dt="2024-03-18T13:20:54.465" v="32" actId="20577"/>
          <ac:spMkLst>
            <pc:docMk/>
            <pc:sldMk cId="2365220018" sldId="705"/>
            <ac:spMk id="2" creationId="{15D5D3A0-A953-28D4-ECA2-55EEA8BD6514}"/>
          </ac:spMkLst>
        </pc:spChg>
      </pc:sldChg>
      <pc:sldChg chg="modSp add del mod">
        <pc:chgData name="Laia Surralles Solsona" userId="5b079a50-c30e-426c-81c1-9a1baf43d982" providerId="ADAL" clId="{D908ADEB-70FC-4574-A50D-E4A08A636384}" dt="2024-03-19T11:45:28.948" v="584" actId="47"/>
        <pc:sldMkLst>
          <pc:docMk/>
          <pc:sldMk cId="2356187655" sldId="706"/>
        </pc:sldMkLst>
        <pc:spChg chg="mod">
          <ac:chgData name="Laia Surralles Solsona" userId="5b079a50-c30e-426c-81c1-9a1baf43d982" providerId="ADAL" clId="{D908ADEB-70FC-4574-A50D-E4A08A636384}" dt="2024-03-18T13:20:57.767" v="35" actId="20577"/>
          <ac:spMkLst>
            <pc:docMk/>
            <pc:sldMk cId="2356187655" sldId="706"/>
            <ac:spMk id="2" creationId="{15D5D3A0-A953-28D4-ECA2-55EEA8BD6514}"/>
          </ac:spMkLst>
        </pc:spChg>
      </pc:sldChg>
      <pc:sldChg chg="modSp mod">
        <pc:chgData name="Laia Surralles Solsona" userId="5b079a50-c30e-426c-81c1-9a1baf43d982" providerId="ADAL" clId="{D908ADEB-70FC-4574-A50D-E4A08A636384}" dt="2024-03-19T11:08:44.605" v="247" actId="1076"/>
        <pc:sldMkLst>
          <pc:docMk/>
          <pc:sldMk cId="886871510" sldId="2147470388"/>
        </pc:sldMkLst>
        <pc:grpChg chg="mod">
          <ac:chgData name="Laia Surralles Solsona" userId="5b079a50-c30e-426c-81c1-9a1baf43d982" providerId="ADAL" clId="{D908ADEB-70FC-4574-A50D-E4A08A636384}" dt="2024-03-19T11:08:44.605" v="247" actId="1076"/>
          <ac:grpSpMkLst>
            <pc:docMk/>
            <pc:sldMk cId="886871510" sldId="2147470388"/>
            <ac:grpSpMk id="7" creationId="{7D6165A7-CD07-CB6D-8A5D-3966B83D2FB0}"/>
          </ac:grpSpMkLst>
        </pc:grpChg>
      </pc:sldChg>
      <pc:sldChg chg="delSp modSp new del mod">
        <pc:chgData name="Laia Surralles Solsona" userId="5b079a50-c30e-426c-81c1-9a1baf43d982" providerId="ADAL" clId="{D908ADEB-70FC-4574-A50D-E4A08A636384}" dt="2024-03-19T11:08:48.506" v="248" actId="47"/>
        <pc:sldMkLst>
          <pc:docMk/>
          <pc:sldMk cId="2817473690" sldId="2147470401"/>
        </pc:sldMkLst>
        <pc:spChg chg="mod">
          <ac:chgData name="Laia Surralles Solsona" userId="5b079a50-c30e-426c-81c1-9a1baf43d982" providerId="ADAL" clId="{D908ADEB-70FC-4574-A50D-E4A08A636384}" dt="2024-03-19T10:59:56.895" v="78" actId="255"/>
          <ac:spMkLst>
            <pc:docMk/>
            <pc:sldMk cId="2817473690" sldId="2147470401"/>
            <ac:spMk id="2" creationId="{D11381E1-B055-BE10-1A29-B8DCFB7163DE}"/>
          </ac:spMkLst>
        </pc:spChg>
        <pc:spChg chg="del">
          <ac:chgData name="Laia Surralles Solsona" userId="5b079a50-c30e-426c-81c1-9a1baf43d982" providerId="ADAL" clId="{D908ADEB-70FC-4574-A50D-E4A08A636384}" dt="2024-03-19T10:59:45.440" v="74" actId="478"/>
          <ac:spMkLst>
            <pc:docMk/>
            <pc:sldMk cId="2817473690" sldId="2147470401"/>
            <ac:spMk id="3" creationId="{54096AAA-B153-FDA3-02EF-500B98A04916}"/>
          </ac:spMkLst>
        </pc:spChg>
      </pc:sldChg>
      <pc:sldChg chg="new del">
        <pc:chgData name="Laia Surralles Solsona" userId="5b079a50-c30e-426c-81c1-9a1baf43d982" providerId="ADAL" clId="{D908ADEB-70FC-4574-A50D-E4A08A636384}" dt="2024-03-19T10:57:02.963" v="41" actId="47"/>
        <pc:sldMkLst>
          <pc:docMk/>
          <pc:sldMk cId="3815852363" sldId="2147470401"/>
        </pc:sldMkLst>
      </pc:sldChg>
      <pc:sldChg chg="new del">
        <pc:chgData name="Laia Surralles Solsona" userId="5b079a50-c30e-426c-81c1-9a1baf43d982" providerId="ADAL" clId="{D908ADEB-70FC-4574-A50D-E4A08A636384}" dt="2024-03-19T10:57:07.009" v="42" actId="47"/>
        <pc:sldMkLst>
          <pc:docMk/>
          <pc:sldMk cId="209871876" sldId="2147470402"/>
        </pc:sldMkLst>
      </pc:sldChg>
      <pc:sldChg chg="modSp add del mod">
        <pc:chgData name="Laia Surralles Solsona" userId="5b079a50-c30e-426c-81c1-9a1baf43d982" providerId="ADAL" clId="{D908ADEB-70FC-4574-A50D-E4A08A636384}" dt="2024-03-19T11:03:20.467" v="168" actId="47"/>
        <pc:sldMkLst>
          <pc:docMk/>
          <pc:sldMk cId="1791789915" sldId="2147470402"/>
        </pc:sldMkLst>
        <pc:spChg chg="mod">
          <ac:chgData name="Laia Surralles Solsona" userId="5b079a50-c30e-426c-81c1-9a1baf43d982" providerId="ADAL" clId="{D908ADEB-70FC-4574-A50D-E4A08A636384}" dt="2024-03-19T11:00:13.973" v="96" actId="20577"/>
          <ac:spMkLst>
            <pc:docMk/>
            <pc:sldMk cId="1791789915" sldId="2147470402"/>
            <ac:spMk id="2" creationId="{D11381E1-B055-BE10-1A29-B8DCFB7163DE}"/>
          </ac:spMkLst>
        </pc:spChg>
      </pc:sldChg>
      <pc:sldChg chg="new del">
        <pc:chgData name="Laia Surralles Solsona" userId="5b079a50-c30e-426c-81c1-9a1baf43d982" providerId="ADAL" clId="{D908ADEB-70FC-4574-A50D-E4A08A636384}" dt="2024-03-19T11:00:01.728" v="79" actId="47"/>
        <pc:sldMkLst>
          <pc:docMk/>
          <pc:sldMk cId="2260200197" sldId="2147470402"/>
        </pc:sldMkLst>
      </pc:sldChg>
      <pc:sldChg chg="new del">
        <pc:chgData name="Laia Surralles Solsona" userId="5b079a50-c30e-426c-81c1-9a1baf43d982" providerId="ADAL" clId="{D908ADEB-70FC-4574-A50D-E4A08A636384}" dt="2024-03-19T10:57:07.009" v="42" actId="47"/>
        <pc:sldMkLst>
          <pc:docMk/>
          <pc:sldMk cId="2643483071" sldId="2147470403"/>
        </pc:sldMkLst>
      </pc:sldChg>
      <pc:sldChg chg="modSp add del mod">
        <pc:chgData name="Laia Surralles Solsona" userId="5b079a50-c30e-426c-81c1-9a1baf43d982" providerId="ADAL" clId="{D908ADEB-70FC-4574-A50D-E4A08A636384}" dt="2024-03-19T11:03:51.860" v="169" actId="47"/>
        <pc:sldMkLst>
          <pc:docMk/>
          <pc:sldMk cId="3004939464" sldId="2147470403"/>
        </pc:sldMkLst>
        <pc:spChg chg="mod">
          <ac:chgData name="Laia Surralles Solsona" userId="5b079a50-c30e-426c-81c1-9a1baf43d982" providerId="ADAL" clId="{D908ADEB-70FC-4574-A50D-E4A08A636384}" dt="2024-03-19T11:00:21.287" v="107" actId="20577"/>
          <ac:spMkLst>
            <pc:docMk/>
            <pc:sldMk cId="3004939464" sldId="2147470403"/>
            <ac:spMk id="2" creationId="{D11381E1-B055-BE10-1A29-B8DCFB7163DE}"/>
          </ac:spMkLst>
        </pc:spChg>
      </pc:sldChg>
      <pc:sldChg chg="modSp add del mod">
        <pc:chgData name="Laia Surralles Solsona" userId="5b079a50-c30e-426c-81c1-9a1baf43d982" providerId="ADAL" clId="{D908ADEB-70FC-4574-A50D-E4A08A636384}" dt="2024-03-19T11:04:16.878" v="170" actId="47"/>
        <pc:sldMkLst>
          <pc:docMk/>
          <pc:sldMk cId="1198107858" sldId="2147470404"/>
        </pc:sldMkLst>
        <pc:spChg chg="mod">
          <ac:chgData name="Laia Surralles Solsona" userId="5b079a50-c30e-426c-81c1-9a1baf43d982" providerId="ADAL" clId="{D908ADEB-70FC-4574-A50D-E4A08A636384}" dt="2024-03-19T11:00:28.679" v="121" actId="20577"/>
          <ac:spMkLst>
            <pc:docMk/>
            <pc:sldMk cId="1198107858" sldId="2147470404"/>
            <ac:spMk id="2" creationId="{D11381E1-B055-BE10-1A29-B8DCFB7163DE}"/>
          </ac:spMkLst>
        </pc:spChg>
      </pc:sldChg>
      <pc:sldChg chg="modSp add del mod">
        <pc:chgData name="Laia Surralles Solsona" userId="5b079a50-c30e-426c-81c1-9a1baf43d982" providerId="ADAL" clId="{D908ADEB-70FC-4574-A50D-E4A08A636384}" dt="2024-03-19T11:04:44.406" v="171" actId="47"/>
        <pc:sldMkLst>
          <pc:docMk/>
          <pc:sldMk cId="2451219763" sldId="2147470405"/>
        </pc:sldMkLst>
        <pc:spChg chg="mod">
          <ac:chgData name="Laia Surralles Solsona" userId="5b079a50-c30e-426c-81c1-9a1baf43d982" providerId="ADAL" clId="{D908ADEB-70FC-4574-A50D-E4A08A636384}" dt="2024-03-19T11:00:35.589" v="134" actId="20577"/>
          <ac:spMkLst>
            <pc:docMk/>
            <pc:sldMk cId="2451219763" sldId="2147470405"/>
            <ac:spMk id="2" creationId="{D11381E1-B055-BE10-1A29-B8DCFB7163DE}"/>
          </ac:spMkLst>
        </pc:spChg>
      </pc:sldChg>
      <pc:sldChg chg="modSp add del mod">
        <pc:chgData name="Laia Surralles Solsona" userId="5b079a50-c30e-426c-81c1-9a1baf43d982" providerId="ADAL" clId="{D908ADEB-70FC-4574-A50D-E4A08A636384}" dt="2024-03-19T12:54:16.811" v="1697" actId="47"/>
        <pc:sldMkLst>
          <pc:docMk/>
          <pc:sldMk cId="239234405" sldId="2147470406"/>
        </pc:sldMkLst>
        <pc:spChg chg="mod">
          <ac:chgData name="Laia Surralles Solsona" userId="5b079a50-c30e-426c-81c1-9a1baf43d982" providerId="ADAL" clId="{D908ADEB-70FC-4574-A50D-E4A08A636384}" dt="2024-03-19T11:01:03.586" v="156" actId="122"/>
          <ac:spMkLst>
            <pc:docMk/>
            <pc:sldMk cId="239234405" sldId="2147470406"/>
            <ac:spMk id="2" creationId="{D11381E1-B055-BE10-1A29-B8DCFB7163DE}"/>
          </ac:spMkLst>
        </pc:spChg>
      </pc:sldChg>
      <pc:sldChg chg="addSp modSp add del mod">
        <pc:chgData name="Laia Surralles Solsona" userId="5b079a50-c30e-426c-81c1-9a1baf43d982" providerId="ADAL" clId="{D908ADEB-70FC-4574-A50D-E4A08A636384}" dt="2024-03-19T12:43:49.676" v="1468" actId="47"/>
        <pc:sldMkLst>
          <pc:docMk/>
          <pc:sldMk cId="288535189" sldId="2147470407"/>
        </pc:sldMkLst>
        <pc:spChg chg="mod">
          <ac:chgData name="Laia Surralles Solsona" userId="5b079a50-c30e-426c-81c1-9a1baf43d982" providerId="ADAL" clId="{D908ADEB-70FC-4574-A50D-E4A08A636384}" dt="2024-03-19T11:01:20.527" v="166" actId="20577"/>
          <ac:spMkLst>
            <pc:docMk/>
            <pc:sldMk cId="288535189" sldId="2147470407"/>
            <ac:spMk id="2" creationId="{D11381E1-B055-BE10-1A29-B8DCFB7163DE}"/>
          </ac:spMkLst>
        </pc:spChg>
        <pc:picChg chg="add mod">
          <ac:chgData name="Laia Surralles Solsona" userId="5b079a50-c30e-426c-81c1-9a1baf43d982" providerId="ADAL" clId="{D908ADEB-70FC-4574-A50D-E4A08A636384}" dt="2024-03-19T12:38:14.470" v="1229"/>
          <ac:picMkLst>
            <pc:docMk/>
            <pc:sldMk cId="288535189" sldId="2147470407"/>
            <ac:picMk id="3" creationId="{82FF546C-3677-8BA0-8A9E-AC19EB935B9C}"/>
          </ac:picMkLst>
        </pc:picChg>
      </pc:sldChg>
      <pc:sldChg chg="add del">
        <pc:chgData name="Laia Surralles Solsona" userId="5b079a50-c30e-426c-81c1-9a1baf43d982" providerId="ADAL" clId="{D908ADEB-70FC-4574-A50D-E4A08A636384}" dt="2024-03-19T11:50:27.290" v="704" actId="47"/>
        <pc:sldMkLst>
          <pc:docMk/>
          <pc:sldMk cId="3325823003" sldId="2147470408"/>
        </pc:sldMkLst>
      </pc:sldChg>
      <pc:sldChg chg="addSp delSp modSp new del mod">
        <pc:chgData name="Laia Surralles Solsona" userId="5b079a50-c30e-426c-81c1-9a1baf43d982" providerId="ADAL" clId="{D908ADEB-70FC-4574-A50D-E4A08A636384}" dt="2024-03-19T11:24:55.520" v="347" actId="47"/>
        <pc:sldMkLst>
          <pc:docMk/>
          <pc:sldMk cId="2383114744" sldId="2147470413"/>
        </pc:sldMkLst>
        <pc:spChg chg="mod">
          <ac:chgData name="Laia Surralles Solsona" userId="5b079a50-c30e-426c-81c1-9a1baf43d982" providerId="ADAL" clId="{D908ADEB-70FC-4574-A50D-E4A08A636384}" dt="2024-03-19T11:06:44.545" v="215" actId="2711"/>
          <ac:spMkLst>
            <pc:docMk/>
            <pc:sldMk cId="2383114744" sldId="2147470413"/>
            <ac:spMk id="2" creationId="{79554275-00B5-A78B-8C7D-F7D45C52D350}"/>
          </ac:spMkLst>
        </pc:spChg>
        <pc:spChg chg="del">
          <ac:chgData name="Laia Surralles Solsona" userId="5b079a50-c30e-426c-81c1-9a1baf43d982" providerId="ADAL" clId="{D908ADEB-70FC-4574-A50D-E4A08A636384}" dt="2024-03-19T11:07:03.495" v="216" actId="478"/>
          <ac:spMkLst>
            <pc:docMk/>
            <pc:sldMk cId="2383114744" sldId="2147470413"/>
            <ac:spMk id="3" creationId="{D279C9AD-A39E-BD4F-86FB-06E2F85B9E3E}"/>
          </ac:spMkLst>
        </pc:spChg>
        <pc:spChg chg="add mod">
          <ac:chgData name="Laia Surralles Solsona" userId="5b079a50-c30e-426c-81c1-9a1baf43d982" providerId="ADAL" clId="{D908ADEB-70FC-4574-A50D-E4A08A636384}" dt="2024-03-19T11:23:46.959" v="326"/>
          <ac:spMkLst>
            <pc:docMk/>
            <pc:sldMk cId="2383114744" sldId="2147470413"/>
            <ac:spMk id="16" creationId="{D4BD44AA-EE7B-811B-389C-84A7DB6A9F74}"/>
          </ac:spMkLst>
        </pc:spChg>
        <pc:spChg chg="add mod">
          <ac:chgData name="Laia Surralles Solsona" userId="5b079a50-c30e-426c-81c1-9a1baf43d982" providerId="ADAL" clId="{D908ADEB-70FC-4574-A50D-E4A08A636384}" dt="2024-03-19T11:23:46.959" v="326"/>
          <ac:spMkLst>
            <pc:docMk/>
            <pc:sldMk cId="2383114744" sldId="2147470413"/>
            <ac:spMk id="17" creationId="{81BBB159-D204-B6DB-C01F-7105B869ED0A}"/>
          </ac:spMkLst>
        </pc:spChg>
        <pc:spChg chg="add mod">
          <ac:chgData name="Laia Surralles Solsona" userId="5b079a50-c30e-426c-81c1-9a1baf43d982" providerId="ADAL" clId="{D908ADEB-70FC-4574-A50D-E4A08A636384}" dt="2024-03-19T11:23:46.959" v="326"/>
          <ac:spMkLst>
            <pc:docMk/>
            <pc:sldMk cId="2383114744" sldId="2147470413"/>
            <ac:spMk id="18" creationId="{E90AAE40-0925-E0E6-617A-B23E279652B8}"/>
          </ac:spMkLst>
        </pc:spChg>
        <pc:spChg chg="add mod">
          <ac:chgData name="Laia Surralles Solsona" userId="5b079a50-c30e-426c-81c1-9a1baf43d982" providerId="ADAL" clId="{D908ADEB-70FC-4574-A50D-E4A08A636384}" dt="2024-03-19T11:23:46.959" v="326"/>
          <ac:spMkLst>
            <pc:docMk/>
            <pc:sldMk cId="2383114744" sldId="2147470413"/>
            <ac:spMk id="19" creationId="{5975957E-10DA-AFB9-1358-858E9FA75A2E}"/>
          </ac:spMkLst>
        </pc:spChg>
        <pc:spChg chg="add mod">
          <ac:chgData name="Laia Surralles Solsona" userId="5b079a50-c30e-426c-81c1-9a1baf43d982" providerId="ADAL" clId="{D908ADEB-70FC-4574-A50D-E4A08A636384}" dt="2024-03-19T11:23:46.959" v="326"/>
          <ac:spMkLst>
            <pc:docMk/>
            <pc:sldMk cId="2383114744" sldId="2147470413"/>
            <ac:spMk id="20" creationId="{08A2B1BE-D2B9-835A-6DF3-5D5058C36065}"/>
          </ac:spMkLst>
        </pc:spChg>
        <pc:spChg chg="add mod">
          <ac:chgData name="Laia Surralles Solsona" userId="5b079a50-c30e-426c-81c1-9a1baf43d982" providerId="ADAL" clId="{D908ADEB-70FC-4574-A50D-E4A08A636384}" dt="2024-03-19T11:23:46.959" v="326"/>
          <ac:spMkLst>
            <pc:docMk/>
            <pc:sldMk cId="2383114744" sldId="2147470413"/>
            <ac:spMk id="21" creationId="{801F4C3F-D219-5198-C88D-7500B64CB96D}"/>
          </ac:spMkLst>
        </pc:spChg>
        <pc:spChg chg="add mod">
          <ac:chgData name="Laia Surralles Solsona" userId="5b079a50-c30e-426c-81c1-9a1baf43d982" providerId="ADAL" clId="{D908ADEB-70FC-4574-A50D-E4A08A636384}" dt="2024-03-19T11:23:46.959" v="326"/>
          <ac:spMkLst>
            <pc:docMk/>
            <pc:sldMk cId="2383114744" sldId="2147470413"/>
            <ac:spMk id="22" creationId="{578EFC05-F9C6-8CFC-F7A8-95773A161BCA}"/>
          </ac:spMkLst>
        </pc:spChg>
        <pc:spChg chg="add mod">
          <ac:chgData name="Laia Surralles Solsona" userId="5b079a50-c30e-426c-81c1-9a1baf43d982" providerId="ADAL" clId="{D908ADEB-70FC-4574-A50D-E4A08A636384}" dt="2024-03-19T11:23:46.959" v="326"/>
          <ac:spMkLst>
            <pc:docMk/>
            <pc:sldMk cId="2383114744" sldId="2147470413"/>
            <ac:spMk id="23" creationId="{30E9AD69-C606-361E-0C5E-AE0A846CB23B}"/>
          </ac:spMkLst>
        </pc:spChg>
        <pc:grpChg chg="add mod">
          <ac:chgData name="Laia Surralles Solsona" userId="5b079a50-c30e-426c-81c1-9a1baf43d982" providerId="ADAL" clId="{D908ADEB-70FC-4574-A50D-E4A08A636384}" dt="2024-03-19T11:23:46.959" v="326"/>
          <ac:grpSpMkLst>
            <pc:docMk/>
            <pc:sldMk cId="2383114744" sldId="2147470413"/>
            <ac:grpSpMk id="12" creationId="{3EB73330-2D0B-91C7-30B0-6C2E6198888E}"/>
          </ac:grpSpMkLst>
        </pc:grpChg>
        <pc:grpChg chg="add mod">
          <ac:chgData name="Laia Surralles Solsona" userId="5b079a50-c30e-426c-81c1-9a1baf43d982" providerId="ADAL" clId="{D908ADEB-70FC-4574-A50D-E4A08A636384}" dt="2024-03-19T11:23:46.959" v="326"/>
          <ac:grpSpMkLst>
            <pc:docMk/>
            <pc:sldMk cId="2383114744" sldId="2147470413"/>
            <ac:grpSpMk id="13" creationId="{12E790D5-E70E-CFF4-704F-929578B81FFF}"/>
          </ac:grpSpMkLst>
        </pc:grpChg>
        <pc:grpChg chg="add mod">
          <ac:chgData name="Laia Surralles Solsona" userId="5b079a50-c30e-426c-81c1-9a1baf43d982" providerId="ADAL" clId="{D908ADEB-70FC-4574-A50D-E4A08A636384}" dt="2024-03-19T11:23:46.959" v="326"/>
          <ac:grpSpMkLst>
            <pc:docMk/>
            <pc:sldMk cId="2383114744" sldId="2147470413"/>
            <ac:grpSpMk id="14" creationId="{F1539604-B311-B0E2-5A4B-04989BE79498}"/>
          </ac:grpSpMkLst>
        </pc:grpChg>
        <pc:grpChg chg="add mod">
          <ac:chgData name="Laia Surralles Solsona" userId="5b079a50-c30e-426c-81c1-9a1baf43d982" providerId="ADAL" clId="{D908ADEB-70FC-4574-A50D-E4A08A636384}" dt="2024-03-19T11:23:46.959" v="326"/>
          <ac:grpSpMkLst>
            <pc:docMk/>
            <pc:sldMk cId="2383114744" sldId="2147470413"/>
            <ac:grpSpMk id="15" creationId="{024B0465-8079-3D11-ED98-5AE92F0B1A9E}"/>
          </ac:grpSpMkLst>
        </pc:grpChg>
        <pc:picChg chg="add mod modCrop">
          <ac:chgData name="Laia Surralles Solsona" userId="5b079a50-c30e-426c-81c1-9a1baf43d982" providerId="ADAL" clId="{D908ADEB-70FC-4574-A50D-E4A08A636384}" dt="2024-03-19T11:08:28.101" v="245" actId="1076"/>
          <ac:picMkLst>
            <pc:docMk/>
            <pc:sldMk cId="2383114744" sldId="2147470413"/>
            <ac:picMk id="5" creationId="{3B7AD234-C397-EFC3-4CFA-A90443603672}"/>
          </ac:picMkLst>
        </pc:picChg>
        <pc:picChg chg="add mod">
          <ac:chgData name="Laia Surralles Solsona" userId="5b079a50-c30e-426c-81c1-9a1baf43d982" providerId="ADAL" clId="{D908ADEB-70FC-4574-A50D-E4A08A636384}" dt="2024-03-19T11:08:26.789" v="244" actId="1076"/>
          <ac:picMkLst>
            <pc:docMk/>
            <pc:sldMk cId="2383114744" sldId="2147470413"/>
            <ac:picMk id="7" creationId="{DF751B82-2EB9-2AD5-B65E-A689C6DBB2E4}"/>
          </ac:picMkLst>
        </pc:picChg>
        <pc:picChg chg="add mod">
          <ac:chgData name="Laia Surralles Solsona" userId="5b079a50-c30e-426c-81c1-9a1baf43d982" providerId="ADAL" clId="{D908ADEB-70FC-4574-A50D-E4A08A636384}" dt="2024-03-19T11:08:41.722" v="246" actId="1076"/>
          <ac:picMkLst>
            <pc:docMk/>
            <pc:sldMk cId="2383114744" sldId="2147470413"/>
            <ac:picMk id="9" creationId="{367C45CD-945F-9A91-154F-6FC336302420}"/>
          </ac:picMkLst>
        </pc:picChg>
        <pc:picChg chg="add mod">
          <ac:chgData name="Laia Surralles Solsona" userId="5b079a50-c30e-426c-81c1-9a1baf43d982" providerId="ADAL" clId="{D908ADEB-70FC-4574-A50D-E4A08A636384}" dt="2024-03-19T11:07:57.546" v="232" actId="1076"/>
          <ac:picMkLst>
            <pc:docMk/>
            <pc:sldMk cId="2383114744" sldId="2147470413"/>
            <ac:picMk id="11" creationId="{D2C7C2AE-DEFD-D612-993F-3E3CF0E1F58E}"/>
          </ac:picMkLst>
        </pc:picChg>
      </pc:sldChg>
      <pc:sldChg chg="addSp delSp modSp add del mod">
        <pc:chgData name="Laia Surralles Solsona" userId="5b079a50-c30e-426c-81c1-9a1baf43d982" providerId="ADAL" clId="{D908ADEB-70FC-4574-A50D-E4A08A636384}" dt="2024-03-19T12:16:08.206" v="856" actId="47"/>
        <pc:sldMkLst>
          <pc:docMk/>
          <pc:sldMk cId="4257097899" sldId="2147470414"/>
        </pc:sldMkLst>
        <pc:spChg chg="add del mod ord">
          <ac:chgData name="Laia Surralles Solsona" userId="5b079a50-c30e-426c-81c1-9a1baf43d982" providerId="ADAL" clId="{D908ADEB-70FC-4574-A50D-E4A08A636384}" dt="2024-03-19T11:20:26.704" v="281" actId="478"/>
          <ac:spMkLst>
            <pc:docMk/>
            <pc:sldMk cId="4257097899" sldId="2147470414"/>
            <ac:spMk id="4" creationId="{CA4E0849-8DB1-9F3F-92B9-B2C166EAA1D6}"/>
          </ac:spMkLst>
        </pc:spChg>
        <pc:spChg chg="add del mod ord">
          <ac:chgData name="Laia Surralles Solsona" userId="5b079a50-c30e-426c-81c1-9a1baf43d982" providerId="ADAL" clId="{D908ADEB-70FC-4574-A50D-E4A08A636384}" dt="2024-03-19T11:20:26.704" v="281" actId="478"/>
          <ac:spMkLst>
            <pc:docMk/>
            <pc:sldMk cId="4257097899" sldId="2147470414"/>
            <ac:spMk id="6" creationId="{E4537B4B-346C-AEE7-46FF-4A51999BFC88}"/>
          </ac:spMkLst>
        </pc:spChg>
        <pc:spChg chg="add del mod ord">
          <ac:chgData name="Laia Surralles Solsona" userId="5b079a50-c30e-426c-81c1-9a1baf43d982" providerId="ADAL" clId="{D908ADEB-70FC-4574-A50D-E4A08A636384}" dt="2024-03-19T11:20:26.704" v="281" actId="478"/>
          <ac:spMkLst>
            <pc:docMk/>
            <pc:sldMk cId="4257097899" sldId="2147470414"/>
            <ac:spMk id="8" creationId="{D0FFB8F4-45D8-D453-372C-04291E14EE95}"/>
          </ac:spMkLst>
        </pc:spChg>
        <pc:spChg chg="add del mod ord">
          <ac:chgData name="Laia Surralles Solsona" userId="5b079a50-c30e-426c-81c1-9a1baf43d982" providerId="ADAL" clId="{D908ADEB-70FC-4574-A50D-E4A08A636384}" dt="2024-03-19T11:20:26.704" v="281" actId="478"/>
          <ac:spMkLst>
            <pc:docMk/>
            <pc:sldMk cId="4257097899" sldId="2147470414"/>
            <ac:spMk id="10" creationId="{40CCD8DA-2D0C-6DF3-272D-7E6C745B3157}"/>
          </ac:spMkLst>
        </pc:spChg>
        <pc:spChg chg="add mod ord">
          <ac:chgData name="Laia Surralles Solsona" userId="5b079a50-c30e-426c-81c1-9a1baf43d982" providerId="ADAL" clId="{D908ADEB-70FC-4574-A50D-E4A08A636384}" dt="2024-03-19T11:24:08.775" v="333" actId="1076"/>
          <ac:spMkLst>
            <pc:docMk/>
            <pc:sldMk cId="4257097899" sldId="2147470414"/>
            <ac:spMk id="13" creationId="{4563A366-77F8-8063-A851-8B975DB37FBE}"/>
          </ac:spMkLst>
        </pc:spChg>
        <pc:spChg chg="add mod ord">
          <ac:chgData name="Laia Surralles Solsona" userId="5b079a50-c30e-426c-81c1-9a1baf43d982" providerId="ADAL" clId="{D908ADEB-70FC-4574-A50D-E4A08A636384}" dt="2024-03-19T11:23:18.541" v="324" actId="14100"/>
          <ac:spMkLst>
            <pc:docMk/>
            <pc:sldMk cId="4257097899" sldId="2147470414"/>
            <ac:spMk id="14" creationId="{131F08EE-CF3B-B924-4C5E-8DEE062AA09A}"/>
          </ac:spMkLst>
        </pc:spChg>
        <pc:spChg chg="add mod ord">
          <ac:chgData name="Laia Surralles Solsona" userId="5b079a50-c30e-426c-81c1-9a1baf43d982" providerId="ADAL" clId="{D908ADEB-70FC-4574-A50D-E4A08A636384}" dt="2024-03-19T11:23:06.908" v="320" actId="1076"/>
          <ac:spMkLst>
            <pc:docMk/>
            <pc:sldMk cId="4257097899" sldId="2147470414"/>
            <ac:spMk id="15" creationId="{5E6BF2D9-DE0B-5B1E-8FA4-9D019893C49C}"/>
          </ac:spMkLst>
        </pc:spChg>
        <pc:spChg chg="add mod ord">
          <ac:chgData name="Laia Surralles Solsona" userId="5b079a50-c30e-426c-81c1-9a1baf43d982" providerId="ADAL" clId="{D908ADEB-70FC-4574-A50D-E4A08A636384}" dt="2024-03-19T11:23:26.726" v="325" actId="1076"/>
          <ac:spMkLst>
            <pc:docMk/>
            <pc:sldMk cId="4257097899" sldId="2147470414"/>
            <ac:spMk id="16" creationId="{A445DA19-494C-ED91-C510-B8DBB6CB199C}"/>
          </ac:spMkLst>
        </pc:spChg>
        <pc:spChg chg="mod">
          <ac:chgData name="Laia Surralles Solsona" userId="5b079a50-c30e-426c-81c1-9a1baf43d982" providerId="ADAL" clId="{D908ADEB-70FC-4574-A50D-E4A08A636384}" dt="2024-03-19T11:23:51.951" v="327"/>
          <ac:spMkLst>
            <pc:docMk/>
            <pc:sldMk cId="4257097899" sldId="2147470414"/>
            <ac:spMk id="18" creationId="{27B4D0D3-0E1A-FC59-E279-DFBF223566DB}"/>
          </ac:spMkLst>
        </pc:spChg>
        <pc:spChg chg="mod">
          <ac:chgData name="Laia Surralles Solsona" userId="5b079a50-c30e-426c-81c1-9a1baf43d982" providerId="ADAL" clId="{D908ADEB-70FC-4574-A50D-E4A08A636384}" dt="2024-03-19T11:24:05.528" v="331" actId="1076"/>
          <ac:spMkLst>
            <pc:docMk/>
            <pc:sldMk cId="4257097899" sldId="2147470414"/>
            <ac:spMk id="19" creationId="{A2143A09-3FCF-8FD9-39A4-AA0F0378BDF4}"/>
          </ac:spMkLst>
        </pc:spChg>
        <pc:spChg chg="mod">
          <ac:chgData name="Laia Surralles Solsona" userId="5b079a50-c30e-426c-81c1-9a1baf43d982" providerId="ADAL" clId="{D908ADEB-70FC-4574-A50D-E4A08A636384}" dt="2024-03-19T11:23:51.951" v="327"/>
          <ac:spMkLst>
            <pc:docMk/>
            <pc:sldMk cId="4257097899" sldId="2147470414"/>
            <ac:spMk id="21" creationId="{06CBC68D-B054-5654-FB9F-07B43CC48787}"/>
          </ac:spMkLst>
        </pc:spChg>
        <pc:spChg chg="mod">
          <ac:chgData name="Laia Surralles Solsona" userId="5b079a50-c30e-426c-81c1-9a1baf43d982" providerId="ADAL" clId="{D908ADEB-70FC-4574-A50D-E4A08A636384}" dt="2024-03-19T11:23:51.951" v="327"/>
          <ac:spMkLst>
            <pc:docMk/>
            <pc:sldMk cId="4257097899" sldId="2147470414"/>
            <ac:spMk id="22" creationId="{601A5539-2E33-969C-79E1-D193ECC3E059}"/>
          </ac:spMkLst>
        </pc:spChg>
        <pc:spChg chg="mod">
          <ac:chgData name="Laia Surralles Solsona" userId="5b079a50-c30e-426c-81c1-9a1baf43d982" providerId="ADAL" clId="{D908ADEB-70FC-4574-A50D-E4A08A636384}" dt="2024-03-19T11:23:51.951" v="327"/>
          <ac:spMkLst>
            <pc:docMk/>
            <pc:sldMk cId="4257097899" sldId="2147470414"/>
            <ac:spMk id="24" creationId="{31E90D0C-A75E-FB81-8AC2-595DE5D4B3BD}"/>
          </ac:spMkLst>
        </pc:spChg>
        <pc:spChg chg="mod">
          <ac:chgData name="Laia Surralles Solsona" userId="5b079a50-c30e-426c-81c1-9a1baf43d982" providerId="ADAL" clId="{D908ADEB-70FC-4574-A50D-E4A08A636384}" dt="2024-03-19T11:23:51.951" v="327"/>
          <ac:spMkLst>
            <pc:docMk/>
            <pc:sldMk cId="4257097899" sldId="2147470414"/>
            <ac:spMk id="25" creationId="{32D95DC2-8AC6-6CD3-D174-44FF31C4DA9E}"/>
          </ac:spMkLst>
        </pc:spChg>
        <pc:spChg chg="mod">
          <ac:chgData name="Laia Surralles Solsona" userId="5b079a50-c30e-426c-81c1-9a1baf43d982" providerId="ADAL" clId="{D908ADEB-70FC-4574-A50D-E4A08A636384}" dt="2024-03-19T11:23:51.951" v="327"/>
          <ac:spMkLst>
            <pc:docMk/>
            <pc:sldMk cId="4257097899" sldId="2147470414"/>
            <ac:spMk id="27" creationId="{CE63E6E4-2F2A-61AC-199B-48DFFB74E93E}"/>
          </ac:spMkLst>
        </pc:spChg>
        <pc:spChg chg="mod">
          <ac:chgData name="Laia Surralles Solsona" userId="5b079a50-c30e-426c-81c1-9a1baf43d982" providerId="ADAL" clId="{D908ADEB-70FC-4574-A50D-E4A08A636384}" dt="2024-03-19T11:23:51.951" v="327"/>
          <ac:spMkLst>
            <pc:docMk/>
            <pc:sldMk cId="4257097899" sldId="2147470414"/>
            <ac:spMk id="28" creationId="{C288A42D-8867-2B2B-63F2-C22D2E365345}"/>
          </ac:spMkLst>
        </pc:spChg>
        <pc:grpChg chg="add mod">
          <ac:chgData name="Laia Surralles Solsona" userId="5b079a50-c30e-426c-81c1-9a1baf43d982" providerId="ADAL" clId="{D908ADEB-70FC-4574-A50D-E4A08A636384}" dt="2024-03-19T11:24:21.991" v="337" actId="1076"/>
          <ac:grpSpMkLst>
            <pc:docMk/>
            <pc:sldMk cId="4257097899" sldId="2147470414"/>
            <ac:grpSpMk id="17" creationId="{3C663E68-7E63-1FB0-D031-56E50C65D970}"/>
          </ac:grpSpMkLst>
        </pc:grpChg>
        <pc:grpChg chg="add mod">
          <ac:chgData name="Laia Surralles Solsona" userId="5b079a50-c30e-426c-81c1-9a1baf43d982" providerId="ADAL" clId="{D908ADEB-70FC-4574-A50D-E4A08A636384}" dt="2024-03-19T11:24:31.603" v="340" actId="1076"/>
          <ac:grpSpMkLst>
            <pc:docMk/>
            <pc:sldMk cId="4257097899" sldId="2147470414"/>
            <ac:grpSpMk id="20" creationId="{7EE17CE3-D906-0F57-8A1C-48F1BA7C3BE7}"/>
          </ac:grpSpMkLst>
        </pc:grpChg>
        <pc:grpChg chg="add mod">
          <ac:chgData name="Laia Surralles Solsona" userId="5b079a50-c30e-426c-81c1-9a1baf43d982" providerId="ADAL" clId="{D908ADEB-70FC-4574-A50D-E4A08A636384}" dt="2024-03-19T11:24:41.985" v="343" actId="1076"/>
          <ac:grpSpMkLst>
            <pc:docMk/>
            <pc:sldMk cId="4257097899" sldId="2147470414"/>
            <ac:grpSpMk id="23" creationId="{DBF2123B-2BEE-5DBF-AC03-6D13C52125A1}"/>
          </ac:grpSpMkLst>
        </pc:grpChg>
        <pc:grpChg chg="add mod">
          <ac:chgData name="Laia Surralles Solsona" userId="5b079a50-c30e-426c-81c1-9a1baf43d982" providerId="ADAL" clId="{D908ADEB-70FC-4574-A50D-E4A08A636384}" dt="2024-03-19T11:24:51.771" v="346" actId="1076"/>
          <ac:grpSpMkLst>
            <pc:docMk/>
            <pc:sldMk cId="4257097899" sldId="2147470414"/>
            <ac:grpSpMk id="26" creationId="{1BC6519E-B7B5-11B1-E3FB-F3276C9D4913}"/>
          </ac:grpSpMkLst>
        </pc:grpChg>
        <pc:graphicFrameChg chg="add del mod modGraphic">
          <ac:chgData name="Laia Surralles Solsona" userId="5b079a50-c30e-426c-81c1-9a1baf43d982" providerId="ADAL" clId="{D908ADEB-70FC-4574-A50D-E4A08A636384}" dt="2024-03-19T11:16:59.404" v="254" actId="478"/>
          <ac:graphicFrameMkLst>
            <pc:docMk/>
            <pc:sldMk cId="4257097899" sldId="2147470414"/>
            <ac:graphicFrameMk id="3" creationId="{9D49CFC0-5937-5A9E-8DA2-78E2FCEF8038}"/>
          </ac:graphicFrameMkLst>
        </pc:graphicFrameChg>
        <pc:graphicFrameChg chg="add del mod modGraphic">
          <ac:chgData name="Laia Surralles Solsona" userId="5b079a50-c30e-426c-81c1-9a1baf43d982" providerId="ADAL" clId="{D908ADEB-70FC-4574-A50D-E4A08A636384}" dt="2024-03-19T11:21:47.857" v="296" actId="478"/>
          <ac:graphicFrameMkLst>
            <pc:docMk/>
            <pc:sldMk cId="4257097899" sldId="2147470414"/>
            <ac:graphicFrameMk id="12" creationId="{2631BCE3-D44D-8E4B-1752-DD1116519818}"/>
          </ac:graphicFrameMkLst>
        </pc:graphicFrameChg>
        <pc:picChg chg="mod">
          <ac:chgData name="Laia Surralles Solsona" userId="5b079a50-c30e-426c-81c1-9a1baf43d982" providerId="ADAL" clId="{D908ADEB-70FC-4574-A50D-E4A08A636384}" dt="2024-03-19T11:20:30.272" v="282" actId="14100"/>
          <ac:picMkLst>
            <pc:docMk/>
            <pc:sldMk cId="4257097899" sldId="2147470414"/>
            <ac:picMk id="5" creationId="{3B7AD234-C397-EFC3-4CFA-A90443603672}"/>
          </ac:picMkLst>
        </pc:picChg>
        <pc:picChg chg="mod">
          <ac:chgData name="Laia Surralles Solsona" userId="5b079a50-c30e-426c-81c1-9a1baf43d982" providerId="ADAL" clId="{D908ADEB-70FC-4574-A50D-E4A08A636384}" dt="2024-03-19T11:23:55.056" v="329" actId="1076"/>
          <ac:picMkLst>
            <pc:docMk/>
            <pc:sldMk cId="4257097899" sldId="2147470414"/>
            <ac:picMk id="7" creationId="{DF751B82-2EB9-2AD5-B65E-A689C6DBB2E4}"/>
          </ac:picMkLst>
        </pc:picChg>
        <pc:picChg chg="mod">
          <ac:chgData name="Laia Surralles Solsona" userId="5b079a50-c30e-426c-81c1-9a1baf43d982" providerId="ADAL" clId="{D908ADEB-70FC-4574-A50D-E4A08A636384}" dt="2024-03-19T11:20:45.935" v="289" actId="1076"/>
          <ac:picMkLst>
            <pc:docMk/>
            <pc:sldMk cId="4257097899" sldId="2147470414"/>
            <ac:picMk id="9" creationId="{367C45CD-945F-9A91-154F-6FC336302420}"/>
          </ac:picMkLst>
        </pc:picChg>
        <pc:picChg chg="mod">
          <ac:chgData name="Laia Surralles Solsona" userId="5b079a50-c30e-426c-81c1-9a1baf43d982" providerId="ADAL" clId="{D908ADEB-70FC-4574-A50D-E4A08A636384}" dt="2024-03-19T11:20:48.112" v="290" actId="1076"/>
          <ac:picMkLst>
            <pc:docMk/>
            <pc:sldMk cId="4257097899" sldId="2147470414"/>
            <ac:picMk id="11" creationId="{D2C7C2AE-DEFD-D612-993F-3E3CF0E1F58E}"/>
          </ac:picMkLst>
        </pc:picChg>
      </pc:sldChg>
      <pc:sldChg chg="addSp delSp modSp add del mod">
        <pc:chgData name="Laia Surralles Solsona" userId="5b079a50-c30e-426c-81c1-9a1baf43d982" providerId="ADAL" clId="{D908ADEB-70FC-4574-A50D-E4A08A636384}" dt="2024-03-19T12:38:07.452" v="1228" actId="47"/>
        <pc:sldMkLst>
          <pc:docMk/>
          <pc:sldMk cId="2246744568" sldId="2147470415"/>
        </pc:sldMkLst>
        <pc:spChg chg="mod">
          <ac:chgData name="Laia Surralles Solsona" userId="5b079a50-c30e-426c-81c1-9a1baf43d982" providerId="ADAL" clId="{D908ADEB-70FC-4574-A50D-E4A08A636384}" dt="2024-03-19T11:25:56.859" v="349" actId="20577"/>
          <ac:spMkLst>
            <pc:docMk/>
            <pc:sldMk cId="2246744568" sldId="2147470415"/>
            <ac:spMk id="2" creationId="{79554275-00B5-A78B-8C7D-F7D45C52D350}"/>
          </ac:spMkLst>
        </pc:spChg>
        <pc:spChg chg="mod">
          <ac:chgData name="Laia Surralles Solsona" userId="5b079a50-c30e-426c-81c1-9a1baf43d982" providerId="ADAL" clId="{D908ADEB-70FC-4574-A50D-E4A08A636384}" dt="2024-03-19T11:31:30.569" v="431" actId="1076"/>
          <ac:spMkLst>
            <pc:docMk/>
            <pc:sldMk cId="2246744568" sldId="2147470415"/>
            <ac:spMk id="13" creationId="{4563A366-77F8-8063-A851-8B975DB37FBE}"/>
          </ac:spMkLst>
        </pc:spChg>
        <pc:spChg chg="del">
          <ac:chgData name="Laia Surralles Solsona" userId="5b079a50-c30e-426c-81c1-9a1baf43d982" providerId="ADAL" clId="{D908ADEB-70FC-4574-A50D-E4A08A636384}" dt="2024-03-19T11:26:25.269" v="356" actId="478"/>
          <ac:spMkLst>
            <pc:docMk/>
            <pc:sldMk cId="2246744568" sldId="2147470415"/>
            <ac:spMk id="14" creationId="{131F08EE-CF3B-B924-4C5E-8DEE062AA09A}"/>
          </ac:spMkLst>
        </pc:spChg>
        <pc:spChg chg="mod">
          <ac:chgData name="Laia Surralles Solsona" userId="5b079a50-c30e-426c-81c1-9a1baf43d982" providerId="ADAL" clId="{D908ADEB-70FC-4574-A50D-E4A08A636384}" dt="2024-03-19T11:31:37.313" v="432" actId="1076"/>
          <ac:spMkLst>
            <pc:docMk/>
            <pc:sldMk cId="2246744568" sldId="2147470415"/>
            <ac:spMk id="15" creationId="{5E6BF2D9-DE0B-5B1E-8FA4-9D019893C49C}"/>
          </ac:spMkLst>
        </pc:spChg>
        <pc:spChg chg="del">
          <ac:chgData name="Laia Surralles Solsona" userId="5b079a50-c30e-426c-81c1-9a1baf43d982" providerId="ADAL" clId="{D908ADEB-70FC-4574-A50D-E4A08A636384}" dt="2024-03-19T11:26:38.119" v="359" actId="478"/>
          <ac:spMkLst>
            <pc:docMk/>
            <pc:sldMk cId="2246744568" sldId="2147470415"/>
            <ac:spMk id="16" creationId="{A445DA19-494C-ED91-C510-B8DBB6CB199C}"/>
          </ac:spMkLst>
        </pc:spChg>
        <pc:spChg chg="mod">
          <ac:chgData name="Laia Surralles Solsona" userId="5b079a50-c30e-426c-81c1-9a1baf43d982" providerId="ADAL" clId="{D908ADEB-70FC-4574-A50D-E4A08A636384}" dt="2024-03-19T11:32:23.010" v="476" actId="20577"/>
          <ac:spMkLst>
            <pc:docMk/>
            <pc:sldMk cId="2246744568" sldId="2147470415"/>
            <ac:spMk id="19" creationId="{A2143A09-3FCF-8FD9-39A4-AA0F0378BDF4}"/>
          </ac:spMkLst>
        </pc:spChg>
        <pc:spChg chg="mod">
          <ac:chgData name="Laia Surralles Solsona" userId="5b079a50-c30e-426c-81c1-9a1baf43d982" providerId="ADAL" clId="{D908ADEB-70FC-4574-A50D-E4A08A636384}" dt="2024-03-19T11:28:37.419" v="415" actId="20577"/>
          <ac:spMkLst>
            <pc:docMk/>
            <pc:sldMk cId="2246744568" sldId="2147470415"/>
            <ac:spMk id="22" creationId="{601A5539-2E33-969C-79E1-D193ECC3E059}"/>
          </ac:spMkLst>
        </pc:spChg>
        <pc:grpChg chg="mod">
          <ac:chgData name="Laia Surralles Solsona" userId="5b079a50-c30e-426c-81c1-9a1baf43d982" providerId="ADAL" clId="{D908ADEB-70FC-4574-A50D-E4A08A636384}" dt="2024-03-19T11:31:46.744" v="434" actId="1076"/>
          <ac:grpSpMkLst>
            <pc:docMk/>
            <pc:sldMk cId="2246744568" sldId="2147470415"/>
            <ac:grpSpMk id="17" creationId="{3C663E68-7E63-1FB0-D031-56E50C65D970}"/>
          </ac:grpSpMkLst>
        </pc:grpChg>
        <pc:grpChg chg="mod">
          <ac:chgData name="Laia Surralles Solsona" userId="5b079a50-c30e-426c-81c1-9a1baf43d982" providerId="ADAL" clId="{D908ADEB-70FC-4574-A50D-E4A08A636384}" dt="2024-03-19T11:33:08.189" v="479" actId="1076"/>
          <ac:grpSpMkLst>
            <pc:docMk/>
            <pc:sldMk cId="2246744568" sldId="2147470415"/>
            <ac:grpSpMk id="20" creationId="{7EE17CE3-D906-0F57-8A1C-48F1BA7C3BE7}"/>
          </ac:grpSpMkLst>
        </pc:grpChg>
        <pc:grpChg chg="del mod">
          <ac:chgData name="Laia Surralles Solsona" userId="5b079a50-c30e-426c-81c1-9a1baf43d982" providerId="ADAL" clId="{D908ADEB-70FC-4574-A50D-E4A08A636384}" dt="2024-03-19T11:27:04.032" v="369" actId="478"/>
          <ac:grpSpMkLst>
            <pc:docMk/>
            <pc:sldMk cId="2246744568" sldId="2147470415"/>
            <ac:grpSpMk id="23" creationId="{DBF2123B-2BEE-5DBF-AC03-6D13C52125A1}"/>
          </ac:grpSpMkLst>
        </pc:grpChg>
        <pc:grpChg chg="del mod">
          <ac:chgData name="Laia Surralles Solsona" userId="5b079a50-c30e-426c-81c1-9a1baf43d982" providerId="ADAL" clId="{D908ADEB-70FC-4574-A50D-E4A08A636384}" dt="2024-03-19T11:27:04.032" v="369" actId="478"/>
          <ac:grpSpMkLst>
            <pc:docMk/>
            <pc:sldMk cId="2246744568" sldId="2147470415"/>
            <ac:grpSpMk id="26" creationId="{1BC6519E-B7B5-11B1-E3FB-F3276C9D4913}"/>
          </ac:grpSpMkLst>
        </pc:grpChg>
        <pc:picChg chg="add mod">
          <ac:chgData name="Laia Surralles Solsona" userId="5b079a50-c30e-426c-81c1-9a1baf43d982" providerId="ADAL" clId="{D908ADEB-70FC-4574-A50D-E4A08A636384}" dt="2024-03-19T11:31:37.313" v="432" actId="1076"/>
          <ac:picMkLst>
            <pc:docMk/>
            <pc:sldMk cId="2246744568" sldId="2147470415"/>
            <ac:picMk id="4" creationId="{72005984-726D-06C9-DFDF-5ED915078D8B}"/>
          </ac:picMkLst>
        </pc:picChg>
        <pc:picChg chg="del">
          <ac:chgData name="Laia Surralles Solsona" userId="5b079a50-c30e-426c-81c1-9a1baf43d982" providerId="ADAL" clId="{D908ADEB-70FC-4574-A50D-E4A08A636384}" dt="2024-03-19T11:26:01.530" v="350" actId="478"/>
          <ac:picMkLst>
            <pc:docMk/>
            <pc:sldMk cId="2246744568" sldId="2147470415"/>
            <ac:picMk id="5" creationId="{3B7AD234-C397-EFC3-4CFA-A90443603672}"/>
          </ac:picMkLst>
        </pc:picChg>
        <pc:picChg chg="add mod">
          <ac:chgData name="Laia Surralles Solsona" userId="5b079a50-c30e-426c-81c1-9a1baf43d982" providerId="ADAL" clId="{D908ADEB-70FC-4574-A50D-E4A08A636384}" dt="2024-03-19T11:31:30.569" v="431" actId="1076"/>
          <ac:picMkLst>
            <pc:docMk/>
            <pc:sldMk cId="2246744568" sldId="2147470415"/>
            <ac:picMk id="6" creationId="{550EBA2B-F41E-1F74-C8CF-82AEC262B905}"/>
          </ac:picMkLst>
        </pc:picChg>
        <pc:picChg chg="del">
          <ac:chgData name="Laia Surralles Solsona" userId="5b079a50-c30e-426c-81c1-9a1baf43d982" providerId="ADAL" clId="{D908ADEB-70FC-4574-A50D-E4A08A636384}" dt="2024-03-19T11:26:23.367" v="355" actId="478"/>
          <ac:picMkLst>
            <pc:docMk/>
            <pc:sldMk cId="2246744568" sldId="2147470415"/>
            <ac:picMk id="7" creationId="{DF751B82-2EB9-2AD5-B65E-A689C6DBB2E4}"/>
          </ac:picMkLst>
        </pc:picChg>
        <pc:picChg chg="del">
          <ac:chgData name="Laia Surralles Solsona" userId="5b079a50-c30e-426c-81c1-9a1baf43d982" providerId="ADAL" clId="{D908ADEB-70FC-4574-A50D-E4A08A636384}" dt="2024-03-19T11:26:27.266" v="357" actId="478"/>
          <ac:picMkLst>
            <pc:docMk/>
            <pc:sldMk cId="2246744568" sldId="2147470415"/>
            <ac:picMk id="9" creationId="{367C45CD-945F-9A91-154F-6FC336302420}"/>
          </ac:picMkLst>
        </pc:picChg>
        <pc:picChg chg="del">
          <ac:chgData name="Laia Surralles Solsona" userId="5b079a50-c30e-426c-81c1-9a1baf43d982" providerId="ADAL" clId="{D908ADEB-70FC-4574-A50D-E4A08A636384}" dt="2024-03-19T11:26:39.636" v="360" actId="478"/>
          <ac:picMkLst>
            <pc:docMk/>
            <pc:sldMk cId="2246744568" sldId="2147470415"/>
            <ac:picMk id="11" creationId="{D2C7C2AE-DEFD-D612-993F-3E3CF0E1F58E}"/>
          </ac:picMkLst>
        </pc:picChg>
      </pc:sldChg>
      <pc:sldChg chg="addSp delSp modSp add del mod">
        <pc:chgData name="Laia Surralles Solsona" userId="5b079a50-c30e-426c-81c1-9a1baf43d982" providerId="ADAL" clId="{D908ADEB-70FC-4574-A50D-E4A08A636384}" dt="2024-03-19T12:42:47.708" v="1430" actId="47"/>
        <pc:sldMkLst>
          <pc:docMk/>
          <pc:sldMk cId="464983291" sldId="2147470416"/>
        </pc:sldMkLst>
        <pc:spChg chg="mod">
          <ac:chgData name="Laia Surralles Solsona" userId="5b079a50-c30e-426c-81c1-9a1baf43d982" providerId="ADAL" clId="{D908ADEB-70FC-4574-A50D-E4A08A636384}" dt="2024-03-19T11:43:26.025" v="581" actId="164"/>
          <ac:spMkLst>
            <pc:docMk/>
            <pc:sldMk cId="464983291" sldId="2147470416"/>
            <ac:spMk id="13" creationId="{4563A366-77F8-8063-A851-8B975DB37FBE}"/>
          </ac:spMkLst>
        </pc:spChg>
        <pc:spChg chg="mod">
          <ac:chgData name="Laia Surralles Solsona" userId="5b079a50-c30e-426c-81c1-9a1baf43d982" providerId="ADAL" clId="{D908ADEB-70FC-4574-A50D-E4A08A636384}" dt="2024-03-19T11:42:52.065" v="547" actId="164"/>
          <ac:spMkLst>
            <pc:docMk/>
            <pc:sldMk cId="464983291" sldId="2147470416"/>
            <ac:spMk id="15" creationId="{5E6BF2D9-DE0B-5B1E-8FA4-9D019893C49C}"/>
          </ac:spMkLst>
        </pc:spChg>
        <pc:spChg chg="mod">
          <ac:chgData name="Laia Surralles Solsona" userId="5b079a50-c30e-426c-81c1-9a1baf43d982" providerId="ADAL" clId="{D908ADEB-70FC-4574-A50D-E4A08A636384}" dt="2024-03-19T11:42:02.785" v="537" actId="20577"/>
          <ac:spMkLst>
            <pc:docMk/>
            <pc:sldMk cId="464983291" sldId="2147470416"/>
            <ac:spMk id="19" creationId="{A2143A09-3FCF-8FD9-39A4-AA0F0378BDF4}"/>
          </ac:spMkLst>
        </pc:spChg>
        <pc:spChg chg="mod">
          <ac:chgData name="Laia Surralles Solsona" userId="5b079a50-c30e-426c-81c1-9a1baf43d982" providerId="ADAL" clId="{D908ADEB-70FC-4574-A50D-E4A08A636384}" dt="2024-03-19T11:43:12.766" v="579" actId="20577"/>
          <ac:spMkLst>
            <pc:docMk/>
            <pc:sldMk cId="464983291" sldId="2147470416"/>
            <ac:spMk id="22" creationId="{601A5539-2E33-969C-79E1-D193ECC3E059}"/>
          </ac:spMkLst>
        </pc:spChg>
        <pc:grpChg chg="add mod">
          <ac:chgData name="Laia Surralles Solsona" userId="5b079a50-c30e-426c-81c1-9a1baf43d982" providerId="ADAL" clId="{D908ADEB-70FC-4574-A50D-E4A08A636384}" dt="2024-03-19T11:42:55.290" v="548" actId="1076"/>
          <ac:grpSpMkLst>
            <pc:docMk/>
            <pc:sldMk cId="464983291" sldId="2147470416"/>
            <ac:grpSpMk id="9" creationId="{B0B1CC51-1573-F6AE-42CC-6D7AEAE06F77}"/>
          </ac:grpSpMkLst>
        </pc:grpChg>
        <pc:grpChg chg="add mod">
          <ac:chgData name="Laia Surralles Solsona" userId="5b079a50-c30e-426c-81c1-9a1baf43d982" providerId="ADAL" clId="{D908ADEB-70FC-4574-A50D-E4A08A636384}" dt="2024-03-19T11:43:29.891" v="582" actId="1076"/>
          <ac:grpSpMkLst>
            <pc:docMk/>
            <pc:sldMk cId="464983291" sldId="2147470416"/>
            <ac:grpSpMk id="10" creationId="{6C3A487E-E199-9BF0-31A7-60AB17EC10AF}"/>
          </ac:grpSpMkLst>
        </pc:grpChg>
        <pc:grpChg chg="mod">
          <ac:chgData name="Laia Surralles Solsona" userId="5b079a50-c30e-426c-81c1-9a1baf43d982" providerId="ADAL" clId="{D908ADEB-70FC-4574-A50D-E4A08A636384}" dt="2024-03-19T11:43:35.610" v="583" actId="1076"/>
          <ac:grpSpMkLst>
            <pc:docMk/>
            <pc:sldMk cId="464983291" sldId="2147470416"/>
            <ac:grpSpMk id="17" creationId="{3C663E68-7E63-1FB0-D031-56E50C65D970}"/>
          </ac:grpSpMkLst>
        </pc:grpChg>
        <pc:grpChg chg="mod">
          <ac:chgData name="Laia Surralles Solsona" userId="5b079a50-c30e-426c-81c1-9a1baf43d982" providerId="ADAL" clId="{D908ADEB-70FC-4574-A50D-E4A08A636384}" dt="2024-03-19T11:43:22.145" v="580" actId="1076"/>
          <ac:grpSpMkLst>
            <pc:docMk/>
            <pc:sldMk cId="464983291" sldId="2147470416"/>
            <ac:grpSpMk id="20" creationId="{7EE17CE3-D906-0F57-8A1C-48F1BA7C3BE7}"/>
          </ac:grpSpMkLst>
        </pc:grpChg>
        <pc:picChg chg="del">
          <ac:chgData name="Laia Surralles Solsona" userId="5b079a50-c30e-426c-81c1-9a1baf43d982" providerId="ADAL" clId="{D908ADEB-70FC-4574-A50D-E4A08A636384}" dt="2024-03-19T11:33:42.352" v="482" actId="478"/>
          <ac:picMkLst>
            <pc:docMk/>
            <pc:sldMk cId="464983291" sldId="2147470416"/>
            <ac:picMk id="4" creationId="{72005984-726D-06C9-DFDF-5ED915078D8B}"/>
          </ac:picMkLst>
        </pc:picChg>
        <pc:picChg chg="add mod modCrop">
          <ac:chgData name="Laia Surralles Solsona" userId="5b079a50-c30e-426c-81c1-9a1baf43d982" providerId="ADAL" clId="{D908ADEB-70FC-4574-A50D-E4A08A636384}" dt="2024-03-19T11:43:26.025" v="581" actId="164"/>
          <ac:picMkLst>
            <pc:docMk/>
            <pc:sldMk cId="464983291" sldId="2147470416"/>
            <ac:picMk id="5" creationId="{402D5318-169B-F586-E1DD-8587F73F4476}"/>
          </ac:picMkLst>
        </pc:picChg>
        <pc:picChg chg="del">
          <ac:chgData name="Laia Surralles Solsona" userId="5b079a50-c30e-426c-81c1-9a1baf43d982" providerId="ADAL" clId="{D908ADEB-70FC-4574-A50D-E4A08A636384}" dt="2024-03-19T11:33:40.663" v="481" actId="478"/>
          <ac:picMkLst>
            <pc:docMk/>
            <pc:sldMk cId="464983291" sldId="2147470416"/>
            <ac:picMk id="6" creationId="{550EBA2B-F41E-1F74-C8CF-82AEC262B905}"/>
          </ac:picMkLst>
        </pc:picChg>
        <pc:picChg chg="add mod modCrop">
          <ac:chgData name="Laia Surralles Solsona" userId="5b079a50-c30e-426c-81c1-9a1baf43d982" providerId="ADAL" clId="{D908ADEB-70FC-4574-A50D-E4A08A636384}" dt="2024-03-19T11:42:52.065" v="547" actId="164"/>
          <ac:picMkLst>
            <pc:docMk/>
            <pc:sldMk cId="464983291" sldId="2147470416"/>
            <ac:picMk id="8" creationId="{F4C08C22-DE44-E8E8-75B5-3301FDD27D2C}"/>
          </ac:picMkLst>
        </pc:picChg>
      </pc:sldChg>
      <pc:sldChg chg="del">
        <pc:chgData name="Laia Surralles Solsona" userId="5b079a50-c30e-426c-81c1-9a1baf43d982" providerId="ADAL" clId="{D908ADEB-70FC-4574-A50D-E4A08A636384}" dt="2024-03-20T14:25:41.028" v="2187" actId="47"/>
        <pc:sldMkLst>
          <pc:docMk/>
          <pc:sldMk cId="0" sldId="2147470417"/>
        </pc:sldMkLst>
      </pc:sldChg>
      <pc:sldChg chg="del">
        <pc:chgData name="Laia Surralles Solsona" userId="5b079a50-c30e-426c-81c1-9a1baf43d982" providerId="ADAL" clId="{D908ADEB-70FC-4574-A50D-E4A08A636384}" dt="2024-03-20T14:25:41.028" v="2187" actId="47"/>
        <pc:sldMkLst>
          <pc:docMk/>
          <pc:sldMk cId="0" sldId="2147470418"/>
        </pc:sldMkLst>
      </pc:sldChg>
      <pc:sldChg chg="del">
        <pc:chgData name="Laia Surralles Solsona" userId="5b079a50-c30e-426c-81c1-9a1baf43d982" providerId="ADAL" clId="{D908ADEB-70FC-4574-A50D-E4A08A636384}" dt="2024-03-20T14:25:41.028" v="2187" actId="47"/>
        <pc:sldMkLst>
          <pc:docMk/>
          <pc:sldMk cId="0" sldId="2147470419"/>
        </pc:sldMkLst>
      </pc:sldChg>
      <pc:sldChg chg="modSp del mod">
        <pc:chgData name="Laia Surralles Solsona" userId="5b079a50-c30e-426c-81c1-9a1baf43d982" providerId="ADAL" clId="{D908ADEB-70FC-4574-A50D-E4A08A636384}" dt="2024-03-20T14:25:41.028" v="2187" actId="47"/>
        <pc:sldMkLst>
          <pc:docMk/>
          <pc:sldMk cId="0" sldId="2147470420"/>
        </pc:sldMkLst>
        <pc:spChg chg="mod">
          <ac:chgData name="Laia Surralles Solsona" userId="5b079a50-c30e-426c-81c1-9a1baf43d982" providerId="ADAL" clId="{D908ADEB-70FC-4574-A50D-E4A08A636384}" dt="2024-03-19T19:48:45.719" v="1828" actId="14100"/>
          <ac:spMkLst>
            <pc:docMk/>
            <pc:sldMk cId="0" sldId="2147470420"/>
            <ac:spMk id="119" creationId="{00000000-0000-0000-0000-000000000000}"/>
          </ac:spMkLst>
        </pc:spChg>
        <pc:spChg chg="mod">
          <ac:chgData name="Laia Surralles Solsona" userId="5b079a50-c30e-426c-81c1-9a1baf43d982" providerId="ADAL" clId="{D908ADEB-70FC-4574-A50D-E4A08A636384}" dt="2024-03-19T19:48:42.087" v="1827" actId="1076"/>
          <ac:spMkLst>
            <pc:docMk/>
            <pc:sldMk cId="0" sldId="2147470420"/>
            <ac:spMk id="120" creationId="{00000000-0000-0000-0000-000000000000}"/>
          </ac:spMkLst>
        </pc:spChg>
        <pc:picChg chg="mod">
          <ac:chgData name="Laia Surralles Solsona" userId="5b079a50-c30e-426c-81c1-9a1baf43d982" providerId="ADAL" clId="{D908ADEB-70FC-4574-A50D-E4A08A636384}" dt="2024-03-19T19:48:37.592" v="1826" actId="1076"/>
          <ac:picMkLst>
            <pc:docMk/>
            <pc:sldMk cId="0" sldId="2147470420"/>
            <ac:picMk id="121" creationId="{00000000-0000-0000-0000-000000000000}"/>
          </ac:picMkLst>
        </pc:picChg>
      </pc:sldChg>
      <pc:sldChg chg="modSp del mod">
        <pc:chgData name="Laia Surralles Solsona" userId="5b079a50-c30e-426c-81c1-9a1baf43d982" providerId="ADAL" clId="{D908ADEB-70FC-4574-A50D-E4A08A636384}" dt="2024-03-20T14:25:41.028" v="2187" actId="47"/>
        <pc:sldMkLst>
          <pc:docMk/>
          <pc:sldMk cId="0" sldId="2147470421"/>
        </pc:sldMkLst>
        <pc:spChg chg="mod">
          <ac:chgData name="Laia Surralles Solsona" userId="5b079a50-c30e-426c-81c1-9a1baf43d982" providerId="ADAL" clId="{D908ADEB-70FC-4574-A50D-E4A08A636384}" dt="2024-03-19T19:48:55.953" v="1829" actId="1076"/>
          <ac:spMkLst>
            <pc:docMk/>
            <pc:sldMk cId="0" sldId="2147470421"/>
            <ac:spMk id="126" creationId="{00000000-0000-0000-0000-000000000000}"/>
          </ac:spMkLst>
        </pc:spChg>
      </pc:sldChg>
      <pc:sldChg chg="addSp delSp modSp add del mod">
        <pc:chgData name="Laia Surralles Solsona" userId="5b079a50-c30e-426c-81c1-9a1baf43d982" providerId="ADAL" clId="{D908ADEB-70FC-4574-A50D-E4A08A636384}" dt="2024-03-19T12:47:42.150" v="1580" actId="47"/>
        <pc:sldMkLst>
          <pc:docMk/>
          <pc:sldMk cId="3166375106" sldId="2147470422"/>
        </pc:sldMkLst>
        <pc:spChg chg="mod topLvl">
          <ac:chgData name="Laia Surralles Solsona" userId="5b079a50-c30e-426c-81c1-9a1baf43d982" providerId="ADAL" clId="{D908ADEB-70FC-4574-A50D-E4A08A636384}" dt="2024-03-19T11:49:39.799" v="682" actId="164"/>
          <ac:spMkLst>
            <pc:docMk/>
            <pc:sldMk cId="3166375106" sldId="2147470422"/>
            <ac:spMk id="13" creationId="{4563A366-77F8-8063-A851-8B975DB37FBE}"/>
          </ac:spMkLst>
        </pc:spChg>
        <pc:spChg chg="add del mod topLvl">
          <ac:chgData name="Laia Surralles Solsona" userId="5b079a50-c30e-426c-81c1-9a1baf43d982" providerId="ADAL" clId="{D908ADEB-70FC-4574-A50D-E4A08A636384}" dt="2024-03-19T11:49:57.755" v="687" actId="164"/>
          <ac:spMkLst>
            <pc:docMk/>
            <pc:sldMk cId="3166375106" sldId="2147470422"/>
            <ac:spMk id="15" creationId="{5E6BF2D9-DE0B-5B1E-8FA4-9D019893C49C}"/>
          </ac:spMkLst>
        </pc:spChg>
        <pc:spChg chg="mod">
          <ac:chgData name="Laia Surralles Solsona" userId="5b079a50-c30e-426c-81c1-9a1baf43d982" providerId="ADAL" clId="{D908ADEB-70FC-4574-A50D-E4A08A636384}" dt="2024-03-19T11:47:47.007" v="630" actId="20577"/>
          <ac:spMkLst>
            <pc:docMk/>
            <pc:sldMk cId="3166375106" sldId="2147470422"/>
            <ac:spMk id="19" creationId="{A2143A09-3FCF-8FD9-39A4-AA0F0378BDF4}"/>
          </ac:spMkLst>
        </pc:spChg>
        <pc:spChg chg="mod">
          <ac:chgData name="Laia Surralles Solsona" userId="5b079a50-c30e-426c-81c1-9a1baf43d982" providerId="ADAL" clId="{D908ADEB-70FC-4574-A50D-E4A08A636384}" dt="2024-03-19T11:50:12.377" v="692" actId="1076"/>
          <ac:spMkLst>
            <pc:docMk/>
            <pc:sldMk cId="3166375106" sldId="2147470422"/>
            <ac:spMk id="22" creationId="{601A5539-2E33-969C-79E1-D193ECC3E059}"/>
          </ac:spMkLst>
        </pc:spChg>
        <pc:grpChg chg="del">
          <ac:chgData name="Laia Surralles Solsona" userId="5b079a50-c30e-426c-81c1-9a1baf43d982" providerId="ADAL" clId="{D908ADEB-70FC-4574-A50D-E4A08A636384}" dt="2024-03-19T11:48:01.365" v="634" actId="165"/>
          <ac:grpSpMkLst>
            <pc:docMk/>
            <pc:sldMk cId="3166375106" sldId="2147470422"/>
            <ac:grpSpMk id="9" creationId="{B0B1CC51-1573-F6AE-42CC-6D7AEAE06F77}"/>
          </ac:grpSpMkLst>
        </pc:grpChg>
        <pc:grpChg chg="del">
          <ac:chgData name="Laia Surralles Solsona" userId="5b079a50-c30e-426c-81c1-9a1baf43d982" providerId="ADAL" clId="{D908ADEB-70FC-4574-A50D-E4A08A636384}" dt="2024-03-19T11:46:59.198" v="590" actId="165"/>
          <ac:grpSpMkLst>
            <pc:docMk/>
            <pc:sldMk cId="3166375106" sldId="2147470422"/>
            <ac:grpSpMk id="10" creationId="{6C3A487E-E199-9BF0-31A7-60AB17EC10AF}"/>
          </ac:grpSpMkLst>
        </pc:grpChg>
        <pc:grpChg chg="add mod">
          <ac:chgData name="Laia Surralles Solsona" userId="5b079a50-c30e-426c-81c1-9a1baf43d982" providerId="ADAL" clId="{D908ADEB-70FC-4574-A50D-E4A08A636384}" dt="2024-03-19T11:50:21.808" v="703" actId="1036"/>
          <ac:grpSpMkLst>
            <pc:docMk/>
            <pc:sldMk cId="3166375106" sldId="2147470422"/>
            <ac:grpSpMk id="11" creationId="{B7EE2C5D-0055-ADB3-D599-176C6409F90F}"/>
          </ac:grpSpMkLst>
        </pc:grpChg>
        <pc:grpChg chg="add mod">
          <ac:chgData name="Laia Surralles Solsona" userId="5b079a50-c30e-426c-81c1-9a1baf43d982" providerId="ADAL" clId="{D908ADEB-70FC-4574-A50D-E4A08A636384}" dt="2024-03-19T11:50:21.808" v="703" actId="1036"/>
          <ac:grpSpMkLst>
            <pc:docMk/>
            <pc:sldMk cId="3166375106" sldId="2147470422"/>
            <ac:grpSpMk id="12" creationId="{0D54FE97-6126-30CF-AE60-DC34AB33BBE2}"/>
          </ac:grpSpMkLst>
        </pc:grpChg>
        <pc:grpChg chg="mod">
          <ac:chgData name="Laia Surralles Solsona" userId="5b079a50-c30e-426c-81c1-9a1baf43d982" providerId="ADAL" clId="{D908ADEB-70FC-4574-A50D-E4A08A636384}" dt="2024-03-19T11:50:21.808" v="703" actId="1036"/>
          <ac:grpSpMkLst>
            <pc:docMk/>
            <pc:sldMk cId="3166375106" sldId="2147470422"/>
            <ac:grpSpMk id="17" creationId="{3C663E68-7E63-1FB0-D031-56E50C65D970}"/>
          </ac:grpSpMkLst>
        </pc:grpChg>
        <pc:grpChg chg="mod">
          <ac:chgData name="Laia Surralles Solsona" userId="5b079a50-c30e-426c-81c1-9a1baf43d982" providerId="ADAL" clId="{D908ADEB-70FC-4574-A50D-E4A08A636384}" dt="2024-03-19T11:50:21.808" v="703" actId="1036"/>
          <ac:grpSpMkLst>
            <pc:docMk/>
            <pc:sldMk cId="3166375106" sldId="2147470422"/>
            <ac:grpSpMk id="20" creationId="{7EE17CE3-D906-0F57-8A1C-48F1BA7C3BE7}"/>
          </ac:grpSpMkLst>
        </pc:grpChg>
        <pc:picChg chg="add mod">
          <ac:chgData name="Laia Surralles Solsona" userId="5b079a50-c30e-426c-81c1-9a1baf43d982" providerId="ADAL" clId="{D908ADEB-70FC-4574-A50D-E4A08A636384}" dt="2024-03-19T11:49:39.799" v="682" actId="164"/>
          <ac:picMkLst>
            <pc:docMk/>
            <pc:sldMk cId="3166375106" sldId="2147470422"/>
            <ac:picMk id="4" creationId="{519CF707-1D81-5786-4F14-7E551A269FC4}"/>
          </ac:picMkLst>
        </pc:picChg>
        <pc:picChg chg="del mod topLvl">
          <ac:chgData name="Laia Surralles Solsona" userId="5b079a50-c30e-426c-81c1-9a1baf43d982" providerId="ADAL" clId="{D908ADEB-70FC-4574-A50D-E4A08A636384}" dt="2024-03-19T11:47:01.252" v="591" actId="478"/>
          <ac:picMkLst>
            <pc:docMk/>
            <pc:sldMk cId="3166375106" sldId="2147470422"/>
            <ac:picMk id="5" creationId="{402D5318-169B-F586-E1DD-8587F73F4476}"/>
          </ac:picMkLst>
        </pc:picChg>
        <pc:picChg chg="add mod">
          <ac:chgData name="Laia Surralles Solsona" userId="5b079a50-c30e-426c-81c1-9a1baf43d982" providerId="ADAL" clId="{D908ADEB-70FC-4574-A50D-E4A08A636384}" dt="2024-03-19T11:49:57.755" v="687" actId="164"/>
          <ac:picMkLst>
            <pc:docMk/>
            <pc:sldMk cId="3166375106" sldId="2147470422"/>
            <ac:picMk id="7" creationId="{DBF51122-ADDB-82E6-8651-3F2CDB2DD664}"/>
          </ac:picMkLst>
        </pc:picChg>
        <pc:picChg chg="add del mod topLvl">
          <ac:chgData name="Laia Surralles Solsona" userId="5b079a50-c30e-426c-81c1-9a1baf43d982" providerId="ADAL" clId="{D908ADEB-70FC-4574-A50D-E4A08A636384}" dt="2024-03-19T11:48:06.717" v="637" actId="478"/>
          <ac:picMkLst>
            <pc:docMk/>
            <pc:sldMk cId="3166375106" sldId="2147470422"/>
            <ac:picMk id="8" creationId="{F4C08C22-DE44-E8E8-75B5-3301FDD27D2C}"/>
          </ac:picMkLst>
        </pc:picChg>
      </pc:sldChg>
      <pc:sldChg chg="addSp modSp add mod">
        <pc:chgData name="Laia Surralles Solsona" userId="5b079a50-c30e-426c-81c1-9a1baf43d982" providerId="ADAL" clId="{D908ADEB-70FC-4574-A50D-E4A08A636384}" dt="2024-03-19T12:53:46.735" v="1696"/>
        <pc:sldMkLst>
          <pc:docMk/>
          <pc:sldMk cId="1575167971" sldId="2147470423"/>
        </pc:sldMkLst>
        <pc:graphicFrameChg chg="mod modGraphic">
          <ac:chgData name="Laia Surralles Solsona" userId="5b079a50-c30e-426c-81c1-9a1baf43d982" providerId="ADAL" clId="{D908ADEB-70FC-4574-A50D-E4A08A636384}" dt="2024-03-19T12:53:46.735" v="1696"/>
          <ac:graphicFrameMkLst>
            <pc:docMk/>
            <pc:sldMk cId="1575167971" sldId="2147470423"/>
            <ac:graphicFrameMk id="4" creationId="{EDF63498-F424-315B-1F06-04E77EA98483}"/>
          </ac:graphicFrameMkLst>
        </pc:graphicFrameChg>
        <pc:picChg chg="add mod modCrop">
          <ac:chgData name="Laia Surralles Solsona" userId="5b079a50-c30e-426c-81c1-9a1baf43d982" providerId="ADAL" clId="{D908ADEB-70FC-4574-A50D-E4A08A636384}" dt="2024-03-19T12:18:05.363" v="907" actId="1076"/>
          <ac:picMkLst>
            <pc:docMk/>
            <pc:sldMk cId="1575167971" sldId="2147470423"/>
            <ac:picMk id="3" creationId="{7CD20155-6541-4A97-F660-6789B679A359}"/>
          </ac:picMkLst>
        </pc:picChg>
        <pc:picChg chg="add mod modCrop">
          <ac:chgData name="Laia Surralles Solsona" userId="5b079a50-c30e-426c-81c1-9a1baf43d982" providerId="ADAL" clId="{D908ADEB-70FC-4574-A50D-E4A08A636384}" dt="2024-03-19T12:18:03.641" v="906" actId="1076"/>
          <ac:picMkLst>
            <pc:docMk/>
            <pc:sldMk cId="1575167971" sldId="2147470423"/>
            <ac:picMk id="5" creationId="{E17E08BD-AA28-CDA4-971C-E3D4340858B4}"/>
          </ac:picMkLst>
        </pc:picChg>
        <pc:picChg chg="add mod modCrop">
          <ac:chgData name="Laia Surralles Solsona" userId="5b079a50-c30e-426c-81c1-9a1baf43d982" providerId="ADAL" clId="{D908ADEB-70FC-4574-A50D-E4A08A636384}" dt="2024-03-19T12:09:50.125" v="839" actId="1076"/>
          <ac:picMkLst>
            <pc:docMk/>
            <pc:sldMk cId="1575167971" sldId="2147470423"/>
            <ac:picMk id="6" creationId="{482329D0-342D-3BDE-CB71-F836BE039535}"/>
          </ac:picMkLst>
        </pc:picChg>
        <pc:picChg chg="add mod">
          <ac:chgData name="Laia Surralles Solsona" userId="5b079a50-c30e-426c-81c1-9a1baf43d982" providerId="ADAL" clId="{D908ADEB-70FC-4574-A50D-E4A08A636384}" dt="2024-03-19T12:16:19.576" v="857" actId="1076"/>
          <ac:picMkLst>
            <pc:docMk/>
            <pc:sldMk cId="1575167971" sldId="2147470423"/>
            <ac:picMk id="7" creationId="{43AD8E88-25AC-E773-B6BA-7CF68976B838}"/>
          </ac:picMkLst>
        </pc:picChg>
      </pc:sldChg>
      <pc:sldChg chg="addSp delSp modSp add mod">
        <pc:chgData name="Laia Surralles Solsona" userId="5b079a50-c30e-426c-81c1-9a1baf43d982" providerId="ADAL" clId="{D908ADEB-70FC-4574-A50D-E4A08A636384}" dt="2024-03-19T12:54:38.777" v="1701" actId="1076"/>
        <pc:sldMkLst>
          <pc:docMk/>
          <pc:sldMk cId="1973680661" sldId="2147470424"/>
        </pc:sldMkLst>
        <pc:spChg chg="mod">
          <ac:chgData name="Laia Surralles Solsona" userId="5b079a50-c30e-426c-81c1-9a1baf43d982" providerId="ADAL" clId="{D908ADEB-70FC-4574-A50D-E4A08A636384}" dt="2024-03-19T12:35:14.545" v="1107" actId="20577"/>
          <ac:spMkLst>
            <pc:docMk/>
            <pc:sldMk cId="1973680661" sldId="2147470424"/>
            <ac:spMk id="2" creationId="{504A19E3-3F30-6D9F-D41E-9C62FFA20D6F}"/>
          </ac:spMkLst>
        </pc:spChg>
        <pc:graphicFrameChg chg="mod">
          <ac:chgData name="Laia Surralles Solsona" userId="5b079a50-c30e-426c-81c1-9a1baf43d982" providerId="ADAL" clId="{D908ADEB-70FC-4574-A50D-E4A08A636384}" dt="2024-03-19T12:54:30.241" v="1699" actId="1076"/>
          <ac:graphicFrameMkLst>
            <pc:docMk/>
            <pc:sldMk cId="1973680661" sldId="2147470424"/>
            <ac:graphicFrameMk id="4" creationId="{EDF63498-F424-315B-1F06-04E77EA98483}"/>
          </ac:graphicFrameMkLst>
        </pc:graphicFrameChg>
        <pc:picChg chg="del">
          <ac:chgData name="Laia Surralles Solsona" userId="5b079a50-c30e-426c-81c1-9a1baf43d982" providerId="ADAL" clId="{D908ADEB-70FC-4574-A50D-E4A08A636384}" dt="2024-03-19T12:19:26.074" v="953" actId="478"/>
          <ac:picMkLst>
            <pc:docMk/>
            <pc:sldMk cId="1973680661" sldId="2147470424"/>
            <ac:picMk id="3" creationId="{7CD20155-6541-4A97-F660-6789B679A359}"/>
          </ac:picMkLst>
        </pc:picChg>
        <pc:picChg chg="del">
          <ac:chgData name="Laia Surralles Solsona" userId="5b079a50-c30e-426c-81c1-9a1baf43d982" providerId="ADAL" clId="{D908ADEB-70FC-4574-A50D-E4A08A636384}" dt="2024-03-19T12:20:56.002" v="1041" actId="478"/>
          <ac:picMkLst>
            <pc:docMk/>
            <pc:sldMk cId="1973680661" sldId="2147470424"/>
            <ac:picMk id="5" creationId="{E17E08BD-AA28-CDA4-971C-E3D4340858B4}"/>
          </ac:picMkLst>
        </pc:picChg>
        <pc:picChg chg="del">
          <ac:chgData name="Laia Surralles Solsona" userId="5b079a50-c30e-426c-81c1-9a1baf43d982" providerId="ADAL" clId="{D908ADEB-70FC-4574-A50D-E4A08A636384}" dt="2024-03-19T12:36:18.916" v="1189" actId="478"/>
          <ac:picMkLst>
            <pc:docMk/>
            <pc:sldMk cId="1973680661" sldId="2147470424"/>
            <ac:picMk id="6" creationId="{482329D0-342D-3BDE-CB71-F836BE039535}"/>
          </ac:picMkLst>
        </pc:picChg>
        <pc:picChg chg="del">
          <ac:chgData name="Laia Surralles Solsona" userId="5b079a50-c30e-426c-81c1-9a1baf43d982" providerId="ADAL" clId="{D908ADEB-70FC-4574-A50D-E4A08A636384}" dt="2024-03-19T12:36:22.773" v="1191" actId="478"/>
          <ac:picMkLst>
            <pc:docMk/>
            <pc:sldMk cId="1973680661" sldId="2147470424"/>
            <ac:picMk id="7" creationId="{43AD8E88-25AC-E773-B6BA-7CF68976B838}"/>
          </ac:picMkLst>
        </pc:picChg>
        <pc:picChg chg="add mod modCrop">
          <ac:chgData name="Laia Surralles Solsona" userId="5b079a50-c30e-426c-81c1-9a1baf43d982" providerId="ADAL" clId="{D908ADEB-70FC-4574-A50D-E4A08A636384}" dt="2024-03-19T12:54:35.344" v="1700" actId="1076"/>
          <ac:picMkLst>
            <pc:docMk/>
            <pc:sldMk cId="1973680661" sldId="2147470424"/>
            <ac:picMk id="8" creationId="{0D30C2D2-AEDA-8D5A-D484-538636FE5D09}"/>
          </ac:picMkLst>
        </pc:picChg>
        <pc:picChg chg="add mod modCrop">
          <ac:chgData name="Laia Surralles Solsona" userId="5b079a50-c30e-426c-81c1-9a1baf43d982" providerId="ADAL" clId="{D908ADEB-70FC-4574-A50D-E4A08A636384}" dt="2024-03-19T12:54:38.777" v="1701" actId="1076"/>
          <ac:picMkLst>
            <pc:docMk/>
            <pc:sldMk cId="1973680661" sldId="2147470424"/>
            <ac:picMk id="9" creationId="{BE595777-66AF-E245-33F4-2DCDE8717809}"/>
          </ac:picMkLst>
        </pc:picChg>
      </pc:sldChg>
      <pc:sldChg chg="addSp delSp modSp add mod">
        <pc:chgData name="Laia Surralles Solsona" userId="5b079a50-c30e-426c-81c1-9a1baf43d982" providerId="ADAL" clId="{D908ADEB-70FC-4574-A50D-E4A08A636384}" dt="2024-03-19T13:02:40.446" v="1732"/>
        <pc:sldMkLst>
          <pc:docMk/>
          <pc:sldMk cId="921320094" sldId="2147470425"/>
        </pc:sldMkLst>
        <pc:spChg chg="add del">
          <ac:chgData name="Laia Surralles Solsona" userId="5b079a50-c30e-426c-81c1-9a1baf43d982" providerId="ADAL" clId="{D908ADEB-70FC-4574-A50D-E4A08A636384}" dt="2024-03-19T13:02:20.085" v="1704" actId="22"/>
          <ac:spMkLst>
            <pc:docMk/>
            <pc:sldMk cId="921320094" sldId="2147470425"/>
            <ac:spMk id="7" creationId="{B5826873-4D63-1BF2-034E-4203FDFDE3B2}"/>
          </ac:spMkLst>
        </pc:spChg>
        <pc:graphicFrameChg chg="mod">
          <ac:chgData name="Laia Surralles Solsona" userId="5b079a50-c30e-426c-81c1-9a1baf43d982" providerId="ADAL" clId="{D908ADEB-70FC-4574-A50D-E4A08A636384}" dt="2024-03-19T13:02:40.446" v="1732"/>
          <ac:graphicFrameMkLst>
            <pc:docMk/>
            <pc:sldMk cId="921320094" sldId="2147470425"/>
            <ac:graphicFrameMk id="4" creationId="{EDF63498-F424-315B-1F06-04E77EA98483}"/>
          </ac:graphicFrameMkLst>
        </pc:graphicFrameChg>
        <pc:picChg chg="add mod modCrop">
          <ac:chgData name="Laia Surralles Solsona" userId="5b079a50-c30e-426c-81c1-9a1baf43d982" providerId="ADAL" clId="{D908ADEB-70FC-4574-A50D-E4A08A636384}" dt="2024-03-19T12:54:57.395" v="1702" actId="1076"/>
          <ac:picMkLst>
            <pc:docMk/>
            <pc:sldMk cId="921320094" sldId="2147470425"/>
            <ac:picMk id="3" creationId="{D1093D17-3353-0B03-87A9-6DBE19DC9742}"/>
          </ac:picMkLst>
        </pc:picChg>
        <pc:picChg chg="add mod modCrop">
          <ac:chgData name="Laia Surralles Solsona" userId="5b079a50-c30e-426c-81c1-9a1baf43d982" providerId="ADAL" clId="{D908ADEB-70FC-4574-A50D-E4A08A636384}" dt="2024-03-19T12:54:57.395" v="1702" actId="1076"/>
          <ac:picMkLst>
            <pc:docMk/>
            <pc:sldMk cId="921320094" sldId="2147470425"/>
            <ac:picMk id="5" creationId="{0D8592FE-40F3-0FCE-7681-5A47060EDE10}"/>
          </ac:picMkLst>
        </pc:picChg>
        <pc:picChg chg="del">
          <ac:chgData name="Laia Surralles Solsona" userId="5b079a50-c30e-426c-81c1-9a1baf43d982" providerId="ADAL" clId="{D908ADEB-70FC-4574-A50D-E4A08A636384}" dt="2024-03-19T12:38:51.659" v="1243" actId="478"/>
          <ac:picMkLst>
            <pc:docMk/>
            <pc:sldMk cId="921320094" sldId="2147470425"/>
            <ac:picMk id="8" creationId="{0D30C2D2-AEDA-8D5A-D484-538636FE5D09}"/>
          </ac:picMkLst>
        </pc:picChg>
        <pc:picChg chg="del">
          <ac:chgData name="Laia Surralles Solsona" userId="5b079a50-c30e-426c-81c1-9a1baf43d982" providerId="ADAL" clId="{D908ADEB-70FC-4574-A50D-E4A08A636384}" dt="2024-03-19T12:40:00.106" v="1272" actId="478"/>
          <ac:picMkLst>
            <pc:docMk/>
            <pc:sldMk cId="921320094" sldId="2147470425"/>
            <ac:picMk id="9" creationId="{BE595777-66AF-E245-33F4-2DCDE8717809}"/>
          </ac:picMkLst>
        </pc:picChg>
      </pc:sldChg>
      <pc:sldChg chg="addSp delSp modSp add mod">
        <pc:chgData name="Laia Surralles Solsona" userId="5b079a50-c30e-426c-81c1-9a1baf43d982" providerId="ADAL" clId="{D908ADEB-70FC-4574-A50D-E4A08A636384}" dt="2024-03-19T13:03:14.516" v="1736" actId="1076"/>
        <pc:sldMkLst>
          <pc:docMk/>
          <pc:sldMk cId="3408445241" sldId="2147470426"/>
        </pc:sldMkLst>
        <pc:graphicFrameChg chg="mod">
          <ac:chgData name="Laia Surralles Solsona" userId="5b079a50-c30e-426c-81c1-9a1baf43d982" providerId="ADAL" clId="{D908ADEB-70FC-4574-A50D-E4A08A636384}" dt="2024-03-19T13:03:07.783" v="1733" actId="1076"/>
          <ac:graphicFrameMkLst>
            <pc:docMk/>
            <pc:sldMk cId="3408445241" sldId="2147470426"/>
            <ac:graphicFrameMk id="4" creationId="{EDF63498-F424-315B-1F06-04E77EA98483}"/>
          </ac:graphicFrameMkLst>
        </pc:graphicFrameChg>
        <pc:picChg chg="del">
          <ac:chgData name="Laia Surralles Solsona" userId="5b079a50-c30e-426c-81c1-9a1baf43d982" providerId="ADAL" clId="{D908ADEB-70FC-4574-A50D-E4A08A636384}" dt="2024-03-19T12:44:10.843" v="1471" actId="478"/>
          <ac:picMkLst>
            <pc:docMk/>
            <pc:sldMk cId="3408445241" sldId="2147470426"/>
            <ac:picMk id="3" creationId="{D1093D17-3353-0B03-87A9-6DBE19DC9742}"/>
          </ac:picMkLst>
        </pc:picChg>
        <pc:picChg chg="del">
          <ac:chgData name="Laia Surralles Solsona" userId="5b079a50-c30e-426c-81c1-9a1baf43d982" providerId="ADAL" clId="{D908ADEB-70FC-4574-A50D-E4A08A636384}" dt="2024-03-19T12:45:28.716" v="1505" actId="478"/>
          <ac:picMkLst>
            <pc:docMk/>
            <pc:sldMk cId="3408445241" sldId="2147470426"/>
            <ac:picMk id="5" creationId="{0D8592FE-40F3-0FCE-7681-5A47060EDE10}"/>
          </ac:picMkLst>
        </pc:picChg>
        <pc:picChg chg="add mod modCrop">
          <ac:chgData name="Laia Surralles Solsona" userId="5b079a50-c30e-426c-81c1-9a1baf43d982" providerId="ADAL" clId="{D908ADEB-70FC-4574-A50D-E4A08A636384}" dt="2024-03-19T13:03:09.971" v="1734" actId="1076"/>
          <ac:picMkLst>
            <pc:docMk/>
            <pc:sldMk cId="3408445241" sldId="2147470426"/>
            <ac:picMk id="6" creationId="{F5745DDE-EB48-8B46-C1B2-050765298D06}"/>
          </ac:picMkLst>
        </pc:picChg>
        <pc:picChg chg="add mod modCrop">
          <ac:chgData name="Laia Surralles Solsona" userId="5b079a50-c30e-426c-81c1-9a1baf43d982" providerId="ADAL" clId="{D908ADEB-70FC-4574-A50D-E4A08A636384}" dt="2024-03-19T13:03:14.516" v="1736" actId="1076"/>
          <ac:picMkLst>
            <pc:docMk/>
            <pc:sldMk cId="3408445241" sldId="2147470426"/>
            <ac:picMk id="7" creationId="{163ABD04-5FBC-23D3-3749-AB8DBC64E865}"/>
          </ac:picMkLst>
        </pc:picChg>
      </pc:sldChg>
      <pc:sldChg chg="modSp add mod">
        <pc:chgData name="Laia Surralles Solsona" userId="5b079a50-c30e-426c-81c1-9a1baf43d982" providerId="ADAL" clId="{D908ADEB-70FC-4574-A50D-E4A08A636384}" dt="2024-03-20T12:57:12.684" v="2160" actId="14100"/>
        <pc:sldMkLst>
          <pc:docMk/>
          <pc:sldMk cId="2496694623" sldId="2147470428"/>
        </pc:sldMkLst>
        <pc:spChg chg="mod">
          <ac:chgData name="Laia Surralles Solsona" userId="5b079a50-c30e-426c-81c1-9a1baf43d982" providerId="ADAL" clId="{D908ADEB-70FC-4574-A50D-E4A08A636384}" dt="2024-03-20T12:57:12.684" v="2160" actId="14100"/>
          <ac:spMkLst>
            <pc:docMk/>
            <pc:sldMk cId="2496694623" sldId="2147470428"/>
            <ac:spMk id="2" creationId="{4D4DE9A1-E92F-9017-C252-B4322700F8EC}"/>
          </ac:spMkLst>
        </pc:spChg>
      </pc:sldChg>
      <pc:sldChg chg="addSp modSp mod">
        <pc:chgData name="Laia Surralles Solsona" userId="5b079a50-c30e-426c-81c1-9a1baf43d982" providerId="ADAL" clId="{D908ADEB-70FC-4574-A50D-E4A08A636384}" dt="2024-03-19T22:06:54.688" v="1967" actId="1035"/>
        <pc:sldMkLst>
          <pc:docMk/>
          <pc:sldMk cId="1354324580" sldId="2147470430"/>
        </pc:sldMkLst>
        <pc:spChg chg="mod">
          <ac:chgData name="Laia Surralles Solsona" userId="5b079a50-c30e-426c-81c1-9a1baf43d982" providerId="ADAL" clId="{D908ADEB-70FC-4574-A50D-E4A08A636384}" dt="2024-03-19T22:06:12.180" v="1955" actId="1076"/>
          <ac:spMkLst>
            <pc:docMk/>
            <pc:sldMk cId="1354324580" sldId="2147470430"/>
            <ac:spMk id="2" creationId="{4D4DE9A1-E92F-9017-C252-B4322700F8EC}"/>
          </ac:spMkLst>
        </pc:spChg>
        <pc:spChg chg="add mod">
          <ac:chgData name="Laia Surralles Solsona" userId="5b079a50-c30e-426c-81c1-9a1baf43d982" providerId="ADAL" clId="{D908ADEB-70FC-4574-A50D-E4A08A636384}" dt="2024-03-19T22:06:54.688" v="1967" actId="1035"/>
          <ac:spMkLst>
            <pc:docMk/>
            <pc:sldMk cId="1354324580" sldId="2147470430"/>
            <ac:spMk id="5" creationId="{FCA859D0-8048-D690-1BC6-F758ECE8F161}"/>
          </ac:spMkLst>
        </pc:spChg>
        <pc:picChg chg="add mod">
          <ac:chgData name="Laia Surralles Solsona" userId="5b079a50-c30e-426c-81c1-9a1baf43d982" providerId="ADAL" clId="{D908ADEB-70FC-4574-A50D-E4A08A636384}" dt="2024-03-19T22:06:22.214" v="1956" actId="1076"/>
          <ac:picMkLst>
            <pc:docMk/>
            <pc:sldMk cId="1354324580" sldId="2147470430"/>
            <ac:picMk id="3" creationId="{04B3896A-A9B0-B850-2D78-3C9D443A7CBD}"/>
          </ac:picMkLst>
        </pc:picChg>
        <pc:picChg chg="mod">
          <ac:chgData name="Laia Surralles Solsona" userId="5b079a50-c30e-426c-81c1-9a1baf43d982" providerId="ADAL" clId="{D908ADEB-70FC-4574-A50D-E4A08A636384}" dt="2024-03-19T22:06:02.624" v="1954" actId="14100"/>
          <ac:picMkLst>
            <pc:docMk/>
            <pc:sldMk cId="1354324580" sldId="2147470430"/>
            <ac:picMk id="4" creationId="{F51D8ABE-4073-83DE-F4DA-D71A918C331D}"/>
          </ac:picMkLst>
        </pc:picChg>
      </pc:sldChg>
      <pc:sldChg chg="modSp new del mod">
        <pc:chgData name="Laia Surralles Solsona" userId="5b079a50-c30e-426c-81c1-9a1baf43d982" providerId="ADAL" clId="{D908ADEB-70FC-4574-A50D-E4A08A636384}" dt="2024-03-19T19:58:08.139" v="1864" actId="47"/>
        <pc:sldMkLst>
          <pc:docMk/>
          <pc:sldMk cId="79558294" sldId="2147470431"/>
        </pc:sldMkLst>
        <pc:spChg chg="mod">
          <ac:chgData name="Laia Surralles Solsona" userId="5b079a50-c30e-426c-81c1-9a1baf43d982" providerId="ADAL" clId="{D908ADEB-70FC-4574-A50D-E4A08A636384}" dt="2024-03-19T19:55:19.935" v="1839" actId="20577"/>
          <ac:spMkLst>
            <pc:docMk/>
            <pc:sldMk cId="79558294" sldId="2147470431"/>
            <ac:spMk id="2" creationId="{56320D60-B32D-BADC-93D8-7B64270CC17C}"/>
          </ac:spMkLst>
        </pc:spChg>
      </pc:sldChg>
      <pc:sldChg chg="addSp delSp modSp new del mod ord">
        <pc:chgData name="Laia Surralles Solsona" userId="5b079a50-c30e-426c-81c1-9a1baf43d982" providerId="ADAL" clId="{D908ADEB-70FC-4574-A50D-E4A08A636384}" dt="2024-03-19T22:04:11.202" v="1866" actId="47"/>
        <pc:sldMkLst>
          <pc:docMk/>
          <pc:sldMk cId="3006714370" sldId="2147470432"/>
        </pc:sldMkLst>
        <pc:spChg chg="del">
          <ac:chgData name="Laia Surralles Solsona" userId="5b079a50-c30e-426c-81c1-9a1baf43d982" providerId="ADAL" clId="{D908ADEB-70FC-4574-A50D-E4A08A636384}" dt="2024-03-19T19:55:38.898" v="1841" actId="478"/>
          <ac:spMkLst>
            <pc:docMk/>
            <pc:sldMk cId="3006714370" sldId="2147470432"/>
            <ac:spMk id="2" creationId="{79B12F1D-325F-85A6-C487-6B662309C965}"/>
          </ac:spMkLst>
        </pc:spChg>
        <pc:spChg chg="del">
          <ac:chgData name="Laia Surralles Solsona" userId="5b079a50-c30e-426c-81c1-9a1baf43d982" providerId="ADAL" clId="{D908ADEB-70FC-4574-A50D-E4A08A636384}" dt="2024-03-19T19:55:40.669" v="1842" actId="478"/>
          <ac:spMkLst>
            <pc:docMk/>
            <pc:sldMk cId="3006714370" sldId="2147470432"/>
            <ac:spMk id="3" creationId="{8E86C4F2-C377-90F2-8FCA-6CD823963435}"/>
          </ac:spMkLst>
        </pc:spChg>
        <pc:picChg chg="add mod">
          <ac:chgData name="Laia Surralles Solsona" userId="5b079a50-c30e-426c-81c1-9a1baf43d982" providerId="ADAL" clId="{D908ADEB-70FC-4574-A50D-E4A08A636384}" dt="2024-03-19T19:55:59.580" v="1848" actId="1035"/>
          <ac:picMkLst>
            <pc:docMk/>
            <pc:sldMk cId="3006714370" sldId="2147470432"/>
            <ac:picMk id="5" creationId="{1BC52CC6-3ECB-ED40-CF6F-23E39327F2A0}"/>
          </ac:picMkLst>
        </pc:picChg>
      </pc:sldChg>
      <pc:sldChg chg="addSp modSp new del mod">
        <pc:chgData name="Laia Surralles Solsona" userId="5b079a50-c30e-426c-81c1-9a1baf43d982" providerId="ADAL" clId="{D908ADEB-70FC-4574-A50D-E4A08A636384}" dt="2024-03-19T22:04:11.202" v="1866" actId="47"/>
        <pc:sldMkLst>
          <pc:docMk/>
          <pc:sldMk cId="1504185960" sldId="2147470433"/>
        </pc:sldMkLst>
        <pc:picChg chg="add mod">
          <ac:chgData name="Laia Surralles Solsona" userId="5b079a50-c30e-426c-81c1-9a1baf43d982" providerId="ADAL" clId="{D908ADEB-70FC-4574-A50D-E4A08A636384}" dt="2024-03-19T19:56:37.462" v="1854" actId="14100"/>
          <ac:picMkLst>
            <pc:docMk/>
            <pc:sldMk cId="1504185960" sldId="2147470433"/>
            <ac:picMk id="5" creationId="{5BDA4402-AA55-B9CA-6255-4F79F89C25E5}"/>
          </ac:picMkLst>
        </pc:picChg>
      </pc:sldChg>
      <pc:sldChg chg="addSp modSp new del mod">
        <pc:chgData name="Laia Surralles Solsona" userId="5b079a50-c30e-426c-81c1-9a1baf43d982" providerId="ADAL" clId="{D908ADEB-70FC-4574-A50D-E4A08A636384}" dt="2024-03-19T22:04:11.202" v="1866" actId="47"/>
        <pc:sldMkLst>
          <pc:docMk/>
          <pc:sldMk cId="3689580990" sldId="2147470434"/>
        </pc:sldMkLst>
        <pc:picChg chg="add mod">
          <ac:chgData name="Laia Surralles Solsona" userId="5b079a50-c30e-426c-81c1-9a1baf43d982" providerId="ADAL" clId="{D908ADEB-70FC-4574-A50D-E4A08A636384}" dt="2024-03-19T19:58:01.261" v="1863" actId="14100"/>
          <ac:picMkLst>
            <pc:docMk/>
            <pc:sldMk cId="3689580990" sldId="2147470434"/>
            <ac:picMk id="5" creationId="{703AB76E-9CE6-9CBE-2D18-E2EBF81812E5}"/>
          </ac:picMkLst>
        </pc:picChg>
      </pc:sldChg>
      <pc:sldChg chg="addSp modSp new del mod">
        <pc:chgData name="Laia Surralles Solsona" userId="5b079a50-c30e-426c-81c1-9a1baf43d982" providerId="ADAL" clId="{D908ADEB-70FC-4574-A50D-E4A08A636384}" dt="2024-03-19T22:04:11.202" v="1866" actId="47"/>
        <pc:sldMkLst>
          <pc:docMk/>
          <pc:sldMk cId="3401079409" sldId="2147470435"/>
        </pc:sldMkLst>
        <pc:picChg chg="add mod">
          <ac:chgData name="Laia Surralles Solsona" userId="5b079a50-c30e-426c-81c1-9a1baf43d982" providerId="ADAL" clId="{D908ADEB-70FC-4574-A50D-E4A08A636384}" dt="2024-03-19T19:57:52.920" v="1862" actId="14100"/>
          <ac:picMkLst>
            <pc:docMk/>
            <pc:sldMk cId="3401079409" sldId="2147470435"/>
            <ac:picMk id="5" creationId="{8DE70489-3E66-A91A-75EB-33B4B80ECD69}"/>
          </ac:picMkLst>
        </pc:picChg>
      </pc:sldChg>
      <pc:sldChg chg="add">
        <pc:chgData name="Laia Surralles Solsona" userId="5b079a50-c30e-426c-81c1-9a1baf43d982" providerId="ADAL" clId="{D908ADEB-70FC-4574-A50D-E4A08A636384}" dt="2024-03-19T22:04:05.528" v="1865"/>
        <pc:sldMkLst>
          <pc:docMk/>
          <pc:sldMk cId="3283873490" sldId="2147470436"/>
        </pc:sldMkLst>
      </pc:sldChg>
      <pc:sldChg chg="add">
        <pc:chgData name="Laia Surralles Solsona" userId="5b079a50-c30e-426c-81c1-9a1baf43d982" providerId="ADAL" clId="{D908ADEB-70FC-4574-A50D-E4A08A636384}" dt="2024-03-19T22:04:05.528" v="1865"/>
        <pc:sldMkLst>
          <pc:docMk/>
          <pc:sldMk cId="3753526553" sldId="2147470437"/>
        </pc:sldMkLst>
      </pc:sldChg>
      <pc:sldChg chg="add">
        <pc:chgData name="Laia Surralles Solsona" userId="5b079a50-c30e-426c-81c1-9a1baf43d982" providerId="ADAL" clId="{D908ADEB-70FC-4574-A50D-E4A08A636384}" dt="2024-03-19T22:04:05.528" v="1865"/>
        <pc:sldMkLst>
          <pc:docMk/>
          <pc:sldMk cId="649127781" sldId="2147470438"/>
        </pc:sldMkLst>
      </pc:sldChg>
      <pc:sldChg chg="add">
        <pc:chgData name="Laia Surralles Solsona" userId="5b079a50-c30e-426c-81c1-9a1baf43d982" providerId="ADAL" clId="{D908ADEB-70FC-4574-A50D-E4A08A636384}" dt="2024-03-19T22:04:05.528" v="1865"/>
        <pc:sldMkLst>
          <pc:docMk/>
          <pc:sldMk cId="3200316366" sldId="2147470439"/>
        </pc:sldMkLst>
      </pc:sldChg>
      <pc:sldChg chg="addSp delSp modSp mod">
        <pc:chgData name="Laia Surralles Solsona" userId="5b079a50-c30e-426c-81c1-9a1baf43d982" providerId="ADAL" clId="{D908ADEB-70FC-4574-A50D-E4A08A636384}" dt="2024-03-20T08:47:34.049" v="2155" actId="20577"/>
        <pc:sldMkLst>
          <pc:docMk/>
          <pc:sldMk cId="934460857" sldId="2147470440"/>
        </pc:sldMkLst>
        <pc:spChg chg="mod">
          <ac:chgData name="Laia Surralles Solsona" userId="5b079a50-c30e-426c-81c1-9a1baf43d982" providerId="ADAL" clId="{D908ADEB-70FC-4574-A50D-E4A08A636384}" dt="2024-03-20T08:42:26.333" v="1974" actId="20577"/>
          <ac:spMkLst>
            <pc:docMk/>
            <pc:sldMk cId="934460857" sldId="2147470440"/>
            <ac:spMk id="2" creationId="{504A19E3-3F30-6D9F-D41E-9C62FFA20D6F}"/>
          </ac:spMkLst>
        </pc:spChg>
        <pc:graphicFrameChg chg="mod">
          <ac:chgData name="Laia Surralles Solsona" userId="5b079a50-c30e-426c-81c1-9a1baf43d982" providerId="ADAL" clId="{D908ADEB-70FC-4574-A50D-E4A08A636384}" dt="2024-03-20T08:47:34.049" v="2155" actId="20577"/>
          <ac:graphicFrameMkLst>
            <pc:docMk/>
            <pc:sldMk cId="934460857" sldId="2147470440"/>
            <ac:graphicFrameMk id="4" creationId="{EDF63498-F424-315B-1F06-04E77EA98483}"/>
          </ac:graphicFrameMkLst>
        </pc:graphicFrameChg>
        <pc:picChg chg="del">
          <ac:chgData name="Laia Surralles Solsona" userId="5b079a50-c30e-426c-81c1-9a1baf43d982" providerId="ADAL" clId="{D908ADEB-70FC-4574-A50D-E4A08A636384}" dt="2024-03-20T08:42:29.125" v="1975" actId="478"/>
          <ac:picMkLst>
            <pc:docMk/>
            <pc:sldMk cId="934460857" sldId="2147470440"/>
            <ac:picMk id="3" creationId="{D1093D17-3353-0B03-87A9-6DBE19DC9742}"/>
          </ac:picMkLst>
        </pc:picChg>
        <pc:picChg chg="del">
          <ac:chgData name="Laia Surralles Solsona" userId="5b079a50-c30e-426c-81c1-9a1baf43d982" providerId="ADAL" clId="{D908ADEB-70FC-4574-A50D-E4A08A636384}" dt="2024-03-20T08:44:36.844" v="2024" actId="478"/>
          <ac:picMkLst>
            <pc:docMk/>
            <pc:sldMk cId="934460857" sldId="2147470440"/>
            <ac:picMk id="5" creationId="{0D8592FE-40F3-0FCE-7681-5A47060EDE10}"/>
          </ac:picMkLst>
        </pc:picChg>
        <pc:picChg chg="add mod modCrop">
          <ac:chgData name="Laia Surralles Solsona" userId="5b079a50-c30e-426c-81c1-9a1baf43d982" providerId="ADAL" clId="{D908ADEB-70FC-4574-A50D-E4A08A636384}" dt="2024-03-20T08:44:39.849" v="2025" actId="1076"/>
          <ac:picMkLst>
            <pc:docMk/>
            <pc:sldMk cId="934460857" sldId="2147470440"/>
            <ac:picMk id="7" creationId="{CAD1457B-B239-5AEE-0375-7EF13120B96D}"/>
          </ac:picMkLst>
        </pc:picChg>
      </pc:sldChg>
      <pc:sldChg chg="add del">
        <pc:chgData name="Laia Surralles Solsona" userId="5b079a50-c30e-426c-81c1-9a1baf43d982" providerId="ADAL" clId="{D908ADEB-70FC-4574-A50D-E4A08A636384}" dt="2024-03-19T22:07:08.205" v="1969" actId="47"/>
        <pc:sldMkLst>
          <pc:docMk/>
          <pc:sldMk cId="1337715214" sldId="2147470440"/>
        </pc:sldMkLst>
      </pc:sldChg>
      <pc:sldChg chg="add del">
        <pc:chgData name="Laia Surralles Solsona" userId="5b079a50-c30e-426c-81c1-9a1baf43d982" providerId="ADAL" clId="{D908ADEB-70FC-4574-A50D-E4A08A636384}" dt="2024-03-20T08:42:19.205" v="1973"/>
        <pc:sldMkLst>
          <pc:docMk/>
          <pc:sldMk cId="3898497587" sldId="2147470440"/>
        </pc:sldMkLst>
      </pc:sldChg>
      <pc:sldChg chg="addSp modSp new mod">
        <pc:chgData name="Laia Surralles Solsona" userId="5b079a50-c30e-426c-81c1-9a1baf43d982" providerId="ADAL" clId="{D908ADEB-70FC-4574-A50D-E4A08A636384}" dt="2024-03-20T14:22:29.122" v="2165" actId="14100"/>
        <pc:sldMkLst>
          <pc:docMk/>
          <pc:sldMk cId="3427117892" sldId="2147470443"/>
        </pc:sldMkLst>
        <pc:picChg chg="add mod">
          <ac:chgData name="Laia Surralles Solsona" userId="5b079a50-c30e-426c-81c1-9a1baf43d982" providerId="ADAL" clId="{D908ADEB-70FC-4574-A50D-E4A08A636384}" dt="2024-03-20T14:22:29.122" v="2165" actId="14100"/>
          <ac:picMkLst>
            <pc:docMk/>
            <pc:sldMk cId="3427117892" sldId="2147470443"/>
            <ac:picMk id="5" creationId="{E1678635-27DE-9A22-E891-7627252EA299}"/>
          </ac:picMkLst>
        </pc:picChg>
      </pc:sldChg>
      <pc:sldChg chg="addSp modSp new mod">
        <pc:chgData name="Laia Surralles Solsona" userId="5b079a50-c30e-426c-81c1-9a1baf43d982" providerId="ADAL" clId="{D908ADEB-70FC-4574-A50D-E4A08A636384}" dt="2024-03-20T14:23:12.222" v="2171" actId="14100"/>
        <pc:sldMkLst>
          <pc:docMk/>
          <pc:sldMk cId="3974420919" sldId="2147470444"/>
        </pc:sldMkLst>
        <pc:picChg chg="add mod">
          <ac:chgData name="Laia Surralles Solsona" userId="5b079a50-c30e-426c-81c1-9a1baf43d982" providerId="ADAL" clId="{D908ADEB-70FC-4574-A50D-E4A08A636384}" dt="2024-03-20T14:23:12.222" v="2171" actId="14100"/>
          <ac:picMkLst>
            <pc:docMk/>
            <pc:sldMk cId="3974420919" sldId="2147470444"/>
            <ac:picMk id="5" creationId="{F3F0C077-B7A2-2675-9F52-BB0FCC9B7AC8}"/>
          </ac:picMkLst>
        </pc:picChg>
      </pc:sldChg>
      <pc:sldChg chg="addSp modSp new mod">
        <pc:chgData name="Laia Surralles Solsona" userId="5b079a50-c30e-426c-81c1-9a1baf43d982" providerId="ADAL" clId="{D908ADEB-70FC-4574-A50D-E4A08A636384}" dt="2024-03-20T14:23:37.637" v="2174" actId="14100"/>
        <pc:sldMkLst>
          <pc:docMk/>
          <pc:sldMk cId="2779638031" sldId="2147470445"/>
        </pc:sldMkLst>
        <pc:picChg chg="add mod">
          <ac:chgData name="Laia Surralles Solsona" userId="5b079a50-c30e-426c-81c1-9a1baf43d982" providerId="ADAL" clId="{D908ADEB-70FC-4574-A50D-E4A08A636384}" dt="2024-03-20T14:23:37.637" v="2174" actId="14100"/>
          <ac:picMkLst>
            <pc:docMk/>
            <pc:sldMk cId="2779638031" sldId="2147470445"/>
            <ac:picMk id="5" creationId="{A000FE0F-CBD9-4BE7-CB32-AFA693DD657D}"/>
          </ac:picMkLst>
        </pc:picChg>
      </pc:sldChg>
      <pc:sldChg chg="addSp modSp new mod">
        <pc:chgData name="Laia Surralles Solsona" userId="5b079a50-c30e-426c-81c1-9a1baf43d982" providerId="ADAL" clId="{D908ADEB-70FC-4574-A50D-E4A08A636384}" dt="2024-03-20T14:24:01.556" v="2177" actId="14100"/>
        <pc:sldMkLst>
          <pc:docMk/>
          <pc:sldMk cId="2705891444" sldId="2147470446"/>
        </pc:sldMkLst>
        <pc:picChg chg="add mod">
          <ac:chgData name="Laia Surralles Solsona" userId="5b079a50-c30e-426c-81c1-9a1baf43d982" providerId="ADAL" clId="{D908ADEB-70FC-4574-A50D-E4A08A636384}" dt="2024-03-20T14:24:01.556" v="2177" actId="14100"/>
          <ac:picMkLst>
            <pc:docMk/>
            <pc:sldMk cId="2705891444" sldId="2147470446"/>
            <ac:picMk id="5" creationId="{29B1B57F-4F1C-710F-7404-1C064B0B4700}"/>
          </ac:picMkLst>
        </pc:picChg>
      </pc:sldChg>
      <pc:sldChg chg="addSp modSp new mod">
        <pc:chgData name="Laia Surralles Solsona" userId="5b079a50-c30e-426c-81c1-9a1baf43d982" providerId="ADAL" clId="{D908ADEB-70FC-4574-A50D-E4A08A636384}" dt="2024-03-20T14:24:33.428" v="2182" actId="14100"/>
        <pc:sldMkLst>
          <pc:docMk/>
          <pc:sldMk cId="4131206684" sldId="2147470447"/>
        </pc:sldMkLst>
        <pc:picChg chg="add mod">
          <ac:chgData name="Laia Surralles Solsona" userId="5b079a50-c30e-426c-81c1-9a1baf43d982" providerId="ADAL" clId="{D908ADEB-70FC-4574-A50D-E4A08A636384}" dt="2024-03-20T14:24:33.428" v="2182" actId="14100"/>
          <ac:picMkLst>
            <pc:docMk/>
            <pc:sldMk cId="4131206684" sldId="2147470447"/>
            <ac:picMk id="5" creationId="{07D89C18-D20F-B293-76AD-486C26EBA514}"/>
          </ac:picMkLst>
        </pc:picChg>
      </pc:sldChg>
      <pc:sldChg chg="addSp modSp new mod">
        <pc:chgData name="Laia Surralles Solsona" userId="5b079a50-c30e-426c-81c1-9a1baf43d982" providerId="ADAL" clId="{D908ADEB-70FC-4574-A50D-E4A08A636384}" dt="2024-03-20T14:25:29.764" v="2186" actId="14100"/>
        <pc:sldMkLst>
          <pc:docMk/>
          <pc:sldMk cId="2268709489" sldId="2147470448"/>
        </pc:sldMkLst>
        <pc:picChg chg="add mod">
          <ac:chgData name="Laia Surralles Solsona" userId="5b079a50-c30e-426c-81c1-9a1baf43d982" providerId="ADAL" clId="{D908ADEB-70FC-4574-A50D-E4A08A636384}" dt="2024-03-20T14:25:29.764" v="2186" actId="14100"/>
          <ac:picMkLst>
            <pc:docMk/>
            <pc:sldMk cId="2268709489" sldId="2147470448"/>
            <ac:picMk id="5" creationId="{181CC5B7-A876-9A41-9FB0-73E4DC1E396A}"/>
          </ac:picMkLst>
        </pc:picChg>
      </pc:sldChg>
      <pc:sldChg chg="add">
        <pc:chgData name="Laia Surralles Solsona" userId="5b079a50-c30e-426c-81c1-9a1baf43d982" providerId="ADAL" clId="{D908ADEB-70FC-4574-A50D-E4A08A636384}" dt="2024-03-20T15:55:57.461" v="2188"/>
        <pc:sldMkLst>
          <pc:docMk/>
          <pc:sldMk cId="0" sldId="2147470449"/>
        </pc:sldMkLst>
      </pc:sldChg>
      <pc:sldChg chg="addSp modSp new mod modAnim">
        <pc:chgData name="Laia Surralles Solsona" userId="5b079a50-c30e-426c-81c1-9a1baf43d982" providerId="ADAL" clId="{D908ADEB-70FC-4574-A50D-E4A08A636384}" dt="2024-03-20T15:58:11.118" v="2194"/>
        <pc:sldMkLst>
          <pc:docMk/>
          <pc:sldMk cId="4013347331" sldId="2147470450"/>
        </pc:sldMkLst>
        <pc:picChg chg="add mod">
          <ac:chgData name="Laia Surralles Solsona" userId="5b079a50-c30e-426c-81c1-9a1baf43d982" providerId="ADAL" clId="{D908ADEB-70FC-4574-A50D-E4A08A636384}" dt="2024-03-20T15:57:20.667" v="2193" actId="14100"/>
          <ac:picMkLst>
            <pc:docMk/>
            <pc:sldMk cId="4013347331" sldId="2147470450"/>
            <ac:picMk id="2" creationId="{AA577C56-4967-50BD-8307-6BD0FD3EBD08}"/>
          </ac:picMkLst>
        </pc:picChg>
      </pc:sldChg>
      <pc:sldMasterChg chg="delSldLayout">
        <pc:chgData name="Laia Surralles Solsona" userId="5b079a50-c30e-426c-81c1-9a1baf43d982" providerId="ADAL" clId="{D908ADEB-70FC-4574-A50D-E4A08A636384}" dt="2024-03-20T14:25:41.028" v="2187" actId="47"/>
        <pc:sldMasterMkLst>
          <pc:docMk/>
          <pc:sldMasterMk cId="2006507287" sldId="2147483764"/>
        </pc:sldMasterMkLst>
        <pc:sldLayoutChg chg="del">
          <pc:chgData name="Laia Surralles Solsona" userId="5b079a50-c30e-426c-81c1-9a1baf43d982" providerId="ADAL" clId="{D908ADEB-70FC-4574-A50D-E4A08A636384}" dt="2024-03-20T14:25:41.028" v="2187" actId="47"/>
          <pc:sldLayoutMkLst>
            <pc:docMk/>
            <pc:sldMasterMk cId="2006507287" sldId="2147483764"/>
            <pc:sldLayoutMk cId="3322384610" sldId="2147483765"/>
          </pc:sldLayoutMkLst>
        </pc:sldLayoutChg>
      </pc:sldMasterChg>
    </pc:docChg>
  </pc:docChgLst>
  <pc:docChgLst>
    <pc:chgData name="Jacky Repila" userId="4ca51b3e-ab00-47a5-bd95-c10ac19393ad" providerId="ADAL" clId="{9106D646-C0C6-4AC8-81A0-FD49BC4F5F42}"/>
    <pc:docChg chg="modSld">
      <pc:chgData name="Jacky Repila" userId="4ca51b3e-ab00-47a5-bd95-c10ac19393ad" providerId="ADAL" clId="{9106D646-C0C6-4AC8-81A0-FD49BC4F5F42}" dt="2024-03-19T12:01:04.090" v="0" actId="20577"/>
      <pc:docMkLst>
        <pc:docMk/>
      </pc:docMkLst>
      <pc:sldChg chg="modSp mod">
        <pc:chgData name="Jacky Repila" userId="4ca51b3e-ab00-47a5-bd95-c10ac19393ad" providerId="ADAL" clId="{9106D646-C0C6-4AC8-81A0-FD49BC4F5F42}" dt="2024-03-19T12:01:04.090" v="0" actId="20577"/>
        <pc:sldMkLst>
          <pc:docMk/>
          <pc:sldMk cId="1517864136" sldId="399"/>
        </pc:sldMkLst>
        <pc:spChg chg="mod">
          <ac:chgData name="Jacky Repila" userId="4ca51b3e-ab00-47a5-bd95-c10ac19393ad" providerId="ADAL" clId="{9106D646-C0C6-4AC8-81A0-FD49BC4F5F42}" dt="2024-03-19T12:01:04.090" v="0" actId="20577"/>
          <ac:spMkLst>
            <pc:docMk/>
            <pc:sldMk cId="1517864136" sldId="399"/>
            <ac:spMk id="2" creationId="{7B21EC6B-9651-A02F-16BA-FCEEA8BF5845}"/>
          </ac:spMkLst>
        </pc:spChg>
      </pc:sldChg>
    </pc:docChg>
  </pc:docChgLst>
  <pc:docChgLst>
    <pc:chgData name="Jean Casey" userId="ca3e6f81-b95c-489e-8428-96e80cada072" providerId="ADAL" clId="{F7F3C393-7093-40F8-B490-3E6D2589B3C8}"/>
    <pc:docChg chg="undo custSel addSld modSld">
      <pc:chgData name="Jean Casey" userId="ca3e6f81-b95c-489e-8428-96e80cada072" providerId="ADAL" clId="{F7F3C393-7093-40F8-B490-3E6D2589B3C8}" dt="2024-03-20T16:09:11.009" v="510" actId="14100"/>
      <pc:docMkLst>
        <pc:docMk/>
      </pc:docMkLst>
      <pc:sldChg chg="modSp mod">
        <pc:chgData name="Jean Casey" userId="ca3e6f81-b95c-489e-8428-96e80cada072" providerId="ADAL" clId="{F7F3C393-7093-40F8-B490-3E6D2589B3C8}" dt="2024-03-20T11:34:50.710" v="499" actId="20577"/>
        <pc:sldMkLst>
          <pc:docMk/>
          <pc:sldMk cId="4120236021" sldId="408"/>
        </pc:sldMkLst>
        <pc:spChg chg="mod">
          <ac:chgData name="Jean Casey" userId="ca3e6f81-b95c-489e-8428-96e80cada072" providerId="ADAL" clId="{F7F3C393-7093-40F8-B490-3E6D2589B3C8}" dt="2024-03-20T11:34:50.710" v="499" actId="20577"/>
          <ac:spMkLst>
            <pc:docMk/>
            <pc:sldMk cId="4120236021" sldId="408"/>
            <ac:spMk id="3" creationId="{F8DEF2C2-B7DE-1843-8341-C4517E53A8E7}"/>
          </ac:spMkLst>
        </pc:spChg>
      </pc:sldChg>
      <pc:sldChg chg="modSp mod">
        <pc:chgData name="Jean Casey" userId="ca3e6f81-b95c-489e-8428-96e80cada072" providerId="ADAL" clId="{F7F3C393-7093-40F8-B490-3E6D2589B3C8}" dt="2024-03-20T11:26:16.859" v="372" actId="20577"/>
        <pc:sldMkLst>
          <pc:docMk/>
          <pc:sldMk cId="2496694623" sldId="2147470428"/>
        </pc:sldMkLst>
        <pc:spChg chg="mod">
          <ac:chgData name="Jean Casey" userId="ca3e6f81-b95c-489e-8428-96e80cada072" providerId="ADAL" clId="{F7F3C393-7093-40F8-B490-3E6D2589B3C8}" dt="2024-03-20T11:26:16.859" v="372" actId="20577"/>
          <ac:spMkLst>
            <pc:docMk/>
            <pc:sldMk cId="2496694623" sldId="2147470428"/>
            <ac:spMk id="2" creationId="{4D4DE9A1-E92F-9017-C252-B4322700F8EC}"/>
          </ac:spMkLst>
        </pc:spChg>
      </pc:sldChg>
      <pc:sldChg chg="addSp modSp new mod">
        <pc:chgData name="Jean Casey" userId="ca3e6f81-b95c-489e-8428-96e80cada072" providerId="ADAL" clId="{F7F3C393-7093-40F8-B490-3E6D2589B3C8}" dt="2024-03-20T16:08:34.634" v="505" actId="14100"/>
        <pc:sldMkLst>
          <pc:docMk/>
          <pc:sldMk cId="1758937369" sldId="2147470451"/>
        </pc:sldMkLst>
        <pc:picChg chg="add mod">
          <ac:chgData name="Jean Casey" userId="ca3e6f81-b95c-489e-8428-96e80cada072" providerId="ADAL" clId="{F7F3C393-7093-40F8-B490-3E6D2589B3C8}" dt="2024-03-20T16:08:34.634" v="505" actId="14100"/>
          <ac:picMkLst>
            <pc:docMk/>
            <pc:sldMk cId="1758937369" sldId="2147470451"/>
            <ac:picMk id="5" creationId="{5F407838-A34B-06E4-2DC9-2DED9BC23AEC}"/>
          </ac:picMkLst>
        </pc:picChg>
      </pc:sldChg>
      <pc:sldChg chg="addSp modSp new mod">
        <pc:chgData name="Jean Casey" userId="ca3e6f81-b95c-489e-8428-96e80cada072" providerId="ADAL" clId="{F7F3C393-7093-40F8-B490-3E6D2589B3C8}" dt="2024-03-20T16:09:11.009" v="510" actId="14100"/>
        <pc:sldMkLst>
          <pc:docMk/>
          <pc:sldMk cId="1621409735" sldId="2147470452"/>
        </pc:sldMkLst>
        <pc:picChg chg="add mod">
          <ac:chgData name="Jean Casey" userId="ca3e6f81-b95c-489e-8428-96e80cada072" providerId="ADAL" clId="{F7F3C393-7093-40F8-B490-3E6D2589B3C8}" dt="2024-03-20T16:09:11.009" v="510" actId="14100"/>
          <ac:picMkLst>
            <pc:docMk/>
            <pc:sldMk cId="1621409735" sldId="2147470452"/>
            <ac:picMk id="5" creationId="{C226E7F3-759D-47F0-6283-E038683FB49E}"/>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julius\Documents\UCT-PDRF\Articles%20\Early%20marriage%20and%20mental%20health%20\Child%20marriage%20and%20mental%20health%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julius\Documents\UCT-PDRF\Conferences%20and%20workshops%20\VACS%20\LVACS%20regression%20graph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kimberlyhowe%201%202\Downloads\early_marriage_tables%20V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1C5_1582AF36.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Montserrat" pitchFamily="2" charset="77"/>
                <a:ea typeface="+mn-ea"/>
                <a:cs typeface="+mn-cs"/>
              </a:defRPr>
            </a:pPr>
            <a:r>
              <a:rPr lang="en-GB" sz="1400"/>
              <a:t>Predicted probabilities of experiencing mental distress by marital status </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Montserrat" pitchFamily="2" charset="77"/>
              <a:ea typeface="+mn-ea"/>
              <a:cs typeface="+mn-cs"/>
            </a:defRPr>
          </a:pPr>
          <a:endParaRPr lang="en-US"/>
        </a:p>
      </c:txPr>
    </c:title>
    <c:autoTitleDeleted val="0"/>
    <c:plotArea>
      <c:layout/>
      <c:barChart>
        <c:barDir val="col"/>
        <c:grouping val="clustered"/>
        <c:varyColors val="0"/>
        <c:ser>
          <c:idx val="0"/>
          <c:order val="0"/>
          <c:spPr>
            <a:solidFill>
              <a:schemeClr val="accent2">
                <a:lumMod val="75000"/>
              </a:schemeClr>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B0B0-A043-A645-FB3D1E4476D9}"/>
              </c:ext>
            </c:extLst>
          </c:dPt>
          <c:dPt>
            <c:idx val="1"/>
            <c:invertIfNegative val="0"/>
            <c:bubble3D val="0"/>
            <c:spPr>
              <a:solidFill>
                <a:srgbClr val="00B0F0"/>
              </a:solidFill>
              <a:ln>
                <a:noFill/>
              </a:ln>
              <a:effectLst/>
            </c:spPr>
            <c:extLst>
              <c:ext xmlns:c16="http://schemas.microsoft.com/office/drawing/2014/chart" uri="{C3380CC4-5D6E-409C-BE32-E72D297353CC}">
                <c16:uniqueId val="{00000003-B0B0-A043-A645-FB3D1E4476D9}"/>
              </c:ext>
            </c:extLst>
          </c:dPt>
          <c:dPt>
            <c:idx val="2"/>
            <c:invertIfNegative val="0"/>
            <c:bubble3D val="0"/>
            <c:spPr>
              <a:solidFill>
                <a:srgbClr val="FF0000"/>
              </a:solidFill>
              <a:ln>
                <a:noFill/>
              </a:ln>
              <a:effectLst/>
            </c:spPr>
            <c:extLst>
              <c:ext xmlns:c16="http://schemas.microsoft.com/office/drawing/2014/chart" uri="{C3380CC4-5D6E-409C-BE32-E72D297353CC}">
                <c16:uniqueId val="{00000005-B0B0-A043-A645-FB3D1E4476D9}"/>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Never married </c:v>
                </c:pt>
                <c:pt idx="1">
                  <c:v>Married 18+</c:v>
                </c:pt>
                <c:pt idx="2">
                  <c:v>Child marriage (&lt;18)</c:v>
                </c:pt>
              </c:strCache>
            </c:strRef>
          </c:cat>
          <c:val>
            <c:numRef>
              <c:f>Sheet1!$B$3:$B$5</c:f>
              <c:numCache>
                <c:formatCode>0.00%</c:formatCode>
                <c:ptCount val="3"/>
                <c:pt idx="0">
                  <c:v>9.0999999999999998E-2</c:v>
                </c:pt>
                <c:pt idx="1">
                  <c:v>9.6000000000000002E-2</c:v>
                </c:pt>
                <c:pt idx="2">
                  <c:v>0.114</c:v>
                </c:pt>
              </c:numCache>
            </c:numRef>
          </c:val>
          <c:extLst>
            <c:ext xmlns:c16="http://schemas.microsoft.com/office/drawing/2014/chart" uri="{C3380CC4-5D6E-409C-BE32-E72D297353CC}">
              <c16:uniqueId val="{00000004-B0B0-A043-A645-FB3D1E4476D9}"/>
            </c:ext>
          </c:extLst>
        </c:ser>
        <c:dLbls>
          <c:showLegendKey val="0"/>
          <c:showVal val="0"/>
          <c:showCatName val="0"/>
          <c:showSerName val="0"/>
          <c:showPercent val="0"/>
          <c:showBubbleSize val="0"/>
        </c:dLbls>
        <c:gapWidth val="52"/>
        <c:overlap val="-27"/>
        <c:axId val="2057192032"/>
        <c:axId val="371543599"/>
      </c:barChart>
      <c:catAx>
        <c:axId val="2057192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ontserrat" pitchFamily="2" charset="77"/>
                <a:ea typeface="+mn-ea"/>
                <a:cs typeface="+mn-cs"/>
              </a:defRPr>
            </a:pPr>
            <a:endParaRPr lang="en-US"/>
          </a:p>
        </c:txPr>
        <c:crossAx val="371543599"/>
        <c:crosses val="autoZero"/>
        <c:auto val="1"/>
        <c:lblAlgn val="ctr"/>
        <c:lblOffset val="100"/>
        <c:noMultiLvlLbl val="0"/>
      </c:catAx>
      <c:valAx>
        <c:axId val="371543599"/>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ontserrat" pitchFamily="2" charset="77"/>
                <a:ea typeface="+mn-ea"/>
                <a:cs typeface="+mn-cs"/>
              </a:defRPr>
            </a:pPr>
            <a:endParaRPr lang="en-US"/>
          </a:p>
        </c:txPr>
        <c:crossAx val="2057192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Montserrat" pitchFamily="2" charset="77"/>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ontserrat" pitchFamily="2" charset="77"/>
                <a:ea typeface="+mn-ea"/>
                <a:cs typeface="+mn-cs"/>
              </a:defRPr>
            </a:pPr>
            <a:r>
              <a:rPr lang="en-GB"/>
              <a:t>Predicted probability of mental distress by marital status and sexual violence </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ontserrat" pitchFamily="2" charset="77"/>
              <a:ea typeface="+mn-ea"/>
              <a:cs typeface="+mn-cs"/>
            </a:defRPr>
          </a:pPr>
          <a:endParaRPr lang="en-US"/>
        </a:p>
      </c:txPr>
    </c:title>
    <c:autoTitleDeleted val="0"/>
    <c:plotArea>
      <c:layout/>
      <c:lineChart>
        <c:grouping val="standard"/>
        <c:varyColors val="0"/>
        <c:ser>
          <c:idx val="0"/>
          <c:order val="0"/>
          <c:tx>
            <c:strRef>
              <c:f>[1]Sheet1!$B$25</c:f>
              <c:strCache>
                <c:ptCount val="1"/>
                <c:pt idx="0">
                  <c:v>No sexual violence </c:v>
                </c:pt>
              </c:strCache>
            </c:strRef>
          </c:tx>
          <c:spPr>
            <a:ln w="28575" cap="rnd">
              <a:solidFill>
                <a:srgbClr val="13446C"/>
              </a:solidFill>
              <a:round/>
            </a:ln>
            <a:effectLst/>
          </c:spPr>
          <c:marker>
            <c:symbol val="circle"/>
            <c:size val="5"/>
            <c:spPr>
              <a:solidFill>
                <a:srgbClr val="13446C"/>
              </a:solidFill>
              <a:ln w="9525">
                <a:solidFill>
                  <a:srgbClr val="13446C"/>
                </a:solidFill>
              </a:ln>
              <a:effectLst/>
            </c:spPr>
          </c:marker>
          <c:dLbls>
            <c:dLbl>
              <c:idx val="0"/>
              <c:layout>
                <c:manualLayout>
                  <c:x val="-4.0456367634277675E-17"/>
                  <c:y val="-4.96169224270787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78A-4F1F-B0CE-D3F5B6336812}"/>
                </c:ext>
              </c:extLst>
            </c:dLbl>
            <c:dLbl>
              <c:idx val="1"/>
              <c:layout>
                <c:manualLayout>
                  <c:x val="-2.2067364539831097E-3"/>
                  <c:y val="-6.42101349056313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78A-4F1F-B0CE-D3F5B6336812}"/>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[1]Sheet1!$A$26:$A$28</c:f>
              <c:strCache>
                <c:ptCount val="3"/>
                <c:pt idx="0">
                  <c:v>Never married </c:v>
                </c:pt>
                <c:pt idx="1">
                  <c:v>Married 18+</c:v>
                </c:pt>
                <c:pt idx="2">
                  <c:v>married before 18</c:v>
                </c:pt>
              </c:strCache>
            </c:strRef>
          </c:cat>
          <c:val>
            <c:numRef>
              <c:f>[1]Sheet1!$B$26:$B$28</c:f>
              <c:numCache>
                <c:formatCode>0.0%</c:formatCode>
                <c:ptCount val="3"/>
                <c:pt idx="0">
                  <c:v>8.5000000000000006E-2</c:v>
                </c:pt>
                <c:pt idx="1">
                  <c:v>8.8999999999999996E-2</c:v>
                </c:pt>
                <c:pt idx="2">
                  <c:v>0.107</c:v>
                </c:pt>
              </c:numCache>
            </c:numRef>
          </c:val>
          <c:smooth val="0"/>
          <c:extLst>
            <c:ext xmlns:c16="http://schemas.microsoft.com/office/drawing/2014/chart" uri="{C3380CC4-5D6E-409C-BE32-E72D297353CC}">
              <c16:uniqueId val="{00000000-BD66-6E49-BA2C-F8CC79804717}"/>
            </c:ext>
          </c:extLst>
        </c:ser>
        <c:ser>
          <c:idx val="1"/>
          <c:order val="1"/>
          <c:tx>
            <c:strRef>
              <c:f>[1]Sheet1!$C$25</c:f>
              <c:strCache>
                <c:ptCount val="1"/>
                <c:pt idx="0">
                  <c:v>Sexual violence </c:v>
                </c:pt>
              </c:strCache>
            </c:strRef>
          </c:tx>
          <c:spPr>
            <a:ln w="28575" cap="rnd">
              <a:solidFill>
                <a:srgbClr val="009ADA"/>
              </a:solidFill>
              <a:round/>
            </a:ln>
            <a:effectLst/>
          </c:spPr>
          <c:marker>
            <c:symbol val="circle"/>
            <c:size val="5"/>
            <c:spPr>
              <a:solidFill>
                <a:srgbClr val="009ADA"/>
              </a:solidFill>
              <a:ln w="9525">
                <a:solidFill>
                  <a:srgbClr val="009ADA"/>
                </a:solidFill>
              </a:ln>
              <a:effectLst/>
            </c:spPr>
          </c:marker>
          <c:dPt>
            <c:idx val="1"/>
            <c:marker>
              <c:symbol val="circle"/>
              <c:size val="5"/>
              <c:spPr>
                <a:solidFill>
                  <a:srgbClr val="009ADA"/>
                </a:solidFill>
                <a:ln w="9525">
                  <a:solidFill>
                    <a:srgbClr val="009ADA"/>
                  </a:solidFill>
                </a:ln>
                <a:effectLst/>
              </c:spPr>
            </c:marker>
            <c:bubble3D val="0"/>
            <c:spPr>
              <a:ln w="28575" cap="rnd">
                <a:solidFill>
                  <a:srgbClr val="009ADA"/>
                </a:solidFill>
                <a:round/>
              </a:ln>
              <a:effectLst/>
            </c:spPr>
            <c:extLst>
              <c:ext xmlns:c16="http://schemas.microsoft.com/office/drawing/2014/chart" uri="{C3380CC4-5D6E-409C-BE32-E72D297353CC}">
                <c16:uniqueId val="{00000003-BD66-6E49-BA2C-F8CC79804717}"/>
              </c:ext>
            </c:extLst>
          </c:dPt>
          <c:dPt>
            <c:idx val="2"/>
            <c:marker>
              <c:symbol val="circle"/>
              <c:size val="5"/>
              <c:spPr>
                <a:solidFill>
                  <a:srgbClr val="009ADA"/>
                </a:solidFill>
                <a:ln w="9525">
                  <a:solidFill>
                    <a:srgbClr val="009ADA"/>
                  </a:solidFill>
                </a:ln>
                <a:effectLst/>
              </c:spPr>
            </c:marker>
            <c:bubble3D val="0"/>
            <c:spPr>
              <a:ln w="28575" cap="rnd">
                <a:solidFill>
                  <a:srgbClr val="009ADA"/>
                </a:solidFill>
                <a:round/>
              </a:ln>
              <a:effectLst/>
            </c:spPr>
            <c:extLst>
              <c:ext xmlns:c16="http://schemas.microsoft.com/office/drawing/2014/chart" uri="{C3380CC4-5D6E-409C-BE32-E72D297353CC}">
                <c16:uniqueId val="{00000002-BD66-6E49-BA2C-F8CC79804717}"/>
              </c:ext>
            </c:extLst>
          </c:dPt>
          <c:dLbls>
            <c:dLbl>
              <c:idx val="0"/>
              <c:layout>
                <c:manualLayout>
                  <c:x val="-2.2067364539830694E-3"/>
                  <c:y val="-6.4210134905631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78A-4F1F-B0CE-D3F5B6336812}"/>
                </c:ext>
              </c:extLst>
            </c:dLbl>
            <c:dLbl>
              <c:idx val="1"/>
              <c:layout>
                <c:manualLayout>
                  <c:x val="-8.8269458159321162E-3"/>
                  <c:y val="-8.46406323756049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D66-6E49-BA2C-F8CC79804717}"/>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ontserrat" pitchFamily="2"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[1]Sheet1!$A$26:$A$28</c:f>
              <c:strCache>
                <c:ptCount val="3"/>
                <c:pt idx="0">
                  <c:v>Never married </c:v>
                </c:pt>
                <c:pt idx="1">
                  <c:v>Married 18+</c:v>
                </c:pt>
                <c:pt idx="2">
                  <c:v>married before 18</c:v>
                </c:pt>
              </c:strCache>
            </c:strRef>
          </c:cat>
          <c:val>
            <c:numRef>
              <c:f>[1]Sheet1!$C$26:$C$28</c:f>
              <c:numCache>
                <c:formatCode>0.0%</c:formatCode>
                <c:ptCount val="3"/>
                <c:pt idx="0">
                  <c:v>0.19700000000000001</c:v>
                </c:pt>
                <c:pt idx="1">
                  <c:v>0.20699999999999999</c:v>
                </c:pt>
                <c:pt idx="2">
                  <c:v>0.24199999999999999</c:v>
                </c:pt>
              </c:numCache>
            </c:numRef>
          </c:val>
          <c:smooth val="0"/>
          <c:extLst>
            <c:ext xmlns:c16="http://schemas.microsoft.com/office/drawing/2014/chart" uri="{C3380CC4-5D6E-409C-BE32-E72D297353CC}">
              <c16:uniqueId val="{00000001-BD66-6E49-BA2C-F8CC79804717}"/>
            </c:ext>
          </c:extLst>
        </c:ser>
        <c:dLbls>
          <c:showLegendKey val="0"/>
          <c:showVal val="0"/>
          <c:showCatName val="0"/>
          <c:showSerName val="0"/>
          <c:showPercent val="0"/>
          <c:showBubbleSize val="0"/>
        </c:dLbls>
        <c:marker val="1"/>
        <c:smooth val="0"/>
        <c:axId val="2113159664"/>
        <c:axId val="2113144368"/>
      </c:lineChart>
      <c:catAx>
        <c:axId val="2113159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ontserrat" pitchFamily="2" charset="77"/>
                <a:ea typeface="+mn-ea"/>
                <a:cs typeface="+mn-cs"/>
              </a:defRPr>
            </a:pPr>
            <a:endParaRPr lang="en-US"/>
          </a:p>
        </c:txPr>
        <c:crossAx val="2113144368"/>
        <c:crosses val="autoZero"/>
        <c:auto val="1"/>
        <c:lblAlgn val="ctr"/>
        <c:lblOffset val="100"/>
        <c:noMultiLvlLbl val="0"/>
      </c:catAx>
      <c:valAx>
        <c:axId val="21131443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ontserrat" pitchFamily="2" charset="77"/>
                <a:ea typeface="+mn-ea"/>
                <a:cs typeface="+mn-cs"/>
              </a:defRPr>
            </a:pPr>
            <a:endParaRPr lang="en-US"/>
          </a:p>
        </c:txPr>
        <c:crossAx val="2113159664"/>
        <c:crosses val="autoZero"/>
        <c:crossBetween val="between"/>
        <c:majorUnit val="0.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ontserrat" pitchFamily="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Montserrat" pitchFamily="2" charset="77"/>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GB" sz="2400"/>
              <a:t>Sample</a:t>
            </a:r>
            <a:r>
              <a:rPr lang="en-GB" sz="2400" baseline="0"/>
              <a:t> by Marital Status (n=140) </a:t>
            </a:r>
            <a:endParaRPr lang="en-GB" sz="2400"/>
          </a:p>
        </c:rich>
      </c:tx>
      <c:layout>
        <c:manualLayout>
          <c:xMode val="edge"/>
          <c:yMode val="edge"/>
          <c:x val="0.19416371628989892"/>
          <c:y val="0"/>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AE5-EC40-9F5F-056BE955119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AE5-EC40-9F5F-056BE955119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AE5-EC40-9F5F-056BE955119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AE5-EC40-9F5F-056BE9551195}"/>
              </c:ext>
            </c:extLst>
          </c:dPt>
          <c:cat>
            <c:strRef>
              <c:f>'summary stat'!$K$53:$K$56</c:f>
              <c:strCache>
                <c:ptCount val="4"/>
                <c:pt idx="0">
                  <c:v>Unmarried</c:v>
                </c:pt>
                <c:pt idx="1">
                  <c:v>Married</c:v>
                </c:pt>
                <c:pt idx="2">
                  <c:v>Widow</c:v>
                </c:pt>
                <c:pt idx="3">
                  <c:v>Divorced</c:v>
                </c:pt>
              </c:strCache>
            </c:strRef>
          </c:cat>
          <c:val>
            <c:numRef>
              <c:f>'summary stat'!$L$53:$L$56</c:f>
              <c:numCache>
                <c:formatCode>General</c:formatCode>
                <c:ptCount val="4"/>
                <c:pt idx="0">
                  <c:v>61</c:v>
                </c:pt>
                <c:pt idx="1">
                  <c:v>40</c:v>
                </c:pt>
                <c:pt idx="2">
                  <c:v>17</c:v>
                </c:pt>
                <c:pt idx="3">
                  <c:v>22</c:v>
                </c:pt>
              </c:numCache>
            </c:numRef>
          </c:val>
          <c:extLst>
            <c:ext xmlns:c16="http://schemas.microsoft.com/office/drawing/2014/chart" uri="{C3380CC4-5D6E-409C-BE32-E72D297353CC}">
              <c16:uniqueId val="{00000008-2AE5-EC40-9F5F-056BE955119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Psychological Experoences  of Child Marriage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E0C-1641-94FE-509B8700197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E0C-1641-94FE-509B8700197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E0C-1641-94FE-509B8700197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E0C-1641-94FE-509B87001977}"/>
              </c:ext>
            </c:extLst>
          </c:dPt>
          <c:cat>
            <c:strRef>
              <c:f>Sheet1!$A$2:$A$5</c:f>
              <c:strCache>
                <c:ptCount val="3"/>
                <c:pt idx="0">
                  <c:v>Psychologica</c:v>
                </c:pt>
                <c:pt idx="1">
                  <c:v>Physical</c:v>
                </c:pt>
                <c:pt idx="2">
                  <c:v>Social</c:v>
                </c:pt>
              </c:strCache>
            </c:strRef>
          </c:cat>
          <c:val>
            <c:numRef>
              <c:f>Sheet1!$B$2:$B$5</c:f>
              <c:numCache>
                <c:formatCode>General</c:formatCode>
                <c:ptCount val="4"/>
                <c:pt idx="0">
                  <c:v>12</c:v>
                </c:pt>
                <c:pt idx="1">
                  <c:v>6</c:v>
                </c:pt>
                <c:pt idx="2">
                  <c:v>6</c:v>
                </c:pt>
              </c:numCache>
            </c:numRef>
          </c:val>
          <c:extLst>
            <c:ext xmlns:c16="http://schemas.microsoft.com/office/drawing/2014/chart" uri="{C3380CC4-5D6E-409C-BE32-E72D297353CC}">
              <c16:uniqueId val="{00000008-2E0C-1641-94FE-509B87001977}"/>
            </c:ext>
          </c:extLst>
        </c:ser>
        <c:ser>
          <c:idx val="1"/>
          <c:order val="1"/>
          <c:tx>
            <c:strRef>
              <c:f>Sheet1!$C$1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A-2E0C-1641-94FE-509B8700197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2E0C-1641-94FE-509B8700197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2E0C-1641-94FE-509B8700197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2E0C-1641-94FE-509B87001977}"/>
              </c:ext>
            </c:extLst>
          </c:dPt>
          <c:cat>
            <c:strRef>
              <c:f>Sheet1!$A$2:$A$5</c:f>
              <c:strCache>
                <c:ptCount val="3"/>
                <c:pt idx="0">
                  <c:v>Psychologica</c:v>
                </c:pt>
                <c:pt idx="1">
                  <c:v>Physical</c:v>
                </c:pt>
                <c:pt idx="2">
                  <c:v>Social</c:v>
                </c:pt>
              </c:strCache>
            </c:strRef>
          </c:cat>
          <c:val>
            <c:numRef>
              <c:f>Sheet1!$C$2:$C$5</c:f>
              <c:numCache>
                <c:formatCode>General</c:formatCode>
                <c:ptCount val="4"/>
              </c:numCache>
            </c:numRef>
          </c:val>
          <c:extLst>
            <c:ext xmlns:c16="http://schemas.microsoft.com/office/drawing/2014/chart" uri="{C3380CC4-5D6E-409C-BE32-E72D297353CC}">
              <c16:uniqueId val="{00000011-2E0C-1641-94FE-509B87001977}"/>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3"/>
        <c:delete val="1"/>
      </c:legendEntry>
      <c:layout>
        <c:manualLayout>
          <c:xMode val="edge"/>
          <c:yMode val="edge"/>
          <c:x val="5.7082350265783453E-3"/>
          <c:y val="0.73752455943007122"/>
          <c:w val="0.99429176497342164"/>
          <c:h val="0.2339040119985001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omic Sans MS" panose="030F0902030302020204" pitchFamily="66"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svg"/><Relationship Id="rId1" Type="http://schemas.openxmlformats.org/officeDocument/2006/relationships/image" Target="../media/image104.png"/><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svg"/><Relationship Id="rId1" Type="http://schemas.openxmlformats.org/officeDocument/2006/relationships/image" Target="../media/image104.png"/><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10841D-A255-4D04-B4B8-6C2F516F0652}" type="doc">
      <dgm:prSet loTypeId="urn:microsoft.com/office/officeart/2005/8/layout/lProcess2" loCatId="list" qsTypeId="urn:microsoft.com/office/officeart/2005/8/quickstyle/simple1" qsCatId="simple" csTypeId="urn:microsoft.com/office/officeart/2005/8/colors/colorful3" csCatId="colorful" phldr="1"/>
      <dgm:spPr/>
      <dgm:t>
        <a:bodyPr/>
        <a:lstStyle/>
        <a:p>
          <a:endParaRPr lang="en-US"/>
        </a:p>
      </dgm:t>
    </dgm:pt>
    <dgm:pt modelId="{14D6439B-ED17-4C12-BE5F-1A48284D1DAF}">
      <dgm:prSet phldrT="[Text]" phldr="0"/>
      <dgm:spPr/>
      <dgm:t>
        <a:bodyPr/>
        <a:lstStyle/>
        <a:p>
          <a:pPr rtl="0"/>
          <a:r>
            <a:rPr lang="en-US">
              <a:latin typeface="Calibri Light" panose="020F0302020204030204"/>
            </a:rPr>
            <a:t> </a:t>
          </a:r>
          <a:r>
            <a:rPr lang="en-US">
              <a:latin typeface="Montserrat" pitchFamily="2" charset="77"/>
            </a:rPr>
            <a:t>Session 1:</a:t>
          </a:r>
          <a:br>
            <a:rPr lang="en-US">
              <a:latin typeface="Montserrat" pitchFamily="2" charset="77"/>
            </a:rPr>
          </a:br>
          <a:r>
            <a:rPr lang="en-US">
              <a:latin typeface="Montserrat" pitchFamily="2" charset="77"/>
            </a:rPr>
            <a:t>Research</a:t>
          </a:r>
        </a:p>
      </dgm:t>
    </dgm:pt>
    <dgm:pt modelId="{FFA42010-3343-424A-A9BD-6BCD68DA2774}" type="parTrans" cxnId="{8C23B359-FA63-415A-BC8C-16D3DA61400C}">
      <dgm:prSet/>
      <dgm:spPr/>
      <dgm:t>
        <a:bodyPr/>
        <a:lstStyle/>
        <a:p>
          <a:endParaRPr lang="en-US"/>
        </a:p>
      </dgm:t>
    </dgm:pt>
    <dgm:pt modelId="{E7F7D75C-B681-45DF-9A36-633108F2B7E5}" type="sibTrans" cxnId="{8C23B359-FA63-415A-BC8C-16D3DA61400C}">
      <dgm:prSet/>
      <dgm:spPr/>
      <dgm:t>
        <a:bodyPr/>
        <a:lstStyle/>
        <a:p>
          <a:endParaRPr lang="en-US"/>
        </a:p>
      </dgm:t>
    </dgm:pt>
    <dgm:pt modelId="{C670E659-137D-44F9-8A76-7FD8DB79F5E4}">
      <dgm:prSet phldrT="[Text]" phldr="0"/>
      <dgm:spPr>
        <a:solidFill>
          <a:srgbClr val="7CC662"/>
        </a:solidFill>
      </dgm:spPr>
      <dgm:t>
        <a:bodyPr/>
        <a:lstStyle/>
        <a:p>
          <a:pPr rtl="0"/>
          <a:r>
            <a:rPr lang="en-US">
              <a:latin typeface="Montserrat" pitchFamily="2" charset="77"/>
            </a:rPr>
            <a:t>Emerging work from African settings</a:t>
          </a:r>
        </a:p>
      </dgm:t>
    </dgm:pt>
    <dgm:pt modelId="{AC1C17C8-6B3D-4468-8773-5650489E12A1}" type="parTrans" cxnId="{7FBC2193-B80A-45A2-93C2-B5A7746B7D11}">
      <dgm:prSet/>
      <dgm:spPr/>
      <dgm:t>
        <a:bodyPr/>
        <a:lstStyle/>
        <a:p>
          <a:endParaRPr lang="en-US"/>
        </a:p>
      </dgm:t>
    </dgm:pt>
    <dgm:pt modelId="{4591C913-84E9-49D6-BDC5-A2B70C3FA561}" type="sibTrans" cxnId="{7FBC2193-B80A-45A2-93C2-B5A7746B7D11}">
      <dgm:prSet/>
      <dgm:spPr/>
      <dgm:t>
        <a:bodyPr/>
        <a:lstStyle/>
        <a:p>
          <a:endParaRPr lang="en-US"/>
        </a:p>
      </dgm:t>
    </dgm:pt>
    <dgm:pt modelId="{78AAB785-F62C-4664-91D1-A9DCC004F497}">
      <dgm:prSet phldrT="[Text]" phldr="0"/>
      <dgm:spPr/>
      <dgm:t>
        <a:bodyPr/>
        <a:lstStyle/>
        <a:p>
          <a:pPr rtl="0"/>
          <a:r>
            <a:rPr lang="en-US">
              <a:latin typeface="Montserrat" pitchFamily="2" charset="77"/>
            </a:rPr>
            <a:t>Emerging work from humanitarian settings </a:t>
          </a:r>
        </a:p>
      </dgm:t>
    </dgm:pt>
    <dgm:pt modelId="{AA49E82E-6B93-4963-8747-CEC4BECA31A4}" type="parTrans" cxnId="{57E0E407-C573-49E1-BBA4-42FAB7C44D21}">
      <dgm:prSet/>
      <dgm:spPr/>
      <dgm:t>
        <a:bodyPr/>
        <a:lstStyle/>
        <a:p>
          <a:endParaRPr lang="en-US"/>
        </a:p>
      </dgm:t>
    </dgm:pt>
    <dgm:pt modelId="{2715A249-0336-4200-B703-CE9A28845C1F}" type="sibTrans" cxnId="{57E0E407-C573-49E1-BBA4-42FAB7C44D21}">
      <dgm:prSet/>
      <dgm:spPr/>
      <dgm:t>
        <a:bodyPr/>
        <a:lstStyle/>
        <a:p>
          <a:endParaRPr lang="en-US"/>
        </a:p>
      </dgm:t>
    </dgm:pt>
    <dgm:pt modelId="{265F400E-788C-46A0-8898-B81ED84932F5}">
      <dgm:prSet phldrT="[Text]" phldr="0"/>
      <dgm:spPr/>
      <dgm:t>
        <a:bodyPr/>
        <a:lstStyle/>
        <a:p>
          <a:pPr rtl="0"/>
          <a:r>
            <a:rPr lang="en-US">
              <a:latin typeface="Montserrat" pitchFamily="2" charset="77"/>
            </a:rPr>
            <a:t> Session 2: Practice</a:t>
          </a:r>
        </a:p>
      </dgm:t>
    </dgm:pt>
    <dgm:pt modelId="{1DBEB454-89DD-4255-9DE2-E54760996211}" type="parTrans" cxnId="{86ABEAF7-16F0-4E46-83AD-4725BDB12FC4}">
      <dgm:prSet/>
      <dgm:spPr/>
      <dgm:t>
        <a:bodyPr/>
        <a:lstStyle/>
        <a:p>
          <a:endParaRPr lang="en-US"/>
        </a:p>
      </dgm:t>
    </dgm:pt>
    <dgm:pt modelId="{5E411720-FB04-41F8-B455-61F1DB157AB5}" type="sibTrans" cxnId="{86ABEAF7-16F0-4E46-83AD-4725BDB12FC4}">
      <dgm:prSet/>
      <dgm:spPr/>
      <dgm:t>
        <a:bodyPr/>
        <a:lstStyle/>
        <a:p>
          <a:endParaRPr lang="en-US"/>
        </a:p>
      </dgm:t>
    </dgm:pt>
    <dgm:pt modelId="{634F8634-A3A4-46DE-8CF1-C7C80DDF7879}">
      <dgm:prSet phldrT="[Text]" phldr="0"/>
      <dgm:spPr/>
      <dgm:t>
        <a:bodyPr/>
        <a:lstStyle/>
        <a:p>
          <a:pPr rtl="0"/>
          <a:r>
            <a:rPr lang="en-US">
              <a:latin typeface="Montserrat" pitchFamily="2" charset="77"/>
            </a:rPr>
            <a:t>Case studies: creative methods </a:t>
          </a:r>
        </a:p>
      </dgm:t>
    </dgm:pt>
    <dgm:pt modelId="{BAD97211-902F-4389-847F-57BE735A2F72}" type="parTrans" cxnId="{DA44E09A-AE3A-40D2-9D37-DC4787EC48E4}">
      <dgm:prSet/>
      <dgm:spPr/>
      <dgm:t>
        <a:bodyPr/>
        <a:lstStyle/>
        <a:p>
          <a:endParaRPr lang="en-US"/>
        </a:p>
      </dgm:t>
    </dgm:pt>
    <dgm:pt modelId="{9E28FC18-CB29-4202-9359-885EF6D11C55}" type="sibTrans" cxnId="{DA44E09A-AE3A-40D2-9D37-DC4787EC48E4}">
      <dgm:prSet/>
      <dgm:spPr/>
      <dgm:t>
        <a:bodyPr/>
        <a:lstStyle/>
        <a:p>
          <a:endParaRPr lang="en-US"/>
        </a:p>
      </dgm:t>
    </dgm:pt>
    <dgm:pt modelId="{1968BB22-1A00-4726-85FB-9B1B15583211}">
      <dgm:prSet phldrT="[Text]" phldr="0"/>
      <dgm:spPr/>
      <dgm:t>
        <a:bodyPr/>
        <a:lstStyle/>
        <a:p>
          <a:pPr rtl="0"/>
          <a:r>
            <a:rPr lang="en-US">
              <a:latin typeface="Montserrat" pitchFamily="2" charset="77"/>
            </a:rPr>
            <a:t> Case studies: Other interventions</a:t>
          </a:r>
        </a:p>
      </dgm:t>
    </dgm:pt>
    <dgm:pt modelId="{016D9F63-3FE6-4B16-B450-C1726FCD20A6}" type="parTrans" cxnId="{2CEA05E0-0B87-41B1-ADEE-FA9822762E2B}">
      <dgm:prSet/>
      <dgm:spPr/>
      <dgm:t>
        <a:bodyPr/>
        <a:lstStyle/>
        <a:p>
          <a:endParaRPr lang="en-US"/>
        </a:p>
      </dgm:t>
    </dgm:pt>
    <dgm:pt modelId="{9FF0387E-0FB3-438D-870A-785741A448CD}" type="sibTrans" cxnId="{2CEA05E0-0B87-41B1-ADEE-FA9822762E2B}">
      <dgm:prSet/>
      <dgm:spPr/>
      <dgm:t>
        <a:bodyPr/>
        <a:lstStyle/>
        <a:p>
          <a:endParaRPr lang="en-US"/>
        </a:p>
      </dgm:t>
    </dgm:pt>
    <dgm:pt modelId="{E50D2694-363C-408F-869D-9E7542C4F4BF}">
      <dgm:prSet phldrT="[Text]" phldr="0"/>
      <dgm:spPr/>
      <dgm:t>
        <a:bodyPr/>
        <a:lstStyle/>
        <a:p>
          <a:pPr rtl="0"/>
          <a:r>
            <a:rPr lang="en-US">
              <a:latin typeface="Montserrat" pitchFamily="2" charset="77"/>
            </a:rPr>
            <a:t>Session 3:</a:t>
          </a:r>
          <a:br>
            <a:rPr lang="en-US">
              <a:latin typeface="Montserrat" pitchFamily="2" charset="77"/>
            </a:rPr>
          </a:br>
          <a:r>
            <a:rPr lang="en-US">
              <a:latin typeface="Montserrat" pitchFamily="2" charset="77"/>
            </a:rPr>
            <a:t>Policy and practice: </a:t>
          </a:r>
        </a:p>
      </dgm:t>
    </dgm:pt>
    <dgm:pt modelId="{BBEC3B7E-CE47-4AD3-8904-C0B9A61DE014}" type="parTrans" cxnId="{B50A37F1-AC28-41FC-A66E-64EB0B42B984}">
      <dgm:prSet/>
      <dgm:spPr/>
      <dgm:t>
        <a:bodyPr/>
        <a:lstStyle/>
        <a:p>
          <a:endParaRPr lang="en-US"/>
        </a:p>
      </dgm:t>
    </dgm:pt>
    <dgm:pt modelId="{58EDDA5D-1968-4EBD-9F4B-D0102A8866DB}" type="sibTrans" cxnId="{B50A37F1-AC28-41FC-A66E-64EB0B42B984}">
      <dgm:prSet/>
      <dgm:spPr/>
      <dgm:t>
        <a:bodyPr/>
        <a:lstStyle/>
        <a:p>
          <a:endParaRPr lang="en-US"/>
        </a:p>
      </dgm:t>
    </dgm:pt>
    <dgm:pt modelId="{F477A207-64D8-4699-AFB9-5C8E760BC4DA}">
      <dgm:prSet phldrT="[Text]" phldr="0"/>
      <dgm:spPr/>
      <dgm:t>
        <a:bodyPr/>
        <a:lstStyle/>
        <a:p>
          <a:pPr rtl="0"/>
          <a:r>
            <a:rPr lang="en-US">
              <a:latin typeface="Calibri Light" panose="020F0302020204030204"/>
            </a:rPr>
            <a:t>Advancing mental health within wider CM efforts  </a:t>
          </a:r>
          <a:endParaRPr lang="en-US"/>
        </a:p>
      </dgm:t>
    </dgm:pt>
    <dgm:pt modelId="{EEB348AF-B098-4CB2-BD30-C27AD2496BF1}" type="parTrans" cxnId="{EC802F89-820D-4110-9171-B7EAA9F96976}">
      <dgm:prSet/>
      <dgm:spPr/>
      <dgm:t>
        <a:bodyPr/>
        <a:lstStyle/>
        <a:p>
          <a:endParaRPr lang="en-US"/>
        </a:p>
      </dgm:t>
    </dgm:pt>
    <dgm:pt modelId="{785AC127-C8BB-4628-A384-BCCDA024FE4F}" type="sibTrans" cxnId="{EC802F89-820D-4110-9171-B7EAA9F96976}">
      <dgm:prSet/>
      <dgm:spPr/>
      <dgm:t>
        <a:bodyPr/>
        <a:lstStyle/>
        <a:p>
          <a:endParaRPr lang="en-US"/>
        </a:p>
      </dgm:t>
    </dgm:pt>
    <dgm:pt modelId="{EE5AB839-1344-4638-8565-E4D3B038B340}" type="pres">
      <dgm:prSet presAssocID="{8F10841D-A255-4D04-B4B8-6C2F516F0652}" presName="theList" presStyleCnt="0">
        <dgm:presLayoutVars>
          <dgm:dir/>
          <dgm:animLvl val="lvl"/>
          <dgm:resizeHandles val="exact"/>
        </dgm:presLayoutVars>
      </dgm:prSet>
      <dgm:spPr/>
    </dgm:pt>
    <dgm:pt modelId="{AB36DE26-F64F-4557-AAB4-66FC0E5DDA95}" type="pres">
      <dgm:prSet presAssocID="{14D6439B-ED17-4C12-BE5F-1A48284D1DAF}" presName="compNode" presStyleCnt="0"/>
      <dgm:spPr/>
    </dgm:pt>
    <dgm:pt modelId="{4A8FCFC7-5007-4513-85B8-F0CABA547A64}" type="pres">
      <dgm:prSet presAssocID="{14D6439B-ED17-4C12-BE5F-1A48284D1DAF}" presName="aNode" presStyleLbl="bgShp" presStyleIdx="0" presStyleCnt="3"/>
      <dgm:spPr/>
    </dgm:pt>
    <dgm:pt modelId="{3EB521A8-F330-4826-817F-84724925F564}" type="pres">
      <dgm:prSet presAssocID="{14D6439B-ED17-4C12-BE5F-1A48284D1DAF}" presName="textNode" presStyleLbl="bgShp" presStyleIdx="0" presStyleCnt="3"/>
      <dgm:spPr/>
    </dgm:pt>
    <dgm:pt modelId="{D16F9E69-89C1-45B0-86F1-EDDBB0577EDD}" type="pres">
      <dgm:prSet presAssocID="{14D6439B-ED17-4C12-BE5F-1A48284D1DAF}" presName="compChildNode" presStyleCnt="0"/>
      <dgm:spPr/>
    </dgm:pt>
    <dgm:pt modelId="{B5123B82-0874-4959-BA4D-5578E30900B3}" type="pres">
      <dgm:prSet presAssocID="{14D6439B-ED17-4C12-BE5F-1A48284D1DAF}" presName="theInnerList" presStyleCnt="0"/>
      <dgm:spPr/>
    </dgm:pt>
    <dgm:pt modelId="{B5979D05-FACC-4A8D-A6EA-7EFC825AD2DD}" type="pres">
      <dgm:prSet presAssocID="{C670E659-137D-44F9-8A76-7FD8DB79F5E4}" presName="childNode" presStyleLbl="node1" presStyleIdx="0" presStyleCnt="5">
        <dgm:presLayoutVars>
          <dgm:bulletEnabled val="1"/>
        </dgm:presLayoutVars>
      </dgm:prSet>
      <dgm:spPr/>
    </dgm:pt>
    <dgm:pt modelId="{9527BE49-3C89-4987-B60C-0C4DFB5007BE}" type="pres">
      <dgm:prSet presAssocID="{C670E659-137D-44F9-8A76-7FD8DB79F5E4}" presName="aSpace2" presStyleCnt="0"/>
      <dgm:spPr/>
    </dgm:pt>
    <dgm:pt modelId="{72F1F9E0-F862-47E2-8468-C3F8B41A78C2}" type="pres">
      <dgm:prSet presAssocID="{78AAB785-F62C-4664-91D1-A9DCC004F497}" presName="childNode" presStyleLbl="node1" presStyleIdx="1" presStyleCnt="5">
        <dgm:presLayoutVars>
          <dgm:bulletEnabled val="1"/>
        </dgm:presLayoutVars>
      </dgm:prSet>
      <dgm:spPr/>
    </dgm:pt>
    <dgm:pt modelId="{85D9FCB9-0231-489D-B859-264E32D4FA6A}" type="pres">
      <dgm:prSet presAssocID="{14D6439B-ED17-4C12-BE5F-1A48284D1DAF}" presName="aSpace" presStyleCnt="0"/>
      <dgm:spPr/>
    </dgm:pt>
    <dgm:pt modelId="{912CD433-B24B-4C8F-B18B-3AF3E8FC99A1}" type="pres">
      <dgm:prSet presAssocID="{265F400E-788C-46A0-8898-B81ED84932F5}" presName="compNode" presStyleCnt="0"/>
      <dgm:spPr/>
    </dgm:pt>
    <dgm:pt modelId="{1C2E7927-412B-41D8-AD93-D2E71EAE562F}" type="pres">
      <dgm:prSet presAssocID="{265F400E-788C-46A0-8898-B81ED84932F5}" presName="aNode" presStyleLbl="bgShp" presStyleIdx="1" presStyleCnt="3"/>
      <dgm:spPr/>
    </dgm:pt>
    <dgm:pt modelId="{74544C55-F1C4-4BFA-A150-B267582FD711}" type="pres">
      <dgm:prSet presAssocID="{265F400E-788C-46A0-8898-B81ED84932F5}" presName="textNode" presStyleLbl="bgShp" presStyleIdx="1" presStyleCnt="3"/>
      <dgm:spPr/>
    </dgm:pt>
    <dgm:pt modelId="{7C4A1A85-90B9-45DC-8F71-E6DA8ACF6C58}" type="pres">
      <dgm:prSet presAssocID="{265F400E-788C-46A0-8898-B81ED84932F5}" presName="compChildNode" presStyleCnt="0"/>
      <dgm:spPr/>
    </dgm:pt>
    <dgm:pt modelId="{E999A85D-2CBD-444E-AD65-C48C17D373A7}" type="pres">
      <dgm:prSet presAssocID="{265F400E-788C-46A0-8898-B81ED84932F5}" presName="theInnerList" presStyleCnt="0"/>
      <dgm:spPr/>
    </dgm:pt>
    <dgm:pt modelId="{B5D4FD74-044D-4EB2-98C9-5A7191B8B197}" type="pres">
      <dgm:prSet presAssocID="{634F8634-A3A4-46DE-8CF1-C7C80DDF7879}" presName="childNode" presStyleLbl="node1" presStyleIdx="2" presStyleCnt="5">
        <dgm:presLayoutVars>
          <dgm:bulletEnabled val="1"/>
        </dgm:presLayoutVars>
      </dgm:prSet>
      <dgm:spPr/>
    </dgm:pt>
    <dgm:pt modelId="{1E2E3C76-3F5B-4341-9815-679777756D27}" type="pres">
      <dgm:prSet presAssocID="{634F8634-A3A4-46DE-8CF1-C7C80DDF7879}" presName="aSpace2" presStyleCnt="0"/>
      <dgm:spPr/>
    </dgm:pt>
    <dgm:pt modelId="{A04A9B5C-41AA-4655-B965-343E4C7C7E43}" type="pres">
      <dgm:prSet presAssocID="{1968BB22-1A00-4726-85FB-9B1B15583211}" presName="childNode" presStyleLbl="node1" presStyleIdx="3" presStyleCnt="5">
        <dgm:presLayoutVars>
          <dgm:bulletEnabled val="1"/>
        </dgm:presLayoutVars>
      </dgm:prSet>
      <dgm:spPr/>
    </dgm:pt>
    <dgm:pt modelId="{01A95AF7-0F71-4371-BDC1-4AEBA06A74BB}" type="pres">
      <dgm:prSet presAssocID="{265F400E-788C-46A0-8898-B81ED84932F5}" presName="aSpace" presStyleCnt="0"/>
      <dgm:spPr/>
    </dgm:pt>
    <dgm:pt modelId="{2B10E900-C4A1-498A-986C-18D978E36541}" type="pres">
      <dgm:prSet presAssocID="{E50D2694-363C-408F-869D-9E7542C4F4BF}" presName="compNode" presStyleCnt="0"/>
      <dgm:spPr/>
    </dgm:pt>
    <dgm:pt modelId="{EE309909-824A-4116-BF4B-0136E8F6D8DF}" type="pres">
      <dgm:prSet presAssocID="{E50D2694-363C-408F-869D-9E7542C4F4BF}" presName="aNode" presStyleLbl="bgShp" presStyleIdx="2" presStyleCnt="3"/>
      <dgm:spPr/>
    </dgm:pt>
    <dgm:pt modelId="{558D91B5-B0AA-460E-BAB9-9DD1B73037CE}" type="pres">
      <dgm:prSet presAssocID="{E50D2694-363C-408F-869D-9E7542C4F4BF}" presName="textNode" presStyleLbl="bgShp" presStyleIdx="2" presStyleCnt="3"/>
      <dgm:spPr/>
    </dgm:pt>
    <dgm:pt modelId="{282E2470-C605-4F3D-A238-00E3749660DA}" type="pres">
      <dgm:prSet presAssocID="{E50D2694-363C-408F-869D-9E7542C4F4BF}" presName="compChildNode" presStyleCnt="0"/>
      <dgm:spPr/>
    </dgm:pt>
    <dgm:pt modelId="{C79F9891-C033-48DC-A45D-BE3D109723EF}" type="pres">
      <dgm:prSet presAssocID="{E50D2694-363C-408F-869D-9E7542C4F4BF}" presName="theInnerList" presStyleCnt="0"/>
      <dgm:spPr/>
    </dgm:pt>
    <dgm:pt modelId="{05859AB2-4EC4-470A-958F-FD782327705F}" type="pres">
      <dgm:prSet presAssocID="{F477A207-64D8-4699-AFB9-5C8E760BC4DA}" presName="childNode" presStyleLbl="node1" presStyleIdx="4" presStyleCnt="5">
        <dgm:presLayoutVars>
          <dgm:bulletEnabled val="1"/>
        </dgm:presLayoutVars>
      </dgm:prSet>
      <dgm:spPr/>
    </dgm:pt>
  </dgm:ptLst>
  <dgm:cxnLst>
    <dgm:cxn modelId="{A1AD6D07-B196-4BD6-BC2A-FB237B3F481E}" type="presOf" srcId="{F477A207-64D8-4699-AFB9-5C8E760BC4DA}" destId="{05859AB2-4EC4-470A-958F-FD782327705F}" srcOrd="0" destOrd="0" presId="urn:microsoft.com/office/officeart/2005/8/layout/lProcess2"/>
    <dgm:cxn modelId="{57E0E407-C573-49E1-BBA4-42FAB7C44D21}" srcId="{14D6439B-ED17-4C12-BE5F-1A48284D1DAF}" destId="{78AAB785-F62C-4664-91D1-A9DCC004F497}" srcOrd="1" destOrd="0" parTransId="{AA49E82E-6B93-4963-8747-CEC4BECA31A4}" sibTransId="{2715A249-0336-4200-B703-CE9A28845C1F}"/>
    <dgm:cxn modelId="{9ABA2A28-9829-45EC-9FF7-1183502ABEC7}" type="presOf" srcId="{E50D2694-363C-408F-869D-9E7542C4F4BF}" destId="{558D91B5-B0AA-460E-BAB9-9DD1B73037CE}" srcOrd="1" destOrd="0" presId="urn:microsoft.com/office/officeart/2005/8/layout/lProcess2"/>
    <dgm:cxn modelId="{770EA52F-C5B0-479B-8496-285773477469}" type="presOf" srcId="{265F400E-788C-46A0-8898-B81ED84932F5}" destId="{1C2E7927-412B-41D8-AD93-D2E71EAE562F}" srcOrd="0" destOrd="0" presId="urn:microsoft.com/office/officeart/2005/8/layout/lProcess2"/>
    <dgm:cxn modelId="{99418838-1281-4BF2-A162-A409CCF1C750}" type="presOf" srcId="{1968BB22-1A00-4726-85FB-9B1B15583211}" destId="{A04A9B5C-41AA-4655-B965-343E4C7C7E43}" srcOrd="0" destOrd="0" presId="urn:microsoft.com/office/officeart/2005/8/layout/lProcess2"/>
    <dgm:cxn modelId="{1D23BA39-4FDA-43BE-8D88-8DED080A49D9}" type="presOf" srcId="{634F8634-A3A4-46DE-8CF1-C7C80DDF7879}" destId="{B5D4FD74-044D-4EB2-98C9-5A7191B8B197}" srcOrd="0" destOrd="0" presId="urn:microsoft.com/office/officeart/2005/8/layout/lProcess2"/>
    <dgm:cxn modelId="{95885E68-936E-43B7-9937-E884ABF393F2}" type="presOf" srcId="{78AAB785-F62C-4664-91D1-A9DCC004F497}" destId="{72F1F9E0-F862-47E2-8468-C3F8B41A78C2}" srcOrd="0" destOrd="0" presId="urn:microsoft.com/office/officeart/2005/8/layout/lProcess2"/>
    <dgm:cxn modelId="{CFE79E68-ACF9-4F82-8D93-7127BE4EB84F}" type="presOf" srcId="{E50D2694-363C-408F-869D-9E7542C4F4BF}" destId="{EE309909-824A-4116-BF4B-0136E8F6D8DF}" srcOrd="0" destOrd="0" presId="urn:microsoft.com/office/officeart/2005/8/layout/lProcess2"/>
    <dgm:cxn modelId="{EFCC9977-FF47-4073-B00A-C7540CD9D2D2}" type="presOf" srcId="{265F400E-788C-46A0-8898-B81ED84932F5}" destId="{74544C55-F1C4-4BFA-A150-B267582FD711}" srcOrd="1" destOrd="0" presId="urn:microsoft.com/office/officeart/2005/8/layout/lProcess2"/>
    <dgm:cxn modelId="{8C23B359-FA63-415A-BC8C-16D3DA61400C}" srcId="{8F10841D-A255-4D04-B4B8-6C2F516F0652}" destId="{14D6439B-ED17-4C12-BE5F-1A48284D1DAF}" srcOrd="0" destOrd="0" parTransId="{FFA42010-3343-424A-A9BD-6BCD68DA2774}" sibTransId="{E7F7D75C-B681-45DF-9A36-633108F2B7E5}"/>
    <dgm:cxn modelId="{EC802F89-820D-4110-9171-B7EAA9F96976}" srcId="{E50D2694-363C-408F-869D-9E7542C4F4BF}" destId="{F477A207-64D8-4699-AFB9-5C8E760BC4DA}" srcOrd="0" destOrd="0" parTransId="{EEB348AF-B098-4CB2-BD30-C27AD2496BF1}" sibTransId="{785AC127-C8BB-4628-A384-BCCDA024FE4F}"/>
    <dgm:cxn modelId="{49274589-B3FD-43BC-9417-81EC641465A6}" type="presOf" srcId="{8F10841D-A255-4D04-B4B8-6C2F516F0652}" destId="{EE5AB839-1344-4638-8565-E4D3B038B340}" srcOrd="0" destOrd="0" presId="urn:microsoft.com/office/officeart/2005/8/layout/lProcess2"/>
    <dgm:cxn modelId="{7FBC2193-B80A-45A2-93C2-B5A7746B7D11}" srcId="{14D6439B-ED17-4C12-BE5F-1A48284D1DAF}" destId="{C670E659-137D-44F9-8A76-7FD8DB79F5E4}" srcOrd="0" destOrd="0" parTransId="{AC1C17C8-6B3D-4468-8773-5650489E12A1}" sibTransId="{4591C913-84E9-49D6-BDC5-A2B70C3FA561}"/>
    <dgm:cxn modelId="{DA44E09A-AE3A-40D2-9D37-DC4787EC48E4}" srcId="{265F400E-788C-46A0-8898-B81ED84932F5}" destId="{634F8634-A3A4-46DE-8CF1-C7C80DDF7879}" srcOrd="0" destOrd="0" parTransId="{BAD97211-902F-4389-847F-57BE735A2F72}" sibTransId="{9E28FC18-CB29-4202-9359-885EF6D11C55}"/>
    <dgm:cxn modelId="{9CC5E8B8-6A73-452F-93D4-B46CD1D0698F}" type="presOf" srcId="{C670E659-137D-44F9-8A76-7FD8DB79F5E4}" destId="{B5979D05-FACC-4A8D-A6EA-7EFC825AD2DD}" srcOrd="0" destOrd="0" presId="urn:microsoft.com/office/officeart/2005/8/layout/lProcess2"/>
    <dgm:cxn modelId="{3527A6D8-9FC5-492F-9DAC-D32F2D1D4EFA}" type="presOf" srcId="{14D6439B-ED17-4C12-BE5F-1A48284D1DAF}" destId="{4A8FCFC7-5007-4513-85B8-F0CABA547A64}" srcOrd="0" destOrd="0" presId="urn:microsoft.com/office/officeart/2005/8/layout/lProcess2"/>
    <dgm:cxn modelId="{2CEA05E0-0B87-41B1-ADEE-FA9822762E2B}" srcId="{265F400E-788C-46A0-8898-B81ED84932F5}" destId="{1968BB22-1A00-4726-85FB-9B1B15583211}" srcOrd="1" destOrd="0" parTransId="{016D9F63-3FE6-4B16-B450-C1726FCD20A6}" sibTransId="{9FF0387E-0FB3-438D-870A-785741A448CD}"/>
    <dgm:cxn modelId="{4D0836EF-7FD0-4CB8-BD49-88DF5CFE7632}" type="presOf" srcId="{14D6439B-ED17-4C12-BE5F-1A48284D1DAF}" destId="{3EB521A8-F330-4826-817F-84724925F564}" srcOrd="1" destOrd="0" presId="urn:microsoft.com/office/officeart/2005/8/layout/lProcess2"/>
    <dgm:cxn modelId="{B50A37F1-AC28-41FC-A66E-64EB0B42B984}" srcId="{8F10841D-A255-4D04-B4B8-6C2F516F0652}" destId="{E50D2694-363C-408F-869D-9E7542C4F4BF}" srcOrd="2" destOrd="0" parTransId="{BBEC3B7E-CE47-4AD3-8904-C0B9A61DE014}" sibTransId="{58EDDA5D-1968-4EBD-9F4B-D0102A8866DB}"/>
    <dgm:cxn modelId="{86ABEAF7-16F0-4E46-83AD-4725BDB12FC4}" srcId="{8F10841D-A255-4D04-B4B8-6C2F516F0652}" destId="{265F400E-788C-46A0-8898-B81ED84932F5}" srcOrd="1" destOrd="0" parTransId="{1DBEB454-89DD-4255-9DE2-E54760996211}" sibTransId="{5E411720-FB04-41F8-B455-61F1DB157AB5}"/>
    <dgm:cxn modelId="{C2AA2F65-8E98-4B28-B2B2-911C29BE7C8A}" type="presParOf" srcId="{EE5AB839-1344-4638-8565-E4D3B038B340}" destId="{AB36DE26-F64F-4557-AAB4-66FC0E5DDA95}" srcOrd="0" destOrd="0" presId="urn:microsoft.com/office/officeart/2005/8/layout/lProcess2"/>
    <dgm:cxn modelId="{7EA018C4-17C6-44EC-98AF-8568E6856F8B}" type="presParOf" srcId="{AB36DE26-F64F-4557-AAB4-66FC0E5DDA95}" destId="{4A8FCFC7-5007-4513-85B8-F0CABA547A64}" srcOrd="0" destOrd="0" presId="urn:microsoft.com/office/officeart/2005/8/layout/lProcess2"/>
    <dgm:cxn modelId="{1D22A405-0C22-46A2-B9D5-3D3C64D0C457}" type="presParOf" srcId="{AB36DE26-F64F-4557-AAB4-66FC0E5DDA95}" destId="{3EB521A8-F330-4826-817F-84724925F564}" srcOrd="1" destOrd="0" presId="urn:microsoft.com/office/officeart/2005/8/layout/lProcess2"/>
    <dgm:cxn modelId="{04B512DC-D424-4226-9C4F-5B725F1448C5}" type="presParOf" srcId="{AB36DE26-F64F-4557-AAB4-66FC0E5DDA95}" destId="{D16F9E69-89C1-45B0-86F1-EDDBB0577EDD}" srcOrd="2" destOrd="0" presId="urn:microsoft.com/office/officeart/2005/8/layout/lProcess2"/>
    <dgm:cxn modelId="{1219599C-0463-4EA2-A0BF-C1AEEDBF361E}" type="presParOf" srcId="{D16F9E69-89C1-45B0-86F1-EDDBB0577EDD}" destId="{B5123B82-0874-4959-BA4D-5578E30900B3}" srcOrd="0" destOrd="0" presId="urn:microsoft.com/office/officeart/2005/8/layout/lProcess2"/>
    <dgm:cxn modelId="{FBFEF027-62F6-41ED-BB17-1995615C35F7}" type="presParOf" srcId="{B5123B82-0874-4959-BA4D-5578E30900B3}" destId="{B5979D05-FACC-4A8D-A6EA-7EFC825AD2DD}" srcOrd="0" destOrd="0" presId="urn:microsoft.com/office/officeart/2005/8/layout/lProcess2"/>
    <dgm:cxn modelId="{4D80AAC0-6E0D-471A-89E7-A773F00A70CB}" type="presParOf" srcId="{B5123B82-0874-4959-BA4D-5578E30900B3}" destId="{9527BE49-3C89-4987-B60C-0C4DFB5007BE}" srcOrd="1" destOrd="0" presId="urn:microsoft.com/office/officeart/2005/8/layout/lProcess2"/>
    <dgm:cxn modelId="{BDEAEFEC-AC1C-49DB-914F-5C08A9ED10C7}" type="presParOf" srcId="{B5123B82-0874-4959-BA4D-5578E30900B3}" destId="{72F1F9E0-F862-47E2-8468-C3F8B41A78C2}" srcOrd="2" destOrd="0" presId="urn:microsoft.com/office/officeart/2005/8/layout/lProcess2"/>
    <dgm:cxn modelId="{B3C4D640-350B-47A2-83A0-4B48F00716AC}" type="presParOf" srcId="{EE5AB839-1344-4638-8565-E4D3B038B340}" destId="{85D9FCB9-0231-489D-B859-264E32D4FA6A}" srcOrd="1" destOrd="0" presId="urn:microsoft.com/office/officeart/2005/8/layout/lProcess2"/>
    <dgm:cxn modelId="{0D6FEAA0-6C7E-41CC-8823-7FE70837A748}" type="presParOf" srcId="{EE5AB839-1344-4638-8565-E4D3B038B340}" destId="{912CD433-B24B-4C8F-B18B-3AF3E8FC99A1}" srcOrd="2" destOrd="0" presId="urn:microsoft.com/office/officeart/2005/8/layout/lProcess2"/>
    <dgm:cxn modelId="{BAC72A32-2D2A-46A9-81C1-BC00B2E0DA3B}" type="presParOf" srcId="{912CD433-B24B-4C8F-B18B-3AF3E8FC99A1}" destId="{1C2E7927-412B-41D8-AD93-D2E71EAE562F}" srcOrd="0" destOrd="0" presId="urn:microsoft.com/office/officeart/2005/8/layout/lProcess2"/>
    <dgm:cxn modelId="{3056443D-EE00-4D7B-9527-EAC7E4B23B9D}" type="presParOf" srcId="{912CD433-B24B-4C8F-B18B-3AF3E8FC99A1}" destId="{74544C55-F1C4-4BFA-A150-B267582FD711}" srcOrd="1" destOrd="0" presId="urn:microsoft.com/office/officeart/2005/8/layout/lProcess2"/>
    <dgm:cxn modelId="{1AE67190-25DF-4E9F-9046-94A996C426D6}" type="presParOf" srcId="{912CD433-B24B-4C8F-B18B-3AF3E8FC99A1}" destId="{7C4A1A85-90B9-45DC-8F71-E6DA8ACF6C58}" srcOrd="2" destOrd="0" presId="urn:microsoft.com/office/officeart/2005/8/layout/lProcess2"/>
    <dgm:cxn modelId="{231EC29B-43EA-42BA-91F0-88C3C29BE282}" type="presParOf" srcId="{7C4A1A85-90B9-45DC-8F71-E6DA8ACF6C58}" destId="{E999A85D-2CBD-444E-AD65-C48C17D373A7}" srcOrd="0" destOrd="0" presId="urn:microsoft.com/office/officeart/2005/8/layout/lProcess2"/>
    <dgm:cxn modelId="{2926A4CE-A415-422E-8E80-7260E6876504}" type="presParOf" srcId="{E999A85D-2CBD-444E-AD65-C48C17D373A7}" destId="{B5D4FD74-044D-4EB2-98C9-5A7191B8B197}" srcOrd="0" destOrd="0" presId="urn:microsoft.com/office/officeart/2005/8/layout/lProcess2"/>
    <dgm:cxn modelId="{B1FA80B8-30BF-41B5-8E8E-567448AC8218}" type="presParOf" srcId="{E999A85D-2CBD-444E-AD65-C48C17D373A7}" destId="{1E2E3C76-3F5B-4341-9815-679777756D27}" srcOrd="1" destOrd="0" presId="urn:microsoft.com/office/officeart/2005/8/layout/lProcess2"/>
    <dgm:cxn modelId="{B56B8360-8A06-4A87-A756-A89A30C3935A}" type="presParOf" srcId="{E999A85D-2CBD-444E-AD65-C48C17D373A7}" destId="{A04A9B5C-41AA-4655-B965-343E4C7C7E43}" srcOrd="2" destOrd="0" presId="urn:microsoft.com/office/officeart/2005/8/layout/lProcess2"/>
    <dgm:cxn modelId="{924127BC-F549-4409-AF59-AF666499FFF9}" type="presParOf" srcId="{EE5AB839-1344-4638-8565-E4D3B038B340}" destId="{01A95AF7-0F71-4371-BDC1-4AEBA06A74BB}" srcOrd="3" destOrd="0" presId="urn:microsoft.com/office/officeart/2005/8/layout/lProcess2"/>
    <dgm:cxn modelId="{E23A4A28-FF2B-4BCA-A871-9425A7A16891}" type="presParOf" srcId="{EE5AB839-1344-4638-8565-E4D3B038B340}" destId="{2B10E900-C4A1-498A-986C-18D978E36541}" srcOrd="4" destOrd="0" presId="urn:microsoft.com/office/officeart/2005/8/layout/lProcess2"/>
    <dgm:cxn modelId="{0943E6CC-7906-40D0-BFAD-32A6645760E7}" type="presParOf" srcId="{2B10E900-C4A1-498A-986C-18D978E36541}" destId="{EE309909-824A-4116-BF4B-0136E8F6D8DF}" srcOrd="0" destOrd="0" presId="urn:microsoft.com/office/officeart/2005/8/layout/lProcess2"/>
    <dgm:cxn modelId="{90C3313E-0B4B-47BC-8C61-72DDE133E17F}" type="presParOf" srcId="{2B10E900-C4A1-498A-986C-18D978E36541}" destId="{558D91B5-B0AA-460E-BAB9-9DD1B73037CE}" srcOrd="1" destOrd="0" presId="urn:microsoft.com/office/officeart/2005/8/layout/lProcess2"/>
    <dgm:cxn modelId="{B2E0C299-85CD-425B-B4B0-768EF1FABC7C}" type="presParOf" srcId="{2B10E900-C4A1-498A-986C-18D978E36541}" destId="{282E2470-C605-4F3D-A238-00E3749660DA}" srcOrd="2" destOrd="0" presId="urn:microsoft.com/office/officeart/2005/8/layout/lProcess2"/>
    <dgm:cxn modelId="{99F83E17-D2F1-445C-9DF8-EB0E2138BCC6}" type="presParOf" srcId="{282E2470-C605-4F3D-A238-00E3749660DA}" destId="{C79F9891-C033-48DC-A45D-BE3D109723EF}" srcOrd="0" destOrd="0" presId="urn:microsoft.com/office/officeart/2005/8/layout/lProcess2"/>
    <dgm:cxn modelId="{0CC93751-3559-4A19-A079-6841C35A732F}" type="presParOf" srcId="{C79F9891-C033-48DC-A45D-BE3D109723EF}" destId="{05859AB2-4EC4-470A-958F-FD782327705F}"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29F8BE6-3BB8-4592-A237-38D0CB32C56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F429FE1-ADA3-472A-9B1B-543D6261099D}">
      <dgm:prSet custT="1"/>
      <dgm:spPr/>
      <dgm:t>
        <a:bodyPr/>
        <a:lstStyle/>
        <a:p>
          <a:pPr>
            <a:lnSpc>
              <a:spcPct val="100000"/>
            </a:lnSpc>
          </a:pPr>
          <a:r>
            <a:rPr lang="en-US" sz="1700" b="1" i="1"/>
            <a:t>What was the outcome: </a:t>
          </a:r>
          <a:r>
            <a:rPr lang="en-US" sz="1700"/>
            <a:t>this intervention has contributed to improved mental wellbeing for teachers and learners leading to better education outcomes. </a:t>
          </a:r>
        </a:p>
      </dgm:t>
    </dgm:pt>
    <dgm:pt modelId="{205E1A08-7675-4716-8B18-B87C64E35B02}" type="parTrans" cxnId="{9BFD56C2-1210-4569-AD81-74E07025C55F}">
      <dgm:prSet/>
      <dgm:spPr/>
      <dgm:t>
        <a:bodyPr/>
        <a:lstStyle/>
        <a:p>
          <a:endParaRPr lang="en-US" sz="1700"/>
        </a:p>
      </dgm:t>
    </dgm:pt>
    <dgm:pt modelId="{10E8AEA7-528C-42E6-9C1B-C115429CBB1E}" type="sibTrans" cxnId="{9BFD56C2-1210-4569-AD81-74E07025C55F}">
      <dgm:prSet/>
      <dgm:spPr/>
      <dgm:t>
        <a:bodyPr/>
        <a:lstStyle/>
        <a:p>
          <a:endParaRPr lang="en-US" sz="1700"/>
        </a:p>
      </dgm:t>
    </dgm:pt>
    <dgm:pt modelId="{5D6ED4D0-38BD-484D-AFE2-FBA0179BBB42}">
      <dgm:prSet custT="1"/>
      <dgm:spPr/>
      <dgm:t>
        <a:bodyPr/>
        <a:lstStyle/>
        <a:p>
          <a:pPr>
            <a:lnSpc>
              <a:spcPct val="100000"/>
            </a:lnSpc>
          </a:pPr>
          <a:r>
            <a:rPr lang="en-US" sz="1700" b="1"/>
            <a:t>What did you learn</a:t>
          </a:r>
          <a:r>
            <a:rPr lang="en-US" sz="1700"/>
            <a:t>: It is important to plan interventions to provide MHPSS needs because they lead to improved education and general wellbeing</a:t>
          </a:r>
        </a:p>
      </dgm:t>
    </dgm:pt>
    <dgm:pt modelId="{4357F3BB-9A51-4454-8365-60D501545A56}" type="parTrans" cxnId="{C26495EE-626A-452C-B6D4-396A40E52C98}">
      <dgm:prSet/>
      <dgm:spPr/>
      <dgm:t>
        <a:bodyPr/>
        <a:lstStyle/>
        <a:p>
          <a:endParaRPr lang="en-US" sz="1700"/>
        </a:p>
      </dgm:t>
    </dgm:pt>
    <dgm:pt modelId="{9494D4EC-8523-444B-B7EA-7D930148313A}" type="sibTrans" cxnId="{C26495EE-626A-452C-B6D4-396A40E52C98}">
      <dgm:prSet/>
      <dgm:spPr/>
      <dgm:t>
        <a:bodyPr/>
        <a:lstStyle/>
        <a:p>
          <a:endParaRPr lang="en-US" sz="1700"/>
        </a:p>
      </dgm:t>
    </dgm:pt>
    <dgm:pt modelId="{7BBEF09D-E2ED-4C10-A906-6A784CE13D4D}">
      <dgm:prSet custT="1"/>
      <dgm:spPr/>
      <dgm:t>
        <a:bodyPr/>
        <a:lstStyle/>
        <a:p>
          <a:pPr>
            <a:lnSpc>
              <a:spcPct val="100000"/>
            </a:lnSpc>
          </a:pPr>
          <a:r>
            <a:rPr lang="en-US" sz="1700" b="1"/>
            <a:t>What comes next: </a:t>
          </a:r>
          <a:r>
            <a:rPr lang="en-US" sz="1700"/>
            <a:t>Scaling up the integration of MHPSS into all education institutions and communities. Efforts will also be put into awareness raising to address stigma and discrimination of people with mental health issues</a:t>
          </a:r>
        </a:p>
      </dgm:t>
    </dgm:pt>
    <dgm:pt modelId="{E1E6D828-5E96-49B1-A662-2774C5C1E9BE}" type="parTrans" cxnId="{8F7E08F1-3375-44D4-8905-48A82F43F3D9}">
      <dgm:prSet/>
      <dgm:spPr/>
      <dgm:t>
        <a:bodyPr/>
        <a:lstStyle/>
        <a:p>
          <a:endParaRPr lang="en-US" sz="1700"/>
        </a:p>
      </dgm:t>
    </dgm:pt>
    <dgm:pt modelId="{5260DD4A-1410-4B53-B828-8406A1502423}" type="sibTrans" cxnId="{8F7E08F1-3375-44D4-8905-48A82F43F3D9}">
      <dgm:prSet/>
      <dgm:spPr/>
      <dgm:t>
        <a:bodyPr/>
        <a:lstStyle/>
        <a:p>
          <a:endParaRPr lang="en-US" sz="1700"/>
        </a:p>
      </dgm:t>
    </dgm:pt>
    <dgm:pt modelId="{D9AC53FA-501C-4168-9E19-7AAF293886A0}" type="pres">
      <dgm:prSet presAssocID="{D29F8BE6-3BB8-4592-A237-38D0CB32C56E}" presName="root" presStyleCnt="0">
        <dgm:presLayoutVars>
          <dgm:dir/>
          <dgm:resizeHandles val="exact"/>
        </dgm:presLayoutVars>
      </dgm:prSet>
      <dgm:spPr/>
    </dgm:pt>
    <dgm:pt modelId="{7A3A510E-88CC-4C31-9CEE-270C44169718}" type="pres">
      <dgm:prSet presAssocID="{AF429FE1-ADA3-472A-9B1B-543D6261099D}" presName="compNode" presStyleCnt="0"/>
      <dgm:spPr/>
    </dgm:pt>
    <dgm:pt modelId="{3F96C03B-0102-4BAE-A795-9617C8675728}" type="pres">
      <dgm:prSet presAssocID="{AF429FE1-ADA3-472A-9B1B-543D6261099D}" presName="bgRect" presStyleLbl="bgShp" presStyleIdx="0" presStyleCnt="3" custLinFactNeighborX="3425" custLinFactNeighborY="-787"/>
      <dgm:spPr/>
    </dgm:pt>
    <dgm:pt modelId="{C688F248-4262-43BF-A34F-1C04AEF10869}" type="pres">
      <dgm:prSet presAssocID="{AF429FE1-ADA3-472A-9B1B-543D6261099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ubtitles"/>
        </a:ext>
      </dgm:extLst>
    </dgm:pt>
    <dgm:pt modelId="{8CBC986A-AB72-44F5-AD20-014325A36E61}" type="pres">
      <dgm:prSet presAssocID="{AF429FE1-ADA3-472A-9B1B-543D6261099D}" presName="spaceRect" presStyleCnt="0"/>
      <dgm:spPr/>
    </dgm:pt>
    <dgm:pt modelId="{41F9E958-CDCA-4C93-9319-DCB6D8E4F4D4}" type="pres">
      <dgm:prSet presAssocID="{AF429FE1-ADA3-472A-9B1B-543D6261099D}" presName="parTx" presStyleLbl="revTx" presStyleIdx="0" presStyleCnt="3" custScaleY="119289" custLinFactNeighborX="-3491" custLinFactNeighborY="14816">
        <dgm:presLayoutVars>
          <dgm:chMax val="0"/>
          <dgm:chPref val="0"/>
        </dgm:presLayoutVars>
      </dgm:prSet>
      <dgm:spPr/>
    </dgm:pt>
    <dgm:pt modelId="{A3A2B9EB-B730-4B21-9273-E5B8CF9F5B7C}" type="pres">
      <dgm:prSet presAssocID="{10E8AEA7-528C-42E6-9C1B-C115429CBB1E}" presName="sibTrans" presStyleCnt="0"/>
      <dgm:spPr/>
    </dgm:pt>
    <dgm:pt modelId="{B7A7B84E-2730-4F16-93FD-D4F38E03FE2A}" type="pres">
      <dgm:prSet presAssocID="{5D6ED4D0-38BD-484D-AFE2-FBA0179BBB42}" presName="compNode" presStyleCnt="0"/>
      <dgm:spPr/>
    </dgm:pt>
    <dgm:pt modelId="{721E0D5B-4F6C-49D8-BC61-D65D664EB07A}" type="pres">
      <dgm:prSet presAssocID="{5D6ED4D0-38BD-484D-AFE2-FBA0179BBB42}" presName="bgRect" presStyleLbl="bgShp" presStyleIdx="1" presStyleCnt="3" custLinFactNeighborX="348" custLinFactNeighborY="-14522"/>
      <dgm:spPr/>
    </dgm:pt>
    <dgm:pt modelId="{8327C76B-3727-4D13-99AA-C0C637CECDD3}" type="pres">
      <dgm:prSet presAssocID="{5D6ED4D0-38BD-484D-AFE2-FBA0179BBB42}" presName="iconRect" presStyleLbl="node1" presStyleIdx="1" presStyleCnt="3" custLinFactNeighborY="-3005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83D2BEEA-15CB-42C9-9FE5-5F874168B92C}" type="pres">
      <dgm:prSet presAssocID="{5D6ED4D0-38BD-484D-AFE2-FBA0179BBB42}" presName="spaceRect" presStyleCnt="0"/>
      <dgm:spPr/>
    </dgm:pt>
    <dgm:pt modelId="{C7B39F5B-6894-4902-B630-375A34124A89}" type="pres">
      <dgm:prSet presAssocID="{5D6ED4D0-38BD-484D-AFE2-FBA0179BBB42}" presName="parTx" presStyleLbl="revTx" presStyleIdx="1" presStyleCnt="3" custScaleY="146960" custLinFactNeighborX="-3491" custLinFactNeighborY="-627">
        <dgm:presLayoutVars>
          <dgm:chMax val="0"/>
          <dgm:chPref val="0"/>
        </dgm:presLayoutVars>
      </dgm:prSet>
      <dgm:spPr/>
    </dgm:pt>
    <dgm:pt modelId="{820091A3-E277-44A4-94BB-8002D05C6CCA}" type="pres">
      <dgm:prSet presAssocID="{9494D4EC-8523-444B-B7EA-7D930148313A}" presName="sibTrans" presStyleCnt="0"/>
      <dgm:spPr/>
    </dgm:pt>
    <dgm:pt modelId="{53547C77-9B9B-4E31-9CF8-4F100CBBF751}" type="pres">
      <dgm:prSet presAssocID="{7BBEF09D-E2ED-4C10-A906-6A784CE13D4D}" presName="compNode" presStyleCnt="0"/>
      <dgm:spPr/>
    </dgm:pt>
    <dgm:pt modelId="{9173AA43-960F-41C0-B12D-17CF0E434E9E}" type="pres">
      <dgm:prSet presAssocID="{7BBEF09D-E2ED-4C10-A906-6A784CE13D4D}" presName="bgRect" presStyleLbl="bgShp" presStyleIdx="2" presStyleCnt="3" custLinFactNeighborX="372" custLinFactNeighborY="-12548"/>
      <dgm:spPr/>
    </dgm:pt>
    <dgm:pt modelId="{33165B80-267E-4FD4-8E59-3048CDB73777}" type="pres">
      <dgm:prSet presAssocID="{7BBEF09D-E2ED-4C10-A906-6A784CE13D4D}" presName="iconRect" presStyleLbl="node1" presStyleIdx="2" presStyleCnt="3" custLinFactNeighborY="-3147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List"/>
        </a:ext>
      </dgm:extLst>
    </dgm:pt>
    <dgm:pt modelId="{7A9D5786-C1BA-46DC-9C44-2DAB1D9B9671}" type="pres">
      <dgm:prSet presAssocID="{7BBEF09D-E2ED-4C10-A906-6A784CE13D4D}" presName="spaceRect" presStyleCnt="0"/>
      <dgm:spPr/>
    </dgm:pt>
    <dgm:pt modelId="{BAAFEC80-DE5E-4E4C-A3D7-4557F1A69EE2}" type="pres">
      <dgm:prSet presAssocID="{7BBEF09D-E2ED-4C10-A906-6A784CE13D4D}" presName="parTx" presStyleLbl="revTx" presStyleIdx="2" presStyleCnt="3" custScaleX="107786" custScaleY="82940" custLinFactNeighborX="191" custLinFactNeighborY="3579">
        <dgm:presLayoutVars>
          <dgm:chMax val="0"/>
          <dgm:chPref val="0"/>
        </dgm:presLayoutVars>
      </dgm:prSet>
      <dgm:spPr/>
    </dgm:pt>
  </dgm:ptLst>
  <dgm:cxnLst>
    <dgm:cxn modelId="{4AF3E331-9A00-427D-AF40-CD5C515B4AD4}" type="presOf" srcId="{AF429FE1-ADA3-472A-9B1B-543D6261099D}" destId="{41F9E958-CDCA-4C93-9319-DCB6D8E4F4D4}" srcOrd="0" destOrd="0" presId="urn:microsoft.com/office/officeart/2018/2/layout/IconVerticalSolidList"/>
    <dgm:cxn modelId="{C68042B7-D4C5-4610-B0F0-2EB87F53BA4D}" type="presOf" srcId="{5D6ED4D0-38BD-484D-AFE2-FBA0179BBB42}" destId="{C7B39F5B-6894-4902-B630-375A34124A89}" srcOrd="0" destOrd="0" presId="urn:microsoft.com/office/officeart/2018/2/layout/IconVerticalSolidList"/>
    <dgm:cxn modelId="{9BFD56C2-1210-4569-AD81-74E07025C55F}" srcId="{D29F8BE6-3BB8-4592-A237-38D0CB32C56E}" destId="{AF429FE1-ADA3-472A-9B1B-543D6261099D}" srcOrd="0" destOrd="0" parTransId="{205E1A08-7675-4716-8B18-B87C64E35B02}" sibTransId="{10E8AEA7-528C-42E6-9C1B-C115429CBB1E}"/>
    <dgm:cxn modelId="{FD9BCFE0-A5F1-4C13-A012-792F19C8F362}" type="presOf" srcId="{D29F8BE6-3BB8-4592-A237-38D0CB32C56E}" destId="{D9AC53FA-501C-4168-9E19-7AAF293886A0}" srcOrd="0" destOrd="0" presId="urn:microsoft.com/office/officeart/2018/2/layout/IconVerticalSolidList"/>
    <dgm:cxn modelId="{C26495EE-626A-452C-B6D4-396A40E52C98}" srcId="{D29F8BE6-3BB8-4592-A237-38D0CB32C56E}" destId="{5D6ED4D0-38BD-484D-AFE2-FBA0179BBB42}" srcOrd="1" destOrd="0" parTransId="{4357F3BB-9A51-4454-8365-60D501545A56}" sibTransId="{9494D4EC-8523-444B-B7EA-7D930148313A}"/>
    <dgm:cxn modelId="{6D50B6F0-2DB8-4C2E-A5C7-B231B3233FAA}" type="presOf" srcId="{7BBEF09D-E2ED-4C10-A906-6A784CE13D4D}" destId="{BAAFEC80-DE5E-4E4C-A3D7-4557F1A69EE2}" srcOrd="0" destOrd="0" presId="urn:microsoft.com/office/officeart/2018/2/layout/IconVerticalSolidList"/>
    <dgm:cxn modelId="{8F7E08F1-3375-44D4-8905-48A82F43F3D9}" srcId="{D29F8BE6-3BB8-4592-A237-38D0CB32C56E}" destId="{7BBEF09D-E2ED-4C10-A906-6A784CE13D4D}" srcOrd="2" destOrd="0" parTransId="{E1E6D828-5E96-49B1-A662-2774C5C1E9BE}" sibTransId="{5260DD4A-1410-4B53-B828-8406A1502423}"/>
    <dgm:cxn modelId="{28D1B48F-D050-4FCD-BE58-4A11E68A627F}" type="presParOf" srcId="{D9AC53FA-501C-4168-9E19-7AAF293886A0}" destId="{7A3A510E-88CC-4C31-9CEE-270C44169718}" srcOrd="0" destOrd="0" presId="urn:microsoft.com/office/officeart/2018/2/layout/IconVerticalSolidList"/>
    <dgm:cxn modelId="{9558A2E9-C8FE-4B3B-97F3-C366F55CAF68}" type="presParOf" srcId="{7A3A510E-88CC-4C31-9CEE-270C44169718}" destId="{3F96C03B-0102-4BAE-A795-9617C8675728}" srcOrd="0" destOrd="0" presId="urn:microsoft.com/office/officeart/2018/2/layout/IconVerticalSolidList"/>
    <dgm:cxn modelId="{4E07E3B3-3AA9-432B-90C7-7C869D286DC1}" type="presParOf" srcId="{7A3A510E-88CC-4C31-9CEE-270C44169718}" destId="{C688F248-4262-43BF-A34F-1C04AEF10869}" srcOrd="1" destOrd="0" presId="urn:microsoft.com/office/officeart/2018/2/layout/IconVerticalSolidList"/>
    <dgm:cxn modelId="{118BDECE-0E88-4BE5-9D55-32601F54C6EB}" type="presParOf" srcId="{7A3A510E-88CC-4C31-9CEE-270C44169718}" destId="{8CBC986A-AB72-44F5-AD20-014325A36E61}" srcOrd="2" destOrd="0" presId="urn:microsoft.com/office/officeart/2018/2/layout/IconVerticalSolidList"/>
    <dgm:cxn modelId="{054B1F66-6CA2-4FF3-A484-741534FAC035}" type="presParOf" srcId="{7A3A510E-88CC-4C31-9CEE-270C44169718}" destId="{41F9E958-CDCA-4C93-9319-DCB6D8E4F4D4}" srcOrd="3" destOrd="0" presId="urn:microsoft.com/office/officeart/2018/2/layout/IconVerticalSolidList"/>
    <dgm:cxn modelId="{57DF11C2-82DA-48D1-9C0F-EBE3B8B1F944}" type="presParOf" srcId="{D9AC53FA-501C-4168-9E19-7AAF293886A0}" destId="{A3A2B9EB-B730-4B21-9273-E5B8CF9F5B7C}" srcOrd="1" destOrd="0" presId="urn:microsoft.com/office/officeart/2018/2/layout/IconVerticalSolidList"/>
    <dgm:cxn modelId="{12251070-BF1E-4C98-9B0A-F656A0C705AD}" type="presParOf" srcId="{D9AC53FA-501C-4168-9E19-7AAF293886A0}" destId="{B7A7B84E-2730-4F16-93FD-D4F38E03FE2A}" srcOrd="2" destOrd="0" presId="urn:microsoft.com/office/officeart/2018/2/layout/IconVerticalSolidList"/>
    <dgm:cxn modelId="{DDA8EA72-9D41-4E47-A173-CE0C44299B5C}" type="presParOf" srcId="{B7A7B84E-2730-4F16-93FD-D4F38E03FE2A}" destId="{721E0D5B-4F6C-49D8-BC61-D65D664EB07A}" srcOrd="0" destOrd="0" presId="urn:microsoft.com/office/officeart/2018/2/layout/IconVerticalSolidList"/>
    <dgm:cxn modelId="{E6D10E32-2DD8-4E99-8393-F7530ECB7507}" type="presParOf" srcId="{B7A7B84E-2730-4F16-93FD-D4F38E03FE2A}" destId="{8327C76B-3727-4D13-99AA-C0C637CECDD3}" srcOrd="1" destOrd="0" presId="urn:microsoft.com/office/officeart/2018/2/layout/IconVerticalSolidList"/>
    <dgm:cxn modelId="{58AC536E-FF92-4320-B7BA-C35918BA5A19}" type="presParOf" srcId="{B7A7B84E-2730-4F16-93FD-D4F38E03FE2A}" destId="{83D2BEEA-15CB-42C9-9FE5-5F874168B92C}" srcOrd="2" destOrd="0" presId="urn:microsoft.com/office/officeart/2018/2/layout/IconVerticalSolidList"/>
    <dgm:cxn modelId="{9E1A41EA-397E-490A-9F28-5F75F1D5D00D}" type="presParOf" srcId="{B7A7B84E-2730-4F16-93FD-D4F38E03FE2A}" destId="{C7B39F5B-6894-4902-B630-375A34124A89}" srcOrd="3" destOrd="0" presId="urn:microsoft.com/office/officeart/2018/2/layout/IconVerticalSolidList"/>
    <dgm:cxn modelId="{0DAF3C3A-30A4-49FE-9C60-8EE33650271E}" type="presParOf" srcId="{D9AC53FA-501C-4168-9E19-7AAF293886A0}" destId="{820091A3-E277-44A4-94BB-8002D05C6CCA}" srcOrd="3" destOrd="0" presId="urn:microsoft.com/office/officeart/2018/2/layout/IconVerticalSolidList"/>
    <dgm:cxn modelId="{7FA7A607-AD11-46C4-BC17-973A826A8705}" type="presParOf" srcId="{D9AC53FA-501C-4168-9E19-7AAF293886A0}" destId="{53547C77-9B9B-4E31-9CF8-4F100CBBF751}" srcOrd="4" destOrd="0" presId="urn:microsoft.com/office/officeart/2018/2/layout/IconVerticalSolidList"/>
    <dgm:cxn modelId="{8E92D727-55A9-436A-BDA5-37D09E74F6DD}" type="presParOf" srcId="{53547C77-9B9B-4E31-9CF8-4F100CBBF751}" destId="{9173AA43-960F-41C0-B12D-17CF0E434E9E}" srcOrd="0" destOrd="0" presId="urn:microsoft.com/office/officeart/2018/2/layout/IconVerticalSolidList"/>
    <dgm:cxn modelId="{67C6D8E6-21C9-4F8A-BBF7-9B75603C05FA}" type="presParOf" srcId="{53547C77-9B9B-4E31-9CF8-4F100CBBF751}" destId="{33165B80-267E-4FD4-8E59-3048CDB73777}" srcOrd="1" destOrd="0" presId="urn:microsoft.com/office/officeart/2018/2/layout/IconVerticalSolidList"/>
    <dgm:cxn modelId="{6A1A0D2C-8918-4B23-96ED-F52993EB463F}" type="presParOf" srcId="{53547C77-9B9B-4E31-9CF8-4F100CBBF751}" destId="{7A9D5786-C1BA-46DC-9C44-2DAB1D9B9671}" srcOrd="2" destOrd="0" presId="urn:microsoft.com/office/officeart/2018/2/layout/IconVerticalSolidList"/>
    <dgm:cxn modelId="{A4754D9E-6B0E-44D3-968A-3C98070B7ACD}" type="presParOf" srcId="{53547C77-9B9B-4E31-9CF8-4F100CBBF751}" destId="{BAAFEC80-DE5E-4E4C-A3D7-4557F1A69EE2}"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F10841D-A255-4D04-B4B8-6C2F516F0652}" type="doc">
      <dgm:prSet loTypeId="urn:microsoft.com/office/officeart/2005/8/layout/lProcess2" loCatId="list" qsTypeId="urn:microsoft.com/office/officeart/2005/8/quickstyle/simple1" qsCatId="simple" csTypeId="urn:microsoft.com/office/officeart/2005/8/colors/colorful3" csCatId="colorful" phldr="1"/>
      <dgm:spPr/>
      <dgm:t>
        <a:bodyPr/>
        <a:lstStyle/>
        <a:p>
          <a:endParaRPr lang="en-US"/>
        </a:p>
      </dgm:t>
    </dgm:pt>
    <dgm:pt modelId="{14D6439B-ED17-4C12-BE5F-1A48284D1DAF}">
      <dgm:prSet phldrT="[Text]" phldr="0"/>
      <dgm:spPr/>
      <dgm:t>
        <a:bodyPr/>
        <a:lstStyle/>
        <a:p>
          <a:pPr rtl="0"/>
          <a:endParaRPr lang="en-US">
            <a:latin typeface="Montserrat" pitchFamily="2" charset="77"/>
          </a:endParaRPr>
        </a:p>
      </dgm:t>
    </dgm:pt>
    <dgm:pt modelId="{FFA42010-3343-424A-A9BD-6BCD68DA2774}" type="parTrans" cxnId="{8C23B359-FA63-415A-BC8C-16D3DA61400C}">
      <dgm:prSet/>
      <dgm:spPr/>
      <dgm:t>
        <a:bodyPr/>
        <a:lstStyle/>
        <a:p>
          <a:endParaRPr lang="en-US"/>
        </a:p>
      </dgm:t>
    </dgm:pt>
    <dgm:pt modelId="{E7F7D75C-B681-45DF-9A36-633108F2B7E5}" type="sibTrans" cxnId="{8C23B359-FA63-415A-BC8C-16D3DA61400C}">
      <dgm:prSet/>
      <dgm:spPr/>
      <dgm:t>
        <a:bodyPr/>
        <a:lstStyle/>
        <a:p>
          <a:endParaRPr lang="en-US"/>
        </a:p>
      </dgm:t>
    </dgm:pt>
    <dgm:pt modelId="{C670E659-137D-44F9-8A76-7FD8DB79F5E4}">
      <dgm:prSet phldrT="[Text]" phldr="0" custT="1"/>
      <dgm:spPr/>
      <dgm:t>
        <a:bodyPr/>
        <a:lstStyle/>
        <a:p>
          <a:pPr rtl="0"/>
          <a:r>
            <a:rPr lang="en-US" sz="1300">
              <a:latin typeface="Montserrat" pitchFamily="2" charset="77"/>
            </a:rPr>
            <a:t>Adolescent- and youth-centric work addressing mental health and care practices with adolescents and young people</a:t>
          </a:r>
        </a:p>
      </dgm:t>
    </dgm:pt>
    <dgm:pt modelId="{AC1C17C8-6B3D-4468-8773-5650489E12A1}" type="parTrans" cxnId="{7FBC2193-B80A-45A2-93C2-B5A7746B7D11}">
      <dgm:prSet/>
      <dgm:spPr/>
      <dgm:t>
        <a:bodyPr/>
        <a:lstStyle/>
        <a:p>
          <a:endParaRPr lang="en-US"/>
        </a:p>
      </dgm:t>
    </dgm:pt>
    <dgm:pt modelId="{4591C913-84E9-49D6-BDC5-A2B70C3FA561}" type="sibTrans" cxnId="{7FBC2193-B80A-45A2-93C2-B5A7746B7D11}">
      <dgm:prSet/>
      <dgm:spPr/>
      <dgm:t>
        <a:bodyPr/>
        <a:lstStyle/>
        <a:p>
          <a:endParaRPr lang="en-US"/>
        </a:p>
      </dgm:t>
    </dgm:pt>
    <dgm:pt modelId="{78AAB785-F62C-4664-91D1-A9DCC004F497}">
      <dgm:prSet phldrT="[Text]" phldr="0" custT="1"/>
      <dgm:spPr>
        <a:noFill/>
        <a:ln>
          <a:noFill/>
        </a:ln>
      </dgm:spPr>
      <dgm:t>
        <a:bodyPr/>
        <a:lstStyle/>
        <a:p>
          <a:pPr rtl="0"/>
          <a:r>
            <a:rPr lang="en-US" sz="1400" b="1">
              <a:solidFill>
                <a:schemeClr val="tx2"/>
              </a:solidFill>
              <a:latin typeface="Montserrat" pitchFamily="2" charset="77"/>
            </a:rPr>
            <a:t>SURBHI KUMAR</a:t>
          </a:r>
        </a:p>
        <a:p>
          <a:pPr rtl="0"/>
          <a:r>
            <a:rPr lang="en-US" sz="1400" b="1">
              <a:solidFill>
                <a:schemeClr val="tx2"/>
              </a:solidFill>
              <a:latin typeface="Montserrat" pitchFamily="2" charset="77"/>
            </a:rPr>
            <a:t>THE YP FOUNDATION</a:t>
          </a:r>
        </a:p>
      </dgm:t>
    </dgm:pt>
    <dgm:pt modelId="{AA49E82E-6B93-4963-8747-CEC4BECA31A4}" type="parTrans" cxnId="{57E0E407-C573-49E1-BBA4-42FAB7C44D21}">
      <dgm:prSet/>
      <dgm:spPr/>
      <dgm:t>
        <a:bodyPr/>
        <a:lstStyle/>
        <a:p>
          <a:endParaRPr lang="en-US"/>
        </a:p>
      </dgm:t>
    </dgm:pt>
    <dgm:pt modelId="{2715A249-0336-4200-B703-CE9A28845C1F}" type="sibTrans" cxnId="{57E0E407-C573-49E1-BBA4-42FAB7C44D21}">
      <dgm:prSet/>
      <dgm:spPr/>
      <dgm:t>
        <a:bodyPr/>
        <a:lstStyle/>
        <a:p>
          <a:endParaRPr lang="en-US"/>
        </a:p>
      </dgm:t>
    </dgm:pt>
    <dgm:pt modelId="{EE5AB839-1344-4638-8565-E4D3B038B340}" type="pres">
      <dgm:prSet presAssocID="{8F10841D-A255-4D04-B4B8-6C2F516F0652}" presName="theList" presStyleCnt="0">
        <dgm:presLayoutVars>
          <dgm:dir/>
          <dgm:animLvl val="lvl"/>
          <dgm:resizeHandles val="exact"/>
        </dgm:presLayoutVars>
      </dgm:prSet>
      <dgm:spPr/>
    </dgm:pt>
    <dgm:pt modelId="{AB36DE26-F64F-4557-AAB4-66FC0E5DDA95}" type="pres">
      <dgm:prSet presAssocID="{14D6439B-ED17-4C12-BE5F-1A48284D1DAF}" presName="compNode" presStyleCnt="0"/>
      <dgm:spPr/>
    </dgm:pt>
    <dgm:pt modelId="{4A8FCFC7-5007-4513-85B8-F0CABA547A64}" type="pres">
      <dgm:prSet presAssocID="{14D6439B-ED17-4C12-BE5F-1A48284D1DAF}" presName="aNode" presStyleLbl="bgShp" presStyleIdx="0" presStyleCnt="1" custScaleX="52207"/>
      <dgm:spPr/>
    </dgm:pt>
    <dgm:pt modelId="{3EB521A8-F330-4826-817F-84724925F564}" type="pres">
      <dgm:prSet presAssocID="{14D6439B-ED17-4C12-BE5F-1A48284D1DAF}" presName="textNode" presStyleLbl="bgShp" presStyleIdx="0" presStyleCnt="1"/>
      <dgm:spPr/>
    </dgm:pt>
    <dgm:pt modelId="{D16F9E69-89C1-45B0-86F1-EDDBB0577EDD}" type="pres">
      <dgm:prSet presAssocID="{14D6439B-ED17-4C12-BE5F-1A48284D1DAF}" presName="compChildNode" presStyleCnt="0"/>
      <dgm:spPr/>
    </dgm:pt>
    <dgm:pt modelId="{B5123B82-0874-4959-BA4D-5578E30900B3}" type="pres">
      <dgm:prSet presAssocID="{14D6439B-ED17-4C12-BE5F-1A48284D1DAF}" presName="theInnerList" presStyleCnt="0"/>
      <dgm:spPr/>
    </dgm:pt>
    <dgm:pt modelId="{B5979D05-FACC-4A8D-A6EA-7EFC825AD2DD}" type="pres">
      <dgm:prSet presAssocID="{C670E659-137D-44F9-8A76-7FD8DB79F5E4}" presName="childNode" presStyleLbl="node1" presStyleIdx="0" presStyleCnt="2" custScaleX="59391" custScaleY="28574" custLinFactY="30287" custLinFactNeighborX="67" custLinFactNeighborY="100000">
        <dgm:presLayoutVars>
          <dgm:bulletEnabled val="1"/>
        </dgm:presLayoutVars>
      </dgm:prSet>
      <dgm:spPr/>
    </dgm:pt>
    <dgm:pt modelId="{9527BE49-3C89-4987-B60C-0C4DFB5007BE}" type="pres">
      <dgm:prSet presAssocID="{C670E659-137D-44F9-8A76-7FD8DB79F5E4}" presName="aSpace2" presStyleCnt="0"/>
      <dgm:spPr/>
    </dgm:pt>
    <dgm:pt modelId="{72F1F9E0-F862-47E2-8468-C3F8B41A78C2}" type="pres">
      <dgm:prSet presAssocID="{78AAB785-F62C-4664-91D1-A9DCC004F497}" presName="childNode" presStyleLbl="node1" presStyleIdx="1" presStyleCnt="2" custScaleX="68700" custScaleY="23219" custLinFactY="-86933" custLinFactNeighborX="1235" custLinFactNeighborY="-100000">
        <dgm:presLayoutVars>
          <dgm:bulletEnabled val="1"/>
        </dgm:presLayoutVars>
      </dgm:prSet>
      <dgm:spPr/>
    </dgm:pt>
  </dgm:ptLst>
  <dgm:cxnLst>
    <dgm:cxn modelId="{57E0E407-C573-49E1-BBA4-42FAB7C44D21}" srcId="{14D6439B-ED17-4C12-BE5F-1A48284D1DAF}" destId="{78AAB785-F62C-4664-91D1-A9DCC004F497}" srcOrd="1" destOrd="0" parTransId="{AA49E82E-6B93-4963-8747-CEC4BECA31A4}" sibTransId="{2715A249-0336-4200-B703-CE9A28845C1F}"/>
    <dgm:cxn modelId="{95885E68-936E-43B7-9937-E884ABF393F2}" type="presOf" srcId="{78AAB785-F62C-4664-91D1-A9DCC004F497}" destId="{72F1F9E0-F862-47E2-8468-C3F8B41A78C2}" srcOrd="0" destOrd="0" presId="urn:microsoft.com/office/officeart/2005/8/layout/lProcess2"/>
    <dgm:cxn modelId="{8C23B359-FA63-415A-BC8C-16D3DA61400C}" srcId="{8F10841D-A255-4D04-B4B8-6C2F516F0652}" destId="{14D6439B-ED17-4C12-BE5F-1A48284D1DAF}" srcOrd="0" destOrd="0" parTransId="{FFA42010-3343-424A-A9BD-6BCD68DA2774}" sibTransId="{E7F7D75C-B681-45DF-9A36-633108F2B7E5}"/>
    <dgm:cxn modelId="{49274589-B3FD-43BC-9417-81EC641465A6}" type="presOf" srcId="{8F10841D-A255-4D04-B4B8-6C2F516F0652}" destId="{EE5AB839-1344-4638-8565-E4D3B038B340}" srcOrd="0" destOrd="0" presId="urn:microsoft.com/office/officeart/2005/8/layout/lProcess2"/>
    <dgm:cxn modelId="{7FBC2193-B80A-45A2-93C2-B5A7746B7D11}" srcId="{14D6439B-ED17-4C12-BE5F-1A48284D1DAF}" destId="{C670E659-137D-44F9-8A76-7FD8DB79F5E4}" srcOrd="0" destOrd="0" parTransId="{AC1C17C8-6B3D-4468-8773-5650489E12A1}" sibTransId="{4591C913-84E9-49D6-BDC5-A2B70C3FA561}"/>
    <dgm:cxn modelId="{9CC5E8B8-6A73-452F-93D4-B46CD1D0698F}" type="presOf" srcId="{C670E659-137D-44F9-8A76-7FD8DB79F5E4}" destId="{B5979D05-FACC-4A8D-A6EA-7EFC825AD2DD}" srcOrd="0" destOrd="0" presId="urn:microsoft.com/office/officeart/2005/8/layout/lProcess2"/>
    <dgm:cxn modelId="{3527A6D8-9FC5-492F-9DAC-D32F2D1D4EFA}" type="presOf" srcId="{14D6439B-ED17-4C12-BE5F-1A48284D1DAF}" destId="{4A8FCFC7-5007-4513-85B8-F0CABA547A64}" srcOrd="0" destOrd="0" presId="urn:microsoft.com/office/officeart/2005/8/layout/lProcess2"/>
    <dgm:cxn modelId="{4D0836EF-7FD0-4CB8-BD49-88DF5CFE7632}" type="presOf" srcId="{14D6439B-ED17-4C12-BE5F-1A48284D1DAF}" destId="{3EB521A8-F330-4826-817F-84724925F564}" srcOrd="1" destOrd="0" presId="urn:microsoft.com/office/officeart/2005/8/layout/lProcess2"/>
    <dgm:cxn modelId="{C2AA2F65-8E98-4B28-B2B2-911C29BE7C8A}" type="presParOf" srcId="{EE5AB839-1344-4638-8565-E4D3B038B340}" destId="{AB36DE26-F64F-4557-AAB4-66FC0E5DDA95}" srcOrd="0" destOrd="0" presId="urn:microsoft.com/office/officeart/2005/8/layout/lProcess2"/>
    <dgm:cxn modelId="{7EA018C4-17C6-44EC-98AF-8568E6856F8B}" type="presParOf" srcId="{AB36DE26-F64F-4557-AAB4-66FC0E5DDA95}" destId="{4A8FCFC7-5007-4513-85B8-F0CABA547A64}" srcOrd="0" destOrd="0" presId="urn:microsoft.com/office/officeart/2005/8/layout/lProcess2"/>
    <dgm:cxn modelId="{1D22A405-0C22-46A2-B9D5-3D3C64D0C457}" type="presParOf" srcId="{AB36DE26-F64F-4557-AAB4-66FC0E5DDA95}" destId="{3EB521A8-F330-4826-817F-84724925F564}" srcOrd="1" destOrd="0" presId="urn:microsoft.com/office/officeart/2005/8/layout/lProcess2"/>
    <dgm:cxn modelId="{04B512DC-D424-4226-9C4F-5B725F1448C5}" type="presParOf" srcId="{AB36DE26-F64F-4557-AAB4-66FC0E5DDA95}" destId="{D16F9E69-89C1-45B0-86F1-EDDBB0577EDD}" srcOrd="2" destOrd="0" presId="urn:microsoft.com/office/officeart/2005/8/layout/lProcess2"/>
    <dgm:cxn modelId="{1219599C-0463-4EA2-A0BF-C1AEEDBF361E}" type="presParOf" srcId="{D16F9E69-89C1-45B0-86F1-EDDBB0577EDD}" destId="{B5123B82-0874-4959-BA4D-5578E30900B3}" srcOrd="0" destOrd="0" presId="urn:microsoft.com/office/officeart/2005/8/layout/lProcess2"/>
    <dgm:cxn modelId="{FBFEF027-62F6-41ED-BB17-1995615C35F7}" type="presParOf" srcId="{B5123B82-0874-4959-BA4D-5578E30900B3}" destId="{B5979D05-FACC-4A8D-A6EA-7EFC825AD2DD}" srcOrd="0" destOrd="0" presId="urn:microsoft.com/office/officeart/2005/8/layout/lProcess2"/>
    <dgm:cxn modelId="{4D80AAC0-6E0D-471A-89E7-A773F00A70CB}" type="presParOf" srcId="{B5123B82-0874-4959-BA4D-5578E30900B3}" destId="{9527BE49-3C89-4987-B60C-0C4DFB5007BE}" srcOrd="1" destOrd="0" presId="urn:microsoft.com/office/officeart/2005/8/layout/lProcess2"/>
    <dgm:cxn modelId="{BDEAEFEC-AC1C-49DB-914F-5C08A9ED10C7}" type="presParOf" srcId="{B5123B82-0874-4959-BA4D-5578E30900B3}" destId="{72F1F9E0-F862-47E2-8468-C3F8B41A78C2}"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F10841D-A255-4D04-B4B8-6C2F516F0652}" type="doc">
      <dgm:prSet loTypeId="urn:microsoft.com/office/officeart/2005/8/layout/lProcess2" loCatId="list" qsTypeId="urn:microsoft.com/office/officeart/2005/8/quickstyle/simple1" qsCatId="simple" csTypeId="urn:microsoft.com/office/officeart/2005/8/colors/colorful3" csCatId="colorful" phldr="1"/>
      <dgm:spPr/>
      <dgm:t>
        <a:bodyPr/>
        <a:lstStyle/>
        <a:p>
          <a:endParaRPr lang="en-US"/>
        </a:p>
      </dgm:t>
    </dgm:pt>
    <dgm:pt modelId="{14D6439B-ED17-4C12-BE5F-1A48284D1DAF}">
      <dgm:prSet phldrT="[Text]" phldr="0"/>
      <dgm:spPr/>
      <dgm:t>
        <a:bodyPr/>
        <a:lstStyle/>
        <a:p>
          <a:pPr rtl="0"/>
          <a:endParaRPr lang="en-US">
            <a:latin typeface="Montserrat" pitchFamily="2" charset="77"/>
          </a:endParaRPr>
        </a:p>
      </dgm:t>
    </dgm:pt>
    <dgm:pt modelId="{FFA42010-3343-424A-A9BD-6BCD68DA2774}" type="parTrans" cxnId="{8C23B359-FA63-415A-BC8C-16D3DA61400C}">
      <dgm:prSet/>
      <dgm:spPr/>
      <dgm:t>
        <a:bodyPr/>
        <a:lstStyle/>
        <a:p>
          <a:endParaRPr lang="en-US"/>
        </a:p>
      </dgm:t>
    </dgm:pt>
    <dgm:pt modelId="{E7F7D75C-B681-45DF-9A36-633108F2B7E5}" type="sibTrans" cxnId="{8C23B359-FA63-415A-BC8C-16D3DA61400C}">
      <dgm:prSet/>
      <dgm:spPr/>
      <dgm:t>
        <a:bodyPr/>
        <a:lstStyle/>
        <a:p>
          <a:endParaRPr lang="en-US"/>
        </a:p>
      </dgm:t>
    </dgm:pt>
    <dgm:pt modelId="{C670E659-137D-44F9-8A76-7FD8DB79F5E4}">
      <dgm:prSet phldrT="[Text]" phldr="0" custT="1"/>
      <dgm:spPr/>
      <dgm:t>
        <a:bodyPr/>
        <a:lstStyle/>
        <a:p>
          <a:pPr rtl="0"/>
          <a:r>
            <a:rPr lang="en-US" sz="1300">
              <a:latin typeface="Montserrat" pitchFamily="2" charset="77"/>
            </a:rPr>
            <a:t>WHO</a:t>
          </a:r>
        </a:p>
      </dgm:t>
    </dgm:pt>
    <dgm:pt modelId="{AC1C17C8-6B3D-4468-8773-5650489E12A1}" type="parTrans" cxnId="{7FBC2193-B80A-45A2-93C2-B5A7746B7D11}">
      <dgm:prSet/>
      <dgm:spPr/>
      <dgm:t>
        <a:bodyPr/>
        <a:lstStyle/>
        <a:p>
          <a:endParaRPr lang="en-US"/>
        </a:p>
      </dgm:t>
    </dgm:pt>
    <dgm:pt modelId="{4591C913-84E9-49D6-BDC5-A2B70C3FA561}" type="sibTrans" cxnId="{7FBC2193-B80A-45A2-93C2-B5A7746B7D11}">
      <dgm:prSet/>
      <dgm:spPr/>
      <dgm:t>
        <a:bodyPr/>
        <a:lstStyle/>
        <a:p>
          <a:endParaRPr lang="en-US"/>
        </a:p>
      </dgm:t>
    </dgm:pt>
    <dgm:pt modelId="{78AAB785-F62C-4664-91D1-A9DCC004F497}">
      <dgm:prSet phldrT="[Text]" phldr="0" custT="1"/>
      <dgm:spPr>
        <a:noFill/>
        <a:ln>
          <a:noFill/>
        </a:ln>
      </dgm:spPr>
      <dgm:t>
        <a:bodyPr/>
        <a:lstStyle/>
        <a:p>
          <a:pPr rtl="0"/>
          <a:r>
            <a:rPr lang="en-US" sz="1400" b="1">
              <a:solidFill>
                <a:schemeClr val="tx2"/>
              </a:solidFill>
              <a:latin typeface="Montserrat" pitchFamily="2" charset="77"/>
            </a:rPr>
            <a:t>CHRISTINA PALLITTO</a:t>
          </a:r>
        </a:p>
      </dgm:t>
    </dgm:pt>
    <dgm:pt modelId="{AA49E82E-6B93-4963-8747-CEC4BECA31A4}" type="parTrans" cxnId="{57E0E407-C573-49E1-BBA4-42FAB7C44D21}">
      <dgm:prSet/>
      <dgm:spPr/>
      <dgm:t>
        <a:bodyPr/>
        <a:lstStyle/>
        <a:p>
          <a:endParaRPr lang="en-US"/>
        </a:p>
      </dgm:t>
    </dgm:pt>
    <dgm:pt modelId="{2715A249-0336-4200-B703-CE9A28845C1F}" type="sibTrans" cxnId="{57E0E407-C573-49E1-BBA4-42FAB7C44D21}">
      <dgm:prSet/>
      <dgm:spPr/>
      <dgm:t>
        <a:bodyPr/>
        <a:lstStyle/>
        <a:p>
          <a:endParaRPr lang="en-US"/>
        </a:p>
      </dgm:t>
    </dgm:pt>
    <dgm:pt modelId="{265F400E-788C-46A0-8898-B81ED84932F5}">
      <dgm:prSet phldrT="[Text]" phldr="0"/>
      <dgm:spPr/>
      <dgm:t>
        <a:bodyPr/>
        <a:lstStyle/>
        <a:p>
          <a:pPr rtl="0"/>
          <a:endParaRPr lang="en-US">
            <a:latin typeface="Montserrat" pitchFamily="2" charset="77"/>
          </a:endParaRPr>
        </a:p>
      </dgm:t>
    </dgm:pt>
    <dgm:pt modelId="{1DBEB454-89DD-4255-9DE2-E54760996211}" type="parTrans" cxnId="{86ABEAF7-16F0-4E46-83AD-4725BDB12FC4}">
      <dgm:prSet/>
      <dgm:spPr/>
      <dgm:t>
        <a:bodyPr/>
        <a:lstStyle/>
        <a:p>
          <a:endParaRPr lang="en-US"/>
        </a:p>
      </dgm:t>
    </dgm:pt>
    <dgm:pt modelId="{5E411720-FB04-41F8-B455-61F1DB157AB5}" type="sibTrans" cxnId="{86ABEAF7-16F0-4E46-83AD-4725BDB12FC4}">
      <dgm:prSet/>
      <dgm:spPr/>
      <dgm:t>
        <a:bodyPr/>
        <a:lstStyle/>
        <a:p>
          <a:endParaRPr lang="en-US"/>
        </a:p>
      </dgm:t>
    </dgm:pt>
    <dgm:pt modelId="{634F8634-A3A4-46DE-8CF1-C7C80DDF7879}">
      <dgm:prSet phldrT="[Text]" phldr="0" custT="1"/>
      <dgm:spPr/>
      <dgm:t>
        <a:bodyPr/>
        <a:lstStyle/>
        <a:p>
          <a:pPr rtl="0"/>
          <a:r>
            <a:rPr lang="en-GB" sz="1300" b="0">
              <a:solidFill>
                <a:schemeClr val="bg1"/>
              </a:solidFill>
              <a:latin typeface="Montserrat" pitchFamily="2" charset="77"/>
            </a:rPr>
            <a:t>ROZARIA MEMORIAL TRUST</a:t>
          </a:r>
          <a:endParaRPr lang="en-US" sz="1300" b="0">
            <a:solidFill>
              <a:schemeClr val="bg1"/>
            </a:solidFill>
            <a:latin typeface="Montserrat" pitchFamily="2" charset="77"/>
          </a:endParaRPr>
        </a:p>
      </dgm:t>
    </dgm:pt>
    <dgm:pt modelId="{BAD97211-902F-4389-847F-57BE735A2F72}" type="parTrans" cxnId="{DA44E09A-AE3A-40D2-9D37-DC4787EC48E4}">
      <dgm:prSet/>
      <dgm:spPr/>
      <dgm:t>
        <a:bodyPr/>
        <a:lstStyle/>
        <a:p>
          <a:endParaRPr lang="en-US"/>
        </a:p>
      </dgm:t>
    </dgm:pt>
    <dgm:pt modelId="{9E28FC18-CB29-4202-9359-885EF6D11C55}" type="sibTrans" cxnId="{DA44E09A-AE3A-40D2-9D37-DC4787EC48E4}">
      <dgm:prSet/>
      <dgm:spPr/>
      <dgm:t>
        <a:bodyPr/>
        <a:lstStyle/>
        <a:p>
          <a:endParaRPr lang="en-US"/>
        </a:p>
      </dgm:t>
    </dgm:pt>
    <dgm:pt modelId="{1968BB22-1A00-4726-85FB-9B1B15583211}">
      <dgm:prSet phldrT="[Text]" phldr="0" custT="1"/>
      <dgm:spPr>
        <a:noFill/>
        <a:ln>
          <a:noFill/>
        </a:ln>
      </dgm:spPr>
      <dgm:t>
        <a:bodyPr/>
        <a:lstStyle/>
        <a:p>
          <a:pPr rtl="0"/>
          <a:r>
            <a:rPr lang="en-US" sz="1500" b="1">
              <a:solidFill>
                <a:schemeClr val="tx2"/>
              </a:solidFill>
              <a:latin typeface="Montserrat" pitchFamily="2" charset="77"/>
            </a:rPr>
            <a:t>LOVENESS MUDZURU</a:t>
          </a:r>
        </a:p>
      </dgm:t>
    </dgm:pt>
    <dgm:pt modelId="{016D9F63-3FE6-4B16-B450-C1726FCD20A6}" type="parTrans" cxnId="{2CEA05E0-0B87-41B1-ADEE-FA9822762E2B}">
      <dgm:prSet/>
      <dgm:spPr/>
      <dgm:t>
        <a:bodyPr/>
        <a:lstStyle/>
        <a:p>
          <a:endParaRPr lang="en-US"/>
        </a:p>
      </dgm:t>
    </dgm:pt>
    <dgm:pt modelId="{9FF0387E-0FB3-438D-870A-785741A448CD}" type="sibTrans" cxnId="{2CEA05E0-0B87-41B1-ADEE-FA9822762E2B}">
      <dgm:prSet/>
      <dgm:spPr/>
      <dgm:t>
        <a:bodyPr/>
        <a:lstStyle/>
        <a:p>
          <a:endParaRPr lang="en-US"/>
        </a:p>
      </dgm:t>
    </dgm:pt>
    <dgm:pt modelId="{EE5AB839-1344-4638-8565-E4D3B038B340}" type="pres">
      <dgm:prSet presAssocID="{8F10841D-A255-4D04-B4B8-6C2F516F0652}" presName="theList" presStyleCnt="0">
        <dgm:presLayoutVars>
          <dgm:dir/>
          <dgm:animLvl val="lvl"/>
          <dgm:resizeHandles val="exact"/>
        </dgm:presLayoutVars>
      </dgm:prSet>
      <dgm:spPr/>
    </dgm:pt>
    <dgm:pt modelId="{AB36DE26-F64F-4557-AAB4-66FC0E5DDA95}" type="pres">
      <dgm:prSet presAssocID="{14D6439B-ED17-4C12-BE5F-1A48284D1DAF}" presName="compNode" presStyleCnt="0"/>
      <dgm:spPr/>
    </dgm:pt>
    <dgm:pt modelId="{4A8FCFC7-5007-4513-85B8-F0CABA547A64}" type="pres">
      <dgm:prSet presAssocID="{14D6439B-ED17-4C12-BE5F-1A48284D1DAF}" presName="aNode" presStyleLbl="bgShp" presStyleIdx="0" presStyleCnt="2" custScaleX="43180"/>
      <dgm:spPr/>
    </dgm:pt>
    <dgm:pt modelId="{3EB521A8-F330-4826-817F-84724925F564}" type="pres">
      <dgm:prSet presAssocID="{14D6439B-ED17-4C12-BE5F-1A48284D1DAF}" presName="textNode" presStyleLbl="bgShp" presStyleIdx="0" presStyleCnt="2"/>
      <dgm:spPr/>
    </dgm:pt>
    <dgm:pt modelId="{D16F9E69-89C1-45B0-86F1-EDDBB0577EDD}" type="pres">
      <dgm:prSet presAssocID="{14D6439B-ED17-4C12-BE5F-1A48284D1DAF}" presName="compChildNode" presStyleCnt="0"/>
      <dgm:spPr/>
    </dgm:pt>
    <dgm:pt modelId="{B5123B82-0874-4959-BA4D-5578E30900B3}" type="pres">
      <dgm:prSet presAssocID="{14D6439B-ED17-4C12-BE5F-1A48284D1DAF}" presName="theInnerList" presStyleCnt="0"/>
      <dgm:spPr/>
    </dgm:pt>
    <dgm:pt modelId="{B5979D05-FACC-4A8D-A6EA-7EFC825AD2DD}" type="pres">
      <dgm:prSet presAssocID="{C670E659-137D-44F9-8A76-7FD8DB79F5E4}" presName="childNode" presStyleLbl="node1" presStyleIdx="0" presStyleCnt="4" custScaleX="36670" custScaleY="19234" custLinFactY="30287" custLinFactNeighborX="-1085" custLinFactNeighborY="100000">
        <dgm:presLayoutVars>
          <dgm:bulletEnabled val="1"/>
        </dgm:presLayoutVars>
      </dgm:prSet>
      <dgm:spPr/>
    </dgm:pt>
    <dgm:pt modelId="{9527BE49-3C89-4987-B60C-0C4DFB5007BE}" type="pres">
      <dgm:prSet presAssocID="{C670E659-137D-44F9-8A76-7FD8DB79F5E4}" presName="aSpace2" presStyleCnt="0"/>
      <dgm:spPr/>
    </dgm:pt>
    <dgm:pt modelId="{72F1F9E0-F862-47E2-8468-C3F8B41A78C2}" type="pres">
      <dgm:prSet presAssocID="{78AAB785-F62C-4664-91D1-A9DCC004F497}" presName="childNode" presStyleLbl="node1" presStyleIdx="1" presStyleCnt="4" custScaleX="49262" custScaleY="23219" custLinFactY="-77594" custLinFactNeighborX="2076" custLinFactNeighborY="-100000">
        <dgm:presLayoutVars>
          <dgm:bulletEnabled val="1"/>
        </dgm:presLayoutVars>
      </dgm:prSet>
      <dgm:spPr/>
    </dgm:pt>
    <dgm:pt modelId="{85D9FCB9-0231-489D-B859-264E32D4FA6A}" type="pres">
      <dgm:prSet presAssocID="{14D6439B-ED17-4C12-BE5F-1A48284D1DAF}" presName="aSpace" presStyleCnt="0"/>
      <dgm:spPr/>
    </dgm:pt>
    <dgm:pt modelId="{912CD433-B24B-4C8F-B18B-3AF3E8FC99A1}" type="pres">
      <dgm:prSet presAssocID="{265F400E-788C-46A0-8898-B81ED84932F5}" presName="compNode" presStyleCnt="0"/>
      <dgm:spPr/>
    </dgm:pt>
    <dgm:pt modelId="{1C2E7927-412B-41D8-AD93-D2E71EAE562F}" type="pres">
      <dgm:prSet presAssocID="{265F400E-788C-46A0-8898-B81ED84932F5}" presName="aNode" presStyleLbl="bgShp" presStyleIdx="1" presStyleCnt="2" custScaleX="43180"/>
      <dgm:spPr/>
    </dgm:pt>
    <dgm:pt modelId="{74544C55-F1C4-4BFA-A150-B267582FD711}" type="pres">
      <dgm:prSet presAssocID="{265F400E-788C-46A0-8898-B81ED84932F5}" presName="textNode" presStyleLbl="bgShp" presStyleIdx="1" presStyleCnt="2"/>
      <dgm:spPr/>
    </dgm:pt>
    <dgm:pt modelId="{7C4A1A85-90B9-45DC-8F71-E6DA8ACF6C58}" type="pres">
      <dgm:prSet presAssocID="{265F400E-788C-46A0-8898-B81ED84932F5}" presName="compChildNode" presStyleCnt="0"/>
      <dgm:spPr/>
    </dgm:pt>
    <dgm:pt modelId="{E999A85D-2CBD-444E-AD65-C48C17D373A7}" type="pres">
      <dgm:prSet presAssocID="{265F400E-788C-46A0-8898-B81ED84932F5}" presName="theInnerList" presStyleCnt="0"/>
      <dgm:spPr/>
    </dgm:pt>
    <dgm:pt modelId="{B5D4FD74-044D-4EB2-98C9-5A7191B8B197}" type="pres">
      <dgm:prSet presAssocID="{634F8634-A3A4-46DE-8CF1-C7C80DDF7879}" presName="childNode" presStyleLbl="node1" presStyleIdx="2" presStyleCnt="4" custScaleX="50939" custScaleY="19322" custLinFactY="29660" custLinFactNeighborX="-47" custLinFactNeighborY="100000">
        <dgm:presLayoutVars>
          <dgm:bulletEnabled val="1"/>
        </dgm:presLayoutVars>
      </dgm:prSet>
      <dgm:spPr/>
    </dgm:pt>
    <dgm:pt modelId="{1E2E3C76-3F5B-4341-9815-679777756D27}" type="pres">
      <dgm:prSet presAssocID="{634F8634-A3A4-46DE-8CF1-C7C80DDF7879}" presName="aSpace2" presStyleCnt="0"/>
      <dgm:spPr/>
    </dgm:pt>
    <dgm:pt modelId="{A04A9B5C-41AA-4655-B965-343E4C7C7E43}" type="pres">
      <dgm:prSet presAssocID="{1968BB22-1A00-4726-85FB-9B1B15583211}" presName="childNode" presStyleLbl="node1" presStyleIdx="3" presStyleCnt="4" custScaleX="56421" custScaleY="21454" custLinFactY="-80423" custLinFactNeighborX="902" custLinFactNeighborY="-100000">
        <dgm:presLayoutVars>
          <dgm:bulletEnabled val="1"/>
        </dgm:presLayoutVars>
      </dgm:prSet>
      <dgm:spPr/>
    </dgm:pt>
  </dgm:ptLst>
  <dgm:cxnLst>
    <dgm:cxn modelId="{57E0E407-C573-49E1-BBA4-42FAB7C44D21}" srcId="{14D6439B-ED17-4C12-BE5F-1A48284D1DAF}" destId="{78AAB785-F62C-4664-91D1-A9DCC004F497}" srcOrd="1" destOrd="0" parTransId="{AA49E82E-6B93-4963-8747-CEC4BECA31A4}" sibTransId="{2715A249-0336-4200-B703-CE9A28845C1F}"/>
    <dgm:cxn modelId="{770EA52F-C5B0-479B-8496-285773477469}" type="presOf" srcId="{265F400E-788C-46A0-8898-B81ED84932F5}" destId="{1C2E7927-412B-41D8-AD93-D2E71EAE562F}" srcOrd="0" destOrd="0" presId="urn:microsoft.com/office/officeart/2005/8/layout/lProcess2"/>
    <dgm:cxn modelId="{99418838-1281-4BF2-A162-A409CCF1C750}" type="presOf" srcId="{1968BB22-1A00-4726-85FB-9B1B15583211}" destId="{A04A9B5C-41AA-4655-B965-343E4C7C7E43}" srcOrd="0" destOrd="0" presId="urn:microsoft.com/office/officeart/2005/8/layout/lProcess2"/>
    <dgm:cxn modelId="{1D23BA39-4FDA-43BE-8D88-8DED080A49D9}" type="presOf" srcId="{634F8634-A3A4-46DE-8CF1-C7C80DDF7879}" destId="{B5D4FD74-044D-4EB2-98C9-5A7191B8B197}" srcOrd="0" destOrd="0" presId="urn:microsoft.com/office/officeart/2005/8/layout/lProcess2"/>
    <dgm:cxn modelId="{95885E68-936E-43B7-9937-E884ABF393F2}" type="presOf" srcId="{78AAB785-F62C-4664-91D1-A9DCC004F497}" destId="{72F1F9E0-F862-47E2-8468-C3F8B41A78C2}" srcOrd="0" destOrd="0" presId="urn:microsoft.com/office/officeart/2005/8/layout/lProcess2"/>
    <dgm:cxn modelId="{EFCC9977-FF47-4073-B00A-C7540CD9D2D2}" type="presOf" srcId="{265F400E-788C-46A0-8898-B81ED84932F5}" destId="{74544C55-F1C4-4BFA-A150-B267582FD711}" srcOrd="1" destOrd="0" presId="urn:microsoft.com/office/officeart/2005/8/layout/lProcess2"/>
    <dgm:cxn modelId="{8C23B359-FA63-415A-BC8C-16D3DA61400C}" srcId="{8F10841D-A255-4D04-B4B8-6C2F516F0652}" destId="{14D6439B-ED17-4C12-BE5F-1A48284D1DAF}" srcOrd="0" destOrd="0" parTransId="{FFA42010-3343-424A-A9BD-6BCD68DA2774}" sibTransId="{E7F7D75C-B681-45DF-9A36-633108F2B7E5}"/>
    <dgm:cxn modelId="{49274589-B3FD-43BC-9417-81EC641465A6}" type="presOf" srcId="{8F10841D-A255-4D04-B4B8-6C2F516F0652}" destId="{EE5AB839-1344-4638-8565-E4D3B038B340}" srcOrd="0" destOrd="0" presId="urn:microsoft.com/office/officeart/2005/8/layout/lProcess2"/>
    <dgm:cxn modelId="{7FBC2193-B80A-45A2-93C2-B5A7746B7D11}" srcId="{14D6439B-ED17-4C12-BE5F-1A48284D1DAF}" destId="{C670E659-137D-44F9-8A76-7FD8DB79F5E4}" srcOrd="0" destOrd="0" parTransId="{AC1C17C8-6B3D-4468-8773-5650489E12A1}" sibTransId="{4591C913-84E9-49D6-BDC5-A2B70C3FA561}"/>
    <dgm:cxn modelId="{DA44E09A-AE3A-40D2-9D37-DC4787EC48E4}" srcId="{265F400E-788C-46A0-8898-B81ED84932F5}" destId="{634F8634-A3A4-46DE-8CF1-C7C80DDF7879}" srcOrd="0" destOrd="0" parTransId="{BAD97211-902F-4389-847F-57BE735A2F72}" sibTransId="{9E28FC18-CB29-4202-9359-885EF6D11C55}"/>
    <dgm:cxn modelId="{9CC5E8B8-6A73-452F-93D4-B46CD1D0698F}" type="presOf" srcId="{C670E659-137D-44F9-8A76-7FD8DB79F5E4}" destId="{B5979D05-FACC-4A8D-A6EA-7EFC825AD2DD}" srcOrd="0" destOrd="0" presId="urn:microsoft.com/office/officeart/2005/8/layout/lProcess2"/>
    <dgm:cxn modelId="{3527A6D8-9FC5-492F-9DAC-D32F2D1D4EFA}" type="presOf" srcId="{14D6439B-ED17-4C12-BE5F-1A48284D1DAF}" destId="{4A8FCFC7-5007-4513-85B8-F0CABA547A64}" srcOrd="0" destOrd="0" presId="urn:microsoft.com/office/officeart/2005/8/layout/lProcess2"/>
    <dgm:cxn modelId="{2CEA05E0-0B87-41B1-ADEE-FA9822762E2B}" srcId="{265F400E-788C-46A0-8898-B81ED84932F5}" destId="{1968BB22-1A00-4726-85FB-9B1B15583211}" srcOrd="1" destOrd="0" parTransId="{016D9F63-3FE6-4B16-B450-C1726FCD20A6}" sibTransId="{9FF0387E-0FB3-438D-870A-785741A448CD}"/>
    <dgm:cxn modelId="{4D0836EF-7FD0-4CB8-BD49-88DF5CFE7632}" type="presOf" srcId="{14D6439B-ED17-4C12-BE5F-1A48284D1DAF}" destId="{3EB521A8-F330-4826-817F-84724925F564}" srcOrd="1" destOrd="0" presId="urn:microsoft.com/office/officeart/2005/8/layout/lProcess2"/>
    <dgm:cxn modelId="{86ABEAF7-16F0-4E46-83AD-4725BDB12FC4}" srcId="{8F10841D-A255-4D04-B4B8-6C2F516F0652}" destId="{265F400E-788C-46A0-8898-B81ED84932F5}" srcOrd="1" destOrd="0" parTransId="{1DBEB454-89DD-4255-9DE2-E54760996211}" sibTransId="{5E411720-FB04-41F8-B455-61F1DB157AB5}"/>
    <dgm:cxn modelId="{C2AA2F65-8E98-4B28-B2B2-911C29BE7C8A}" type="presParOf" srcId="{EE5AB839-1344-4638-8565-E4D3B038B340}" destId="{AB36DE26-F64F-4557-AAB4-66FC0E5DDA95}" srcOrd="0" destOrd="0" presId="urn:microsoft.com/office/officeart/2005/8/layout/lProcess2"/>
    <dgm:cxn modelId="{7EA018C4-17C6-44EC-98AF-8568E6856F8B}" type="presParOf" srcId="{AB36DE26-F64F-4557-AAB4-66FC0E5DDA95}" destId="{4A8FCFC7-5007-4513-85B8-F0CABA547A64}" srcOrd="0" destOrd="0" presId="urn:microsoft.com/office/officeart/2005/8/layout/lProcess2"/>
    <dgm:cxn modelId="{1D22A405-0C22-46A2-B9D5-3D3C64D0C457}" type="presParOf" srcId="{AB36DE26-F64F-4557-AAB4-66FC0E5DDA95}" destId="{3EB521A8-F330-4826-817F-84724925F564}" srcOrd="1" destOrd="0" presId="urn:microsoft.com/office/officeart/2005/8/layout/lProcess2"/>
    <dgm:cxn modelId="{04B512DC-D424-4226-9C4F-5B725F1448C5}" type="presParOf" srcId="{AB36DE26-F64F-4557-AAB4-66FC0E5DDA95}" destId="{D16F9E69-89C1-45B0-86F1-EDDBB0577EDD}" srcOrd="2" destOrd="0" presId="urn:microsoft.com/office/officeart/2005/8/layout/lProcess2"/>
    <dgm:cxn modelId="{1219599C-0463-4EA2-A0BF-C1AEEDBF361E}" type="presParOf" srcId="{D16F9E69-89C1-45B0-86F1-EDDBB0577EDD}" destId="{B5123B82-0874-4959-BA4D-5578E30900B3}" srcOrd="0" destOrd="0" presId="urn:microsoft.com/office/officeart/2005/8/layout/lProcess2"/>
    <dgm:cxn modelId="{FBFEF027-62F6-41ED-BB17-1995615C35F7}" type="presParOf" srcId="{B5123B82-0874-4959-BA4D-5578E30900B3}" destId="{B5979D05-FACC-4A8D-A6EA-7EFC825AD2DD}" srcOrd="0" destOrd="0" presId="urn:microsoft.com/office/officeart/2005/8/layout/lProcess2"/>
    <dgm:cxn modelId="{4D80AAC0-6E0D-471A-89E7-A773F00A70CB}" type="presParOf" srcId="{B5123B82-0874-4959-BA4D-5578E30900B3}" destId="{9527BE49-3C89-4987-B60C-0C4DFB5007BE}" srcOrd="1" destOrd="0" presId="urn:microsoft.com/office/officeart/2005/8/layout/lProcess2"/>
    <dgm:cxn modelId="{BDEAEFEC-AC1C-49DB-914F-5C08A9ED10C7}" type="presParOf" srcId="{B5123B82-0874-4959-BA4D-5578E30900B3}" destId="{72F1F9E0-F862-47E2-8468-C3F8B41A78C2}" srcOrd="2" destOrd="0" presId="urn:microsoft.com/office/officeart/2005/8/layout/lProcess2"/>
    <dgm:cxn modelId="{B3C4D640-350B-47A2-83A0-4B48F00716AC}" type="presParOf" srcId="{EE5AB839-1344-4638-8565-E4D3B038B340}" destId="{85D9FCB9-0231-489D-B859-264E32D4FA6A}" srcOrd="1" destOrd="0" presId="urn:microsoft.com/office/officeart/2005/8/layout/lProcess2"/>
    <dgm:cxn modelId="{0D6FEAA0-6C7E-41CC-8823-7FE70837A748}" type="presParOf" srcId="{EE5AB839-1344-4638-8565-E4D3B038B340}" destId="{912CD433-B24B-4C8F-B18B-3AF3E8FC99A1}" srcOrd="2" destOrd="0" presId="urn:microsoft.com/office/officeart/2005/8/layout/lProcess2"/>
    <dgm:cxn modelId="{BAC72A32-2D2A-46A9-81C1-BC00B2E0DA3B}" type="presParOf" srcId="{912CD433-B24B-4C8F-B18B-3AF3E8FC99A1}" destId="{1C2E7927-412B-41D8-AD93-D2E71EAE562F}" srcOrd="0" destOrd="0" presId="urn:microsoft.com/office/officeart/2005/8/layout/lProcess2"/>
    <dgm:cxn modelId="{3056443D-EE00-4D7B-9527-EAC7E4B23B9D}" type="presParOf" srcId="{912CD433-B24B-4C8F-B18B-3AF3E8FC99A1}" destId="{74544C55-F1C4-4BFA-A150-B267582FD711}" srcOrd="1" destOrd="0" presId="urn:microsoft.com/office/officeart/2005/8/layout/lProcess2"/>
    <dgm:cxn modelId="{1AE67190-25DF-4E9F-9046-94A996C426D6}" type="presParOf" srcId="{912CD433-B24B-4C8F-B18B-3AF3E8FC99A1}" destId="{7C4A1A85-90B9-45DC-8F71-E6DA8ACF6C58}" srcOrd="2" destOrd="0" presId="urn:microsoft.com/office/officeart/2005/8/layout/lProcess2"/>
    <dgm:cxn modelId="{231EC29B-43EA-42BA-91F0-88C3C29BE282}" type="presParOf" srcId="{7C4A1A85-90B9-45DC-8F71-E6DA8ACF6C58}" destId="{E999A85D-2CBD-444E-AD65-C48C17D373A7}" srcOrd="0" destOrd="0" presId="urn:microsoft.com/office/officeart/2005/8/layout/lProcess2"/>
    <dgm:cxn modelId="{2926A4CE-A415-422E-8E80-7260E6876504}" type="presParOf" srcId="{E999A85D-2CBD-444E-AD65-C48C17D373A7}" destId="{B5D4FD74-044D-4EB2-98C9-5A7191B8B197}" srcOrd="0" destOrd="0" presId="urn:microsoft.com/office/officeart/2005/8/layout/lProcess2"/>
    <dgm:cxn modelId="{B1FA80B8-30BF-41B5-8E8E-567448AC8218}" type="presParOf" srcId="{E999A85D-2CBD-444E-AD65-C48C17D373A7}" destId="{1E2E3C76-3F5B-4341-9815-679777756D27}" srcOrd="1" destOrd="0" presId="urn:microsoft.com/office/officeart/2005/8/layout/lProcess2"/>
    <dgm:cxn modelId="{B56B8360-8A06-4A87-A756-A89A30C3935A}" type="presParOf" srcId="{E999A85D-2CBD-444E-AD65-C48C17D373A7}" destId="{A04A9B5C-41AA-4655-B965-343E4C7C7E43}"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0D675B-8E8A-254D-9521-AA5C289B14E6}" type="doc">
      <dgm:prSet loTypeId="urn:microsoft.com/office/officeart/2005/8/layout/radial6" loCatId="" qsTypeId="urn:microsoft.com/office/officeart/2005/8/quickstyle/simple1" qsCatId="simple" csTypeId="urn:microsoft.com/office/officeart/2005/8/colors/colorful3" csCatId="colorful" phldr="1"/>
      <dgm:spPr/>
      <dgm:t>
        <a:bodyPr/>
        <a:lstStyle/>
        <a:p>
          <a:endParaRPr lang="en-GB"/>
        </a:p>
      </dgm:t>
    </dgm:pt>
    <dgm:pt modelId="{356C738D-EF9E-3344-AF83-266C8A22B14A}">
      <dgm:prSet phldrT="[Text]"/>
      <dgm:spPr/>
      <dgm:t>
        <a:bodyPr/>
        <a:lstStyle/>
        <a:p>
          <a:r>
            <a:rPr lang="en-GB"/>
            <a:t>Child Marriage </a:t>
          </a:r>
        </a:p>
      </dgm:t>
    </dgm:pt>
    <dgm:pt modelId="{99AB88AF-3C9D-8044-AD78-DFDBA0EE5A29}" type="parTrans" cxnId="{A20D68B4-A4B0-E646-B46E-5AA4BEB98D1E}">
      <dgm:prSet/>
      <dgm:spPr/>
      <dgm:t>
        <a:bodyPr/>
        <a:lstStyle/>
        <a:p>
          <a:endParaRPr lang="en-GB"/>
        </a:p>
      </dgm:t>
    </dgm:pt>
    <dgm:pt modelId="{41D4FA8D-1C19-2940-B19E-2ABDC345133F}" type="sibTrans" cxnId="{A20D68B4-A4B0-E646-B46E-5AA4BEB98D1E}">
      <dgm:prSet/>
      <dgm:spPr/>
      <dgm:t>
        <a:bodyPr/>
        <a:lstStyle/>
        <a:p>
          <a:endParaRPr lang="en-GB"/>
        </a:p>
      </dgm:t>
    </dgm:pt>
    <dgm:pt modelId="{929DB755-0676-FD47-8A65-62CDF27E5BF3}">
      <dgm:prSet phldrT="[Text]"/>
      <dgm:spPr/>
      <dgm:t>
        <a:bodyPr/>
        <a:lstStyle/>
        <a:p>
          <a:r>
            <a:rPr lang="en-GB"/>
            <a:t>Poverty</a:t>
          </a:r>
        </a:p>
      </dgm:t>
    </dgm:pt>
    <dgm:pt modelId="{D9EC878B-BCC5-334B-97DD-99BD58FC452A}" type="parTrans" cxnId="{FB695CF8-A941-4349-A30D-52B77F005B88}">
      <dgm:prSet/>
      <dgm:spPr/>
      <dgm:t>
        <a:bodyPr/>
        <a:lstStyle/>
        <a:p>
          <a:endParaRPr lang="en-GB"/>
        </a:p>
      </dgm:t>
    </dgm:pt>
    <dgm:pt modelId="{2B9EC94A-1C98-DC48-9A06-C51E71037276}" type="sibTrans" cxnId="{FB695CF8-A941-4349-A30D-52B77F005B88}">
      <dgm:prSet/>
      <dgm:spPr/>
      <dgm:t>
        <a:bodyPr/>
        <a:lstStyle/>
        <a:p>
          <a:endParaRPr lang="en-GB"/>
        </a:p>
      </dgm:t>
    </dgm:pt>
    <dgm:pt modelId="{CF9B54A9-C73C-1D43-BF31-C6490A0F4B5D}">
      <dgm:prSet phldrT="[Text]"/>
      <dgm:spPr/>
      <dgm:t>
        <a:bodyPr/>
        <a:lstStyle/>
        <a:p>
          <a:r>
            <a:rPr lang="en-GB"/>
            <a:t>IPV &amp; Sexual violence</a:t>
          </a:r>
        </a:p>
      </dgm:t>
    </dgm:pt>
    <dgm:pt modelId="{8D2DB492-C7F1-7848-B13D-8864961519AD}" type="parTrans" cxnId="{6390A35F-FB45-4940-A54A-053AE8C36D9A}">
      <dgm:prSet/>
      <dgm:spPr/>
      <dgm:t>
        <a:bodyPr/>
        <a:lstStyle/>
        <a:p>
          <a:endParaRPr lang="en-GB"/>
        </a:p>
      </dgm:t>
    </dgm:pt>
    <dgm:pt modelId="{4CF49D26-4BF6-A64B-806B-2274E733F6B4}" type="sibTrans" cxnId="{6390A35F-FB45-4940-A54A-053AE8C36D9A}">
      <dgm:prSet/>
      <dgm:spPr/>
      <dgm:t>
        <a:bodyPr/>
        <a:lstStyle/>
        <a:p>
          <a:endParaRPr lang="en-GB"/>
        </a:p>
      </dgm:t>
    </dgm:pt>
    <dgm:pt modelId="{2DAEA0B7-4C0B-BD4C-80B7-12962F51DEB2}">
      <dgm:prSet phldrT="[Text]"/>
      <dgm:spPr/>
      <dgm:t>
        <a:bodyPr/>
        <a:lstStyle/>
        <a:p>
          <a:r>
            <a:rPr lang="en-GB"/>
            <a:t>Poor reproductive health </a:t>
          </a:r>
        </a:p>
      </dgm:t>
    </dgm:pt>
    <dgm:pt modelId="{5CA19418-2BF2-5847-A514-4305DC3F181F}" type="parTrans" cxnId="{1DFE270C-42E3-1B45-B419-557101180A96}">
      <dgm:prSet/>
      <dgm:spPr/>
      <dgm:t>
        <a:bodyPr/>
        <a:lstStyle/>
        <a:p>
          <a:endParaRPr lang="en-GB"/>
        </a:p>
      </dgm:t>
    </dgm:pt>
    <dgm:pt modelId="{A704824B-8B10-7A44-BD72-E8703A9BF7B5}" type="sibTrans" cxnId="{1DFE270C-42E3-1B45-B419-557101180A96}">
      <dgm:prSet/>
      <dgm:spPr/>
      <dgm:t>
        <a:bodyPr/>
        <a:lstStyle/>
        <a:p>
          <a:endParaRPr lang="en-GB"/>
        </a:p>
      </dgm:t>
    </dgm:pt>
    <dgm:pt modelId="{80C59CC6-2CE9-5C4D-B117-5FE2C67B90BA}">
      <dgm:prSet phldrT="[Text]"/>
      <dgm:spPr/>
      <dgm:t>
        <a:bodyPr/>
        <a:lstStyle/>
        <a:p>
          <a:r>
            <a:rPr lang="en-GB"/>
            <a:t>Gender norms &amp; lack of power</a:t>
          </a:r>
        </a:p>
      </dgm:t>
    </dgm:pt>
    <dgm:pt modelId="{EC3927C9-B211-A746-8C40-211322964A21}" type="parTrans" cxnId="{7820C91E-ADE3-0E45-929D-64CDD10B245F}">
      <dgm:prSet/>
      <dgm:spPr/>
      <dgm:t>
        <a:bodyPr/>
        <a:lstStyle/>
        <a:p>
          <a:endParaRPr lang="en-GB"/>
        </a:p>
      </dgm:t>
    </dgm:pt>
    <dgm:pt modelId="{B8B4C85A-F651-D241-8CAF-70B06C433E95}" type="sibTrans" cxnId="{7820C91E-ADE3-0E45-929D-64CDD10B245F}">
      <dgm:prSet/>
      <dgm:spPr/>
      <dgm:t>
        <a:bodyPr/>
        <a:lstStyle/>
        <a:p>
          <a:endParaRPr lang="en-GB"/>
        </a:p>
      </dgm:t>
    </dgm:pt>
    <dgm:pt modelId="{B97DE566-7F22-6849-8839-D88478460089}" type="pres">
      <dgm:prSet presAssocID="{040D675B-8E8A-254D-9521-AA5C289B14E6}" presName="Name0" presStyleCnt="0">
        <dgm:presLayoutVars>
          <dgm:chMax val="1"/>
          <dgm:dir/>
          <dgm:animLvl val="ctr"/>
          <dgm:resizeHandles val="exact"/>
        </dgm:presLayoutVars>
      </dgm:prSet>
      <dgm:spPr/>
    </dgm:pt>
    <dgm:pt modelId="{3534C2B7-8A8C-3A46-98F4-DB760D45E274}" type="pres">
      <dgm:prSet presAssocID="{356C738D-EF9E-3344-AF83-266C8A22B14A}" presName="centerShape" presStyleLbl="node0" presStyleIdx="0" presStyleCnt="1"/>
      <dgm:spPr/>
    </dgm:pt>
    <dgm:pt modelId="{B8887668-9FFF-3140-8E2A-22740772980C}" type="pres">
      <dgm:prSet presAssocID="{929DB755-0676-FD47-8A65-62CDF27E5BF3}" presName="node" presStyleLbl="node1" presStyleIdx="0" presStyleCnt="4">
        <dgm:presLayoutVars>
          <dgm:bulletEnabled val="1"/>
        </dgm:presLayoutVars>
      </dgm:prSet>
      <dgm:spPr/>
    </dgm:pt>
    <dgm:pt modelId="{6D4CC866-F421-CC40-B0CD-2C922D06EE02}" type="pres">
      <dgm:prSet presAssocID="{929DB755-0676-FD47-8A65-62CDF27E5BF3}" presName="dummy" presStyleCnt="0"/>
      <dgm:spPr/>
    </dgm:pt>
    <dgm:pt modelId="{218A4598-7B45-2E47-9FAE-E0419003A949}" type="pres">
      <dgm:prSet presAssocID="{2B9EC94A-1C98-DC48-9A06-C51E71037276}" presName="sibTrans" presStyleLbl="sibTrans2D1" presStyleIdx="0" presStyleCnt="4"/>
      <dgm:spPr/>
    </dgm:pt>
    <dgm:pt modelId="{9AAE7E59-3731-0946-8FBD-173682A1F679}" type="pres">
      <dgm:prSet presAssocID="{CF9B54A9-C73C-1D43-BF31-C6490A0F4B5D}" presName="node" presStyleLbl="node1" presStyleIdx="1" presStyleCnt="4">
        <dgm:presLayoutVars>
          <dgm:bulletEnabled val="1"/>
        </dgm:presLayoutVars>
      </dgm:prSet>
      <dgm:spPr/>
    </dgm:pt>
    <dgm:pt modelId="{142A3657-2C12-3A4E-B4CC-8678EF527FE7}" type="pres">
      <dgm:prSet presAssocID="{CF9B54A9-C73C-1D43-BF31-C6490A0F4B5D}" presName="dummy" presStyleCnt="0"/>
      <dgm:spPr/>
    </dgm:pt>
    <dgm:pt modelId="{1528C9EE-43A3-654E-A336-0313150FEA22}" type="pres">
      <dgm:prSet presAssocID="{4CF49D26-4BF6-A64B-806B-2274E733F6B4}" presName="sibTrans" presStyleLbl="sibTrans2D1" presStyleIdx="1" presStyleCnt="4"/>
      <dgm:spPr/>
    </dgm:pt>
    <dgm:pt modelId="{013DFB67-2438-BA42-ABE4-7E8EA5961B76}" type="pres">
      <dgm:prSet presAssocID="{2DAEA0B7-4C0B-BD4C-80B7-12962F51DEB2}" presName="node" presStyleLbl="node1" presStyleIdx="2" presStyleCnt="4">
        <dgm:presLayoutVars>
          <dgm:bulletEnabled val="1"/>
        </dgm:presLayoutVars>
      </dgm:prSet>
      <dgm:spPr/>
    </dgm:pt>
    <dgm:pt modelId="{C2A8D14B-2392-B94B-99EE-39D398022A59}" type="pres">
      <dgm:prSet presAssocID="{2DAEA0B7-4C0B-BD4C-80B7-12962F51DEB2}" presName="dummy" presStyleCnt="0"/>
      <dgm:spPr/>
    </dgm:pt>
    <dgm:pt modelId="{7B01C3E6-4D89-7045-8847-43669918A460}" type="pres">
      <dgm:prSet presAssocID="{A704824B-8B10-7A44-BD72-E8703A9BF7B5}" presName="sibTrans" presStyleLbl="sibTrans2D1" presStyleIdx="2" presStyleCnt="4"/>
      <dgm:spPr/>
    </dgm:pt>
    <dgm:pt modelId="{EBC447F4-F7F7-0747-AC83-D96744C0340E}" type="pres">
      <dgm:prSet presAssocID="{80C59CC6-2CE9-5C4D-B117-5FE2C67B90BA}" presName="node" presStyleLbl="node1" presStyleIdx="3" presStyleCnt="4">
        <dgm:presLayoutVars>
          <dgm:bulletEnabled val="1"/>
        </dgm:presLayoutVars>
      </dgm:prSet>
      <dgm:spPr/>
    </dgm:pt>
    <dgm:pt modelId="{4DDA567A-649E-BE47-AB69-CC82865A7FC1}" type="pres">
      <dgm:prSet presAssocID="{80C59CC6-2CE9-5C4D-B117-5FE2C67B90BA}" presName="dummy" presStyleCnt="0"/>
      <dgm:spPr/>
    </dgm:pt>
    <dgm:pt modelId="{3705B331-F2A4-944D-B141-16BE20A9B923}" type="pres">
      <dgm:prSet presAssocID="{B8B4C85A-F651-D241-8CAF-70B06C433E95}" presName="sibTrans" presStyleLbl="sibTrans2D1" presStyleIdx="3" presStyleCnt="4" custLinFactNeighborX="-600" custLinFactNeighborY="-933"/>
      <dgm:spPr/>
    </dgm:pt>
  </dgm:ptLst>
  <dgm:cxnLst>
    <dgm:cxn modelId="{574AB802-6400-5940-984B-37DFD5ED501C}" type="presOf" srcId="{040D675B-8E8A-254D-9521-AA5C289B14E6}" destId="{B97DE566-7F22-6849-8839-D88478460089}" srcOrd="0" destOrd="0" presId="urn:microsoft.com/office/officeart/2005/8/layout/radial6"/>
    <dgm:cxn modelId="{1DFE270C-42E3-1B45-B419-557101180A96}" srcId="{356C738D-EF9E-3344-AF83-266C8A22B14A}" destId="{2DAEA0B7-4C0B-BD4C-80B7-12962F51DEB2}" srcOrd="2" destOrd="0" parTransId="{5CA19418-2BF2-5847-A514-4305DC3F181F}" sibTransId="{A704824B-8B10-7A44-BD72-E8703A9BF7B5}"/>
    <dgm:cxn modelId="{7820C91E-ADE3-0E45-929D-64CDD10B245F}" srcId="{356C738D-EF9E-3344-AF83-266C8A22B14A}" destId="{80C59CC6-2CE9-5C4D-B117-5FE2C67B90BA}" srcOrd="3" destOrd="0" parTransId="{EC3927C9-B211-A746-8C40-211322964A21}" sibTransId="{B8B4C85A-F651-D241-8CAF-70B06C433E95}"/>
    <dgm:cxn modelId="{66A3C437-0571-4548-B121-D640D1998BB0}" type="presOf" srcId="{CF9B54A9-C73C-1D43-BF31-C6490A0F4B5D}" destId="{9AAE7E59-3731-0946-8FBD-173682A1F679}" srcOrd="0" destOrd="0" presId="urn:microsoft.com/office/officeart/2005/8/layout/radial6"/>
    <dgm:cxn modelId="{6390A35F-FB45-4940-A54A-053AE8C36D9A}" srcId="{356C738D-EF9E-3344-AF83-266C8A22B14A}" destId="{CF9B54A9-C73C-1D43-BF31-C6490A0F4B5D}" srcOrd="1" destOrd="0" parTransId="{8D2DB492-C7F1-7848-B13D-8864961519AD}" sibTransId="{4CF49D26-4BF6-A64B-806B-2274E733F6B4}"/>
    <dgm:cxn modelId="{51B99551-0D36-154A-86DE-7C4904E773B2}" type="presOf" srcId="{A704824B-8B10-7A44-BD72-E8703A9BF7B5}" destId="{7B01C3E6-4D89-7045-8847-43669918A460}" srcOrd="0" destOrd="0" presId="urn:microsoft.com/office/officeart/2005/8/layout/radial6"/>
    <dgm:cxn modelId="{0325E7B2-BBC4-B348-888A-47CF4C3ADF7D}" type="presOf" srcId="{4CF49D26-4BF6-A64B-806B-2274E733F6B4}" destId="{1528C9EE-43A3-654E-A336-0313150FEA22}" srcOrd="0" destOrd="0" presId="urn:microsoft.com/office/officeart/2005/8/layout/radial6"/>
    <dgm:cxn modelId="{A20D68B4-A4B0-E646-B46E-5AA4BEB98D1E}" srcId="{040D675B-8E8A-254D-9521-AA5C289B14E6}" destId="{356C738D-EF9E-3344-AF83-266C8A22B14A}" srcOrd="0" destOrd="0" parTransId="{99AB88AF-3C9D-8044-AD78-DFDBA0EE5A29}" sibTransId="{41D4FA8D-1C19-2940-B19E-2ABDC345133F}"/>
    <dgm:cxn modelId="{699AA1C1-CFF3-5544-AC51-4DCF0A735496}" type="presOf" srcId="{929DB755-0676-FD47-8A65-62CDF27E5BF3}" destId="{B8887668-9FFF-3140-8E2A-22740772980C}" srcOrd="0" destOrd="0" presId="urn:microsoft.com/office/officeart/2005/8/layout/radial6"/>
    <dgm:cxn modelId="{5495FCD4-BB4D-124B-955F-93D0894200A8}" type="presOf" srcId="{356C738D-EF9E-3344-AF83-266C8A22B14A}" destId="{3534C2B7-8A8C-3A46-98F4-DB760D45E274}" srcOrd="0" destOrd="0" presId="urn:microsoft.com/office/officeart/2005/8/layout/radial6"/>
    <dgm:cxn modelId="{4C3544F1-DC85-DC4F-80D3-6A3B2EAFAA78}" type="presOf" srcId="{B8B4C85A-F651-D241-8CAF-70B06C433E95}" destId="{3705B331-F2A4-944D-B141-16BE20A9B923}" srcOrd="0" destOrd="0" presId="urn:microsoft.com/office/officeart/2005/8/layout/radial6"/>
    <dgm:cxn modelId="{FB695CF8-A941-4349-A30D-52B77F005B88}" srcId="{356C738D-EF9E-3344-AF83-266C8A22B14A}" destId="{929DB755-0676-FD47-8A65-62CDF27E5BF3}" srcOrd="0" destOrd="0" parTransId="{D9EC878B-BCC5-334B-97DD-99BD58FC452A}" sibTransId="{2B9EC94A-1C98-DC48-9A06-C51E71037276}"/>
    <dgm:cxn modelId="{BF3C06FB-AF5B-6749-9599-D959D30793BE}" type="presOf" srcId="{2DAEA0B7-4C0B-BD4C-80B7-12962F51DEB2}" destId="{013DFB67-2438-BA42-ABE4-7E8EA5961B76}" srcOrd="0" destOrd="0" presId="urn:microsoft.com/office/officeart/2005/8/layout/radial6"/>
    <dgm:cxn modelId="{9CC2F9FB-474D-6949-AB33-549B863CB4B4}" type="presOf" srcId="{80C59CC6-2CE9-5C4D-B117-5FE2C67B90BA}" destId="{EBC447F4-F7F7-0747-AC83-D96744C0340E}" srcOrd="0" destOrd="0" presId="urn:microsoft.com/office/officeart/2005/8/layout/radial6"/>
    <dgm:cxn modelId="{FE6075FE-3E75-2C49-AAA9-CD941E8D7230}" type="presOf" srcId="{2B9EC94A-1C98-DC48-9A06-C51E71037276}" destId="{218A4598-7B45-2E47-9FAE-E0419003A949}" srcOrd="0" destOrd="0" presId="urn:microsoft.com/office/officeart/2005/8/layout/radial6"/>
    <dgm:cxn modelId="{75E237AC-F493-614A-B38C-3FFC3870B057}" type="presParOf" srcId="{B97DE566-7F22-6849-8839-D88478460089}" destId="{3534C2B7-8A8C-3A46-98F4-DB760D45E274}" srcOrd="0" destOrd="0" presId="urn:microsoft.com/office/officeart/2005/8/layout/radial6"/>
    <dgm:cxn modelId="{FADED51A-A608-4748-9B16-949847BB3189}" type="presParOf" srcId="{B97DE566-7F22-6849-8839-D88478460089}" destId="{B8887668-9FFF-3140-8E2A-22740772980C}" srcOrd="1" destOrd="0" presId="urn:microsoft.com/office/officeart/2005/8/layout/radial6"/>
    <dgm:cxn modelId="{FB06504A-1A97-AF4D-BF6A-A5529A97CD9B}" type="presParOf" srcId="{B97DE566-7F22-6849-8839-D88478460089}" destId="{6D4CC866-F421-CC40-B0CD-2C922D06EE02}" srcOrd="2" destOrd="0" presId="urn:microsoft.com/office/officeart/2005/8/layout/radial6"/>
    <dgm:cxn modelId="{B012B6F9-B85F-904F-AB4A-18990F0D9BD7}" type="presParOf" srcId="{B97DE566-7F22-6849-8839-D88478460089}" destId="{218A4598-7B45-2E47-9FAE-E0419003A949}" srcOrd="3" destOrd="0" presId="urn:microsoft.com/office/officeart/2005/8/layout/radial6"/>
    <dgm:cxn modelId="{6CF795EB-9696-9142-AFF5-38516070D647}" type="presParOf" srcId="{B97DE566-7F22-6849-8839-D88478460089}" destId="{9AAE7E59-3731-0946-8FBD-173682A1F679}" srcOrd="4" destOrd="0" presId="urn:microsoft.com/office/officeart/2005/8/layout/radial6"/>
    <dgm:cxn modelId="{A27ABB83-7063-5C47-9DB1-4971E0CE5A9F}" type="presParOf" srcId="{B97DE566-7F22-6849-8839-D88478460089}" destId="{142A3657-2C12-3A4E-B4CC-8678EF527FE7}" srcOrd="5" destOrd="0" presId="urn:microsoft.com/office/officeart/2005/8/layout/radial6"/>
    <dgm:cxn modelId="{0E029A00-63FE-A94F-BB68-500E4A44C997}" type="presParOf" srcId="{B97DE566-7F22-6849-8839-D88478460089}" destId="{1528C9EE-43A3-654E-A336-0313150FEA22}" srcOrd="6" destOrd="0" presId="urn:microsoft.com/office/officeart/2005/8/layout/radial6"/>
    <dgm:cxn modelId="{D095D091-64A1-D443-BDB6-508A0EC675CB}" type="presParOf" srcId="{B97DE566-7F22-6849-8839-D88478460089}" destId="{013DFB67-2438-BA42-ABE4-7E8EA5961B76}" srcOrd="7" destOrd="0" presId="urn:microsoft.com/office/officeart/2005/8/layout/radial6"/>
    <dgm:cxn modelId="{C29B570C-C3C3-2846-9D95-D02A90E70318}" type="presParOf" srcId="{B97DE566-7F22-6849-8839-D88478460089}" destId="{C2A8D14B-2392-B94B-99EE-39D398022A59}" srcOrd="8" destOrd="0" presId="urn:microsoft.com/office/officeart/2005/8/layout/radial6"/>
    <dgm:cxn modelId="{280C1F9D-FEBC-8348-8293-D655420ED1FC}" type="presParOf" srcId="{B97DE566-7F22-6849-8839-D88478460089}" destId="{7B01C3E6-4D89-7045-8847-43669918A460}" srcOrd="9" destOrd="0" presId="urn:microsoft.com/office/officeart/2005/8/layout/radial6"/>
    <dgm:cxn modelId="{91124A63-EF67-524A-83F8-D8B553800806}" type="presParOf" srcId="{B97DE566-7F22-6849-8839-D88478460089}" destId="{EBC447F4-F7F7-0747-AC83-D96744C0340E}" srcOrd="10" destOrd="0" presId="urn:microsoft.com/office/officeart/2005/8/layout/radial6"/>
    <dgm:cxn modelId="{89B2BC1E-68B3-9C45-B33B-B8E3244EA4F7}" type="presParOf" srcId="{B97DE566-7F22-6849-8839-D88478460089}" destId="{4DDA567A-649E-BE47-AB69-CC82865A7FC1}" srcOrd="11" destOrd="0" presId="urn:microsoft.com/office/officeart/2005/8/layout/radial6"/>
    <dgm:cxn modelId="{19D1F18B-BC87-C342-9825-94BD09F4650B}" type="presParOf" srcId="{B97DE566-7F22-6849-8839-D88478460089}" destId="{3705B331-F2A4-944D-B141-16BE20A9B923}"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0D675B-8E8A-254D-9521-AA5C289B14E6}" type="doc">
      <dgm:prSet loTypeId="urn:microsoft.com/office/officeart/2005/8/layout/radial6" loCatId="" qsTypeId="urn:microsoft.com/office/officeart/2005/8/quickstyle/simple1" qsCatId="simple" csTypeId="urn:microsoft.com/office/officeart/2005/8/colors/colorful3" csCatId="colorful" phldr="1"/>
      <dgm:spPr/>
      <dgm:t>
        <a:bodyPr/>
        <a:lstStyle/>
        <a:p>
          <a:endParaRPr lang="en-GB"/>
        </a:p>
      </dgm:t>
    </dgm:pt>
    <dgm:pt modelId="{356C738D-EF9E-3344-AF83-266C8A22B14A}">
      <dgm:prSet phldrT="[Text]"/>
      <dgm:spPr/>
      <dgm:t>
        <a:bodyPr/>
        <a:lstStyle/>
        <a:p>
          <a:r>
            <a:rPr lang="en-GB"/>
            <a:t>Child Marriage &amp; Mental health </a:t>
          </a:r>
        </a:p>
      </dgm:t>
    </dgm:pt>
    <dgm:pt modelId="{99AB88AF-3C9D-8044-AD78-DFDBA0EE5A29}" type="parTrans" cxnId="{A20D68B4-A4B0-E646-B46E-5AA4BEB98D1E}">
      <dgm:prSet/>
      <dgm:spPr/>
      <dgm:t>
        <a:bodyPr/>
        <a:lstStyle/>
        <a:p>
          <a:endParaRPr lang="en-GB"/>
        </a:p>
      </dgm:t>
    </dgm:pt>
    <dgm:pt modelId="{41D4FA8D-1C19-2940-B19E-2ABDC345133F}" type="sibTrans" cxnId="{A20D68B4-A4B0-E646-B46E-5AA4BEB98D1E}">
      <dgm:prSet/>
      <dgm:spPr/>
      <dgm:t>
        <a:bodyPr/>
        <a:lstStyle/>
        <a:p>
          <a:endParaRPr lang="en-GB"/>
        </a:p>
      </dgm:t>
    </dgm:pt>
    <dgm:pt modelId="{929DB755-0676-FD47-8A65-62CDF27E5BF3}">
      <dgm:prSet phldrT="[Text]"/>
      <dgm:spPr/>
      <dgm:t>
        <a:bodyPr/>
        <a:lstStyle/>
        <a:p>
          <a:r>
            <a:rPr lang="en-GB"/>
            <a:t>Geographical and population silences </a:t>
          </a:r>
        </a:p>
      </dgm:t>
    </dgm:pt>
    <dgm:pt modelId="{D9EC878B-BCC5-334B-97DD-99BD58FC452A}" type="parTrans" cxnId="{FB695CF8-A941-4349-A30D-52B77F005B88}">
      <dgm:prSet/>
      <dgm:spPr/>
      <dgm:t>
        <a:bodyPr/>
        <a:lstStyle/>
        <a:p>
          <a:endParaRPr lang="en-GB"/>
        </a:p>
      </dgm:t>
    </dgm:pt>
    <dgm:pt modelId="{2B9EC94A-1C98-DC48-9A06-C51E71037276}" type="sibTrans" cxnId="{FB695CF8-A941-4349-A30D-52B77F005B88}">
      <dgm:prSet/>
      <dgm:spPr/>
      <dgm:t>
        <a:bodyPr/>
        <a:lstStyle/>
        <a:p>
          <a:endParaRPr lang="en-GB"/>
        </a:p>
      </dgm:t>
    </dgm:pt>
    <dgm:pt modelId="{CF9B54A9-C73C-1D43-BF31-C6490A0F4B5D}">
      <dgm:prSet phldrT="[Text]"/>
      <dgm:spPr/>
      <dgm:t>
        <a:bodyPr/>
        <a:lstStyle/>
        <a:p>
          <a:r>
            <a:rPr lang="en-GB"/>
            <a:t>Intervention and response gaps </a:t>
          </a:r>
        </a:p>
      </dgm:t>
    </dgm:pt>
    <dgm:pt modelId="{8D2DB492-C7F1-7848-B13D-8864961519AD}" type="parTrans" cxnId="{6390A35F-FB45-4940-A54A-053AE8C36D9A}">
      <dgm:prSet/>
      <dgm:spPr/>
      <dgm:t>
        <a:bodyPr/>
        <a:lstStyle/>
        <a:p>
          <a:endParaRPr lang="en-GB"/>
        </a:p>
      </dgm:t>
    </dgm:pt>
    <dgm:pt modelId="{4CF49D26-4BF6-A64B-806B-2274E733F6B4}" type="sibTrans" cxnId="{6390A35F-FB45-4940-A54A-053AE8C36D9A}">
      <dgm:prSet/>
      <dgm:spPr/>
      <dgm:t>
        <a:bodyPr/>
        <a:lstStyle/>
        <a:p>
          <a:endParaRPr lang="en-GB"/>
        </a:p>
      </dgm:t>
    </dgm:pt>
    <dgm:pt modelId="{2DAEA0B7-4C0B-BD4C-80B7-12962F51DEB2}">
      <dgm:prSet phldrT="[Text]"/>
      <dgm:spPr/>
      <dgm:t>
        <a:bodyPr/>
        <a:lstStyle/>
        <a:p>
          <a:r>
            <a:rPr lang="en-GB"/>
            <a:t>Political will and funding</a:t>
          </a:r>
        </a:p>
      </dgm:t>
    </dgm:pt>
    <dgm:pt modelId="{5CA19418-2BF2-5847-A514-4305DC3F181F}" type="parTrans" cxnId="{1DFE270C-42E3-1B45-B419-557101180A96}">
      <dgm:prSet/>
      <dgm:spPr/>
      <dgm:t>
        <a:bodyPr/>
        <a:lstStyle/>
        <a:p>
          <a:endParaRPr lang="en-GB"/>
        </a:p>
      </dgm:t>
    </dgm:pt>
    <dgm:pt modelId="{A704824B-8B10-7A44-BD72-E8703A9BF7B5}" type="sibTrans" cxnId="{1DFE270C-42E3-1B45-B419-557101180A96}">
      <dgm:prSet/>
      <dgm:spPr/>
      <dgm:t>
        <a:bodyPr/>
        <a:lstStyle/>
        <a:p>
          <a:endParaRPr lang="en-GB"/>
        </a:p>
      </dgm:t>
    </dgm:pt>
    <dgm:pt modelId="{80C59CC6-2CE9-5C4D-B117-5FE2C67B90BA}">
      <dgm:prSet phldrT="[Text]"/>
      <dgm:spPr/>
      <dgm:t>
        <a:bodyPr/>
        <a:lstStyle/>
        <a:p>
          <a:r>
            <a:rPr lang="en-GB"/>
            <a:t>Complex settings </a:t>
          </a:r>
        </a:p>
      </dgm:t>
    </dgm:pt>
    <dgm:pt modelId="{EC3927C9-B211-A746-8C40-211322964A21}" type="parTrans" cxnId="{7820C91E-ADE3-0E45-929D-64CDD10B245F}">
      <dgm:prSet/>
      <dgm:spPr/>
      <dgm:t>
        <a:bodyPr/>
        <a:lstStyle/>
        <a:p>
          <a:endParaRPr lang="en-GB"/>
        </a:p>
      </dgm:t>
    </dgm:pt>
    <dgm:pt modelId="{B8B4C85A-F651-D241-8CAF-70B06C433E95}" type="sibTrans" cxnId="{7820C91E-ADE3-0E45-929D-64CDD10B245F}">
      <dgm:prSet/>
      <dgm:spPr/>
      <dgm:t>
        <a:bodyPr/>
        <a:lstStyle/>
        <a:p>
          <a:endParaRPr lang="en-GB"/>
        </a:p>
      </dgm:t>
    </dgm:pt>
    <dgm:pt modelId="{B97DE566-7F22-6849-8839-D88478460089}" type="pres">
      <dgm:prSet presAssocID="{040D675B-8E8A-254D-9521-AA5C289B14E6}" presName="Name0" presStyleCnt="0">
        <dgm:presLayoutVars>
          <dgm:chMax val="1"/>
          <dgm:dir/>
          <dgm:animLvl val="ctr"/>
          <dgm:resizeHandles val="exact"/>
        </dgm:presLayoutVars>
      </dgm:prSet>
      <dgm:spPr/>
    </dgm:pt>
    <dgm:pt modelId="{3534C2B7-8A8C-3A46-98F4-DB760D45E274}" type="pres">
      <dgm:prSet presAssocID="{356C738D-EF9E-3344-AF83-266C8A22B14A}" presName="centerShape" presStyleLbl="node0" presStyleIdx="0" presStyleCnt="1"/>
      <dgm:spPr/>
    </dgm:pt>
    <dgm:pt modelId="{B8887668-9FFF-3140-8E2A-22740772980C}" type="pres">
      <dgm:prSet presAssocID="{929DB755-0676-FD47-8A65-62CDF27E5BF3}" presName="node" presStyleLbl="node1" presStyleIdx="0" presStyleCnt="4">
        <dgm:presLayoutVars>
          <dgm:bulletEnabled val="1"/>
        </dgm:presLayoutVars>
      </dgm:prSet>
      <dgm:spPr/>
    </dgm:pt>
    <dgm:pt modelId="{6D4CC866-F421-CC40-B0CD-2C922D06EE02}" type="pres">
      <dgm:prSet presAssocID="{929DB755-0676-FD47-8A65-62CDF27E5BF3}" presName="dummy" presStyleCnt="0"/>
      <dgm:spPr/>
    </dgm:pt>
    <dgm:pt modelId="{218A4598-7B45-2E47-9FAE-E0419003A949}" type="pres">
      <dgm:prSet presAssocID="{2B9EC94A-1C98-DC48-9A06-C51E71037276}" presName="sibTrans" presStyleLbl="sibTrans2D1" presStyleIdx="0" presStyleCnt="4"/>
      <dgm:spPr/>
    </dgm:pt>
    <dgm:pt modelId="{9AAE7E59-3731-0946-8FBD-173682A1F679}" type="pres">
      <dgm:prSet presAssocID="{CF9B54A9-C73C-1D43-BF31-C6490A0F4B5D}" presName="node" presStyleLbl="node1" presStyleIdx="1" presStyleCnt="4">
        <dgm:presLayoutVars>
          <dgm:bulletEnabled val="1"/>
        </dgm:presLayoutVars>
      </dgm:prSet>
      <dgm:spPr/>
    </dgm:pt>
    <dgm:pt modelId="{142A3657-2C12-3A4E-B4CC-8678EF527FE7}" type="pres">
      <dgm:prSet presAssocID="{CF9B54A9-C73C-1D43-BF31-C6490A0F4B5D}" presName="dummy" presStyleCnt="0"/>
      <dgm:spPr/>
    </dgm:pt>
    <dgm:pt modelId="{1528C9EE-43A3-654E-A336-0313150FEA22}" type="pres">
      <dgm:prSet presAssocID="{4CF49D26-4BF6-A64B-806B-2274E733F6B4}" presName="sibTrans" presStyleLbl="sibTrans2D1" presStyleIdx="1" presStyleCnt="4"/>
      <dgm:spPr/>
    </dgm:pt>
    <dgm:pt modelId="{013DFB67-2438-BA42-ABE4-7E8EA5961B76}" type="pres">
      <dgm:prSet presAssocID="{2DAEA0B7-4C0B-BD4C-80B7-12962F51DEB2}" presName="node" presStyleLbl="node1" presStyleIdx="2" presStyleCnt="4">
        <dgm:presLayoutVars>
          <dgm:bulletEnabled val="1"/>
        </dgm:presLayoutVars>
      </dgm:prSet>
      <dgm:spPr/>
    </dgm:pt>
    <dgm:pt modelId="{C2A8D14B-2392-B94B-99EE-39D398022A59}" type="pres">
      <dgm:prSet presAssocID="{2DAEA0B7-4C0B-BD4C-80B7-12962F51DEB2}" presName="dummy" presStyleCnt="0"/>
      <dgm:spPr/>
    </dgm:pt>
    <dgm:pt modelId="{7B01C3E6-4D89-7045-8847-43669918A460}" type="pres">
      <dgm:prSet presAssocID="{A704824B-8B10-7A44-BD72-E8703A9BF7B5}" presName="sibTrans" presStyleLbl="sibTrans2D1" presStyleIdx="2" presStyleCnt="4"/>
      <dgm:spPr/>
    </dgm:pt>
    <dgm:pt modelId="{EBC447F4-F7F7-0747-AC83-D96744C0340E}" type="pres">
      <dgm:prSet presAssocID="{80C59CC6-2CE9-5C4D-B117-5FE2C67B90BA}" presName="node" presStyleLbl="node1" presStyleIdx="3" presStyleCnt="4">
        <dgm:presLayoutVars>
          <dgm:bulletEnabled val="1"/>
        </dgm:presLayoutVars>
      </dgm:prSet>
      <dgm:spPr/>
    </dgm:pt>
    <dgm:pt modelId="{4DDA567A-649E-BE47-AB69-CC82865A7FC1}" type="pres">
      <dgm:prSet presAssocID="{80C59CC6-2CE9-5C4D-B117-5FE2C67B90BA}" presName="dummy" presStyleCnt="0"/>
      <dgm:spPr/>
    </dgm:pt>
    <dgm:pt modelId="{3705B331-F2A4-944D-B141-16BE20A9B923}" type="pres">
      <dgm:prSet presAssocID="{B8B4C85A-F651-D241-8CAF-70B06C433E95}" presName="sibTrans" presStyleLbl="sibTrans2D1" presStyleIdx="3" presStyleCnt="4" custLinFactNeighborX="-600" custLinFactNeighborY="-933"/>
      <dgm:spPr/>
    </dgm:pt>
  </dgm:ptLst>
  <dgm:cxnLst>
    <dgm:cxn modelId="{574AB802-6400-5940-984B-37DFD5ED501C}" type="presOf" srcId="{040D675B-8E8A-254D-9521-AA5C289B14E6}" destId="{B97DE566-7F22-6849-8839-D88478460089}" srcOrd="0" destOrd="0" presId="urn:microsoft.com/office/officeart/2005/8/layout/radial6"/>
    <dgm:cxn modelId="{1DFE270C-42E3-1B45-B419-557101180A96}" srcId="{356C738D-EF9E-3344-AF83-266C8A22B14A}" destId="{2DAEA0B7-4C0B-BD4C-80B7-12962F51DEB2}" srcOrd="2" destOrd="0" parTransId="{5CA19418-2BF2-5847-A514-4305DC3F181F}" sibTransId="{A704824B-8B10-7A44-BD72-E8703A9BF7B5}"/>
    <dgm:cxn modelId="{7820C91E-ADE3-0E45-929D-64CDD10B245F}" srcId="{356C738D-EF9E-3344-AF83-266C8A22B14A}" destId="{80C59CC6-2CE9-5C4D-B117-5FE2C67B90BA}" srcOrd="3" destOrd="0" parTransId="{EC3927C9-B211-A746-8C40-211322964A21}" sibTransId="{B8B4C85A-F651-D241-8CAF-70B06C433E95}"/>
    <dgm:cxn modelId="{66A3C437-0571-4548-B121-D640D1998BB0}" type="presOf" srcId="{CF9B54A9-C73C-1D43-BF31-C6490A0F4B5D}" destId="{9AAE7E59-3731-0946-8FBD-173682A1F679}" srcOrd="0" destOrd="0" presId="urn:microsoft.com/office/officeart/2005/8/layout/radial6"/>
    <dgm:cxn modelId="{6390A35F-FB45-4940-A54A-053AE8C36D9A}" srcId="{356C738D-EF9E-3344-AF83-266C8A22B14A}" destId="{CF9B54A9-C73C-1D43-BF31-C6490A0F4B5D}" srcOrd="1" destOrd="0" parTransId="{8D2DB492-C7F1-7848-B13D-8864961519AD}" sibTransId="{4CF49D26-4BF6-A64B-806B-2274E733F6B4}"/>
    <dgm:cxn modelId="{51B99551-0D36-154A-86DE-7C4904E773B2}" type="presOf" srcId="{A704824B-8B10-7A44-BD72-E8703A9BF7B5}" destId="{7B01C3E6-4D89-7045-8847-43669918A460}" srcOrd="0" destOrd="0" presId="urn:microsoft.com/office/officeart/2005/8/layout/radial6"/>
    <dgm:cxn modelId="{0325E7B2-BBC4-B348-888A-47CF4C3ADF7D}" type="presOf" srcId="{4CF49D26-4BF6-A64B-806B-2274E733F6B4}" destId="{1528C9EE-43A3-654E-A336-0313150FEA22}" srcOrd="0" destOrd="0" presId="urn:microsoft.com/office/officeart/2005/8/layout/radial6"/>
    <dgm:cxn modelId="{A20D68B4-A4B0-E646-B46E-5AA4BEB98D1E}" srcId="{040D675B-8E8A-254D-9521-AA5C289B14E6}" destId="{356C738D-EF9E-3344-AF83-266C8A22B14A}" srcOrd="0" destOrd="0" parTransId="{99AB88AF-3C9D-8044-AD78-DFDBA0EE5A29}" sibTransId="{41D4FA8D-1C19-2940-B19E-2ABDC345133F}"/>
    <dgm:cxn modelId="{699AA1C1-CFF3-5544-AC51-4DCF0A735496}" type="presOf" srcId="{929DB755-0676-FD47-8A65-62CDF27E5BF3}" destId="{B8887668-9FFF-3140-8E2A-22740772980C}" srcOrd="0" destOrd="0" presId="urn:microsoft.com/office/officeart/2005/8/layout/radial6"/>
    <dgm:cxn modelId="{5495FCD4-BB4D-124B-955F-93D0894200A8}" type="presOf" srcId="{356C738D-EF9E-3344-AF83-266C8A22B14A}" destId="{3534C2B7-8A8C-3A46-98F4-DB760D45E274}" srcOrd="0" destOrd="0" presId="urn:microsoft.com/office/officeart/2005/8/layout/radial6"/>
    <dgm:cxn modelId="{4C3544F1-DC85-DC4F-80D3-6A3B2EAFAA78}" type="presOf" srcId="{B8B4C85A-F651-D241-8CAF-70B06C433E95}" destId="{3705B331-F2A4-944D-B141-16BE20A9B923}" srcOrd="0" destOrd="0" presId="urn:microsoft.com/office/officeart/2005/8/layout/radial6"/>
    <dgm:cxn modelId="{FB695CF8-A941-4349-A30D-52B77F005B88}" srcId="{356C738D-EF9E-3344-AF83-266C8A22B14A}" destId="{929DB755-0676-FD47-8A65-62CDF27E5BF3}" srcOrd="0" destOrd="0" parTransId="{D9EC878B-BCC5-334B-97DD-99BD58FC452A}" sibTransId="{2B9EC94A-1C98-DC48-9A06-C51E71037276}"/>
    <dgm:cxn modelId="{BF3C06FB-AF5B-6749-9599-D959D30793BE}" type="presOf" srcId="{2DAEA0B7-4C0B-BD4C-80B7-12962F51DEB2}" destId="{013DFB67-2438-BA42-ABE4-7E8EA5961B76}" srcOrd="0" destOrd="0" presId="urn:microsoft.com/office/officeart/2005/8/layout/radial6"/>
    <dgm:cxn modelId="{9CC2F9FB-474D-6949-AB33-549B863CB4B4}" type="presOf" srcId="{80C59CC6-2CE9-5C4D-B117-5FE2C67B90BA}" destId="{EBC447F4-F7F7-0747-AC83-D96744C0340E}" srcOrd="0" destOrd="0" presId="urn:microsoft.com/office/officeart/2005/8/layout/radial6"/>
    <dgm:cxn modelId="{FE6075FE-3E75-2C49-AAA9-CD941E8D7230}" type="presOf" srcId="{2B9EC94A-1C98-DC48-9A06-C51E71037276}" destId="{218A4598-7B45-2E47-9FAE-E0419003A949}" srcOrd="0" destOrd="0" presId="urn:microsoft.com/office/officeart/2005/8/layout/radial6"/>
    <dgm:cxn modelId="{75E237AC-F493-614A-B38C-3FFC3870B057}" type="presParOf" srcId="{B97DE566-7F22-6849-8839-D88478460089}" destId="{3534C2B7-8A8C-3A46-98F4-DB760D45E274}" srcOrd="0" destOrd="0" presId="urn:microsoft.com/office/officeart/2005/8/layout/radial6"/>
    <dgm:cxn modelId="{FADED51A-A608-4748-9B16-949847BB3189}" type="presParOf" srcId="{B97DE566-7F22-6849-8839-D88478460089}" destId="{B8887668-9FFF-3140-8E2A-22740772980C}" srcOrd="1" destOrd="0" presId="urn:microsoft.com/office/officeart/2005/8/layout/radial6"/>
    <dgm:cxn modelId="{FB06504A-1A97-AF4D-BF6A-A5529A97CD9B}" type="presParOf" srcId="{B97DE566-7F22-6849-8839-D88478460089}" destId="{6D4CC866-F421-CC40-B0CD-2C922D06EE02}" srcOrd="2" destOrd="0" presId="urn:microsoft.com/office/officeart/2005/8/layout/radial6"/>
    <dgm:cxn modelId="{B012B6F9-B85F-904F-AB4A-18990F0D9BD7}" type="presParOf" srcId="{B97DE566-7F22-6849-8839-D88478460089}" destId="{218A4598-7B45-2E47-9FAE-E0419003A949}" srcOrd="3" destOrd="0" presId="urn:microsoft.com/office/officeart/2005/8/layout/radial6"/>
    <dgm:cxn modelId="{6CF795EB-9696-9142-AFF5-38516070D647}" type="presParOf" srcId="{B97DE566-7F22-6849-8839-D88478460089}" destId="{9AAE7E59-3731-0946-8FBD-173682A1F679}" srcOrd="4" destOrd="0" presId="urn:microsoft.com/office/officeart/2005/8/layout/radial6"/>
    <dgm:cxn modelId="{A27ABB83-7063-5C47-9DB1-4971E0CE5A9F}" type="presParOf" srcId="{B97DE566-7F22-6849-8839-D88478460089}" destId="{142A3657-2C12-3A4E-B4CC-8678EF527FE7}" srcOrd="5" destOrd="0" presId="urn:microsoft.com/office/officeart/2005/8/layout/radial6"/>
    <dgm:cxn modelId="{0E029A00-63FE-A94F-BB68-500E4A44C997}" type="presParOf" srcId="{B97DE566-7F22-6849-8839-D88478460089}" destId="{1528C9EE-43A3-654E-A336-0313150FEA22}" srcOrd="6" destOrd="0" presId="urn:microsoft.com/office/officeart/2005/8/layout/radial6"/>
    <dgm:cxn modelId="{D095D091-64A1-D443-BDB6-508A0EC675CB}" type="presParOf" srcId="{B97DE566-7F22-6849-8839-D88478460089}" destId="{013DFB67-2438-BA42-ABE4-7E8EA5961B76}" srcOrd="7" destOrd="0" presId="urn:microsoft.com/office/officeart/2005/8/layout/radial6"/>
    <dgm:cxn modelId="{C29B570C-C3C3-2846-9D95-D02A90E70318}" type="presParOf" srcId="{B97DE566-7F22-6849-8839-D88478460089}" destId="{C2A8D14B-2392-B94B-99EE-39D398022A59}" srcOrd="8" destOrd="0" presId="urn:microsoft.com/office/officeart/2005/8/layout/radial6"/>
    <dgm:cxn modelId="{280C1F9D-FEBC-8348-8293-D655420ED1FC}" type="presParOf" srcId="{B97DE566-7F22-6849-8839-D88478460089}" destId="{7B01C3E6-4D89-7045-8847-43669918A460}" srcOrd="9" destOrd="0" presId="urn:microsoft.com/office/officeart/2005/8/layout/radial6"/>
    <dgm:cxn modelId="{91124A63-EF67-524A-83F8-D8B553800806}" type="presParOf" srcId="{B97DE566-7F22-6849-8839-D88478460089}" destId="{EBC447F4-F7F7-0747-AC83-D96744C0340E}" srcOrd="10" destOrd="0" presId="urn:microsoft.com/office/officeart/2005/8/layout/radial6"/>
    <dgm:cxn modelId="{89B2BC1E-68B3-9C45-B33B-B8E3244EA4F7}" type="presParOf" srcId="{B97DE566-7F22-6849-8839-D88478460089}" destId="{4DDA567A-649E-BE47-AB69-CC82865A7FC1}" srcOrd="11" destOrd="0" presId="urn:microsoft.com/office/officeart/2005/8/layout/radial6"/>
    <dgm:cxn modelId="{19D1F18B-BC87-C342-9825-94BD09F4650B}" type="presParOf" srcId="{B97DE566-7F22-6849-8839-D88478460089}" destId="{3705B331-F2A4-944D-B141-16BE20A9B923}"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10841D-A255-4D04-B4B8-6C2F516F0652}" type="doc">
      <dgm:prSet loTypeId="urn:microsoft.com/office/officeart/2005/8/layout/lProcess2" loCatId="list" qsTypeId="urn:microsoft.com/office/officeart/2005/8/quickstyle/simple1" qsCatId="simple" csTypeId="urn:microsoft.com/office/officeart/2005/8/colors/colorful3" csCatId="colorful" phldr="1"/>
      <dgm:spPr/>
      <dgm:t>
        <a:bodyPr/>
        <a:lstStyle/>
        <a:p>
          <a:endParaRPr lang="en-US"/>
        </a:p>
      </dgm:t>
    </dgm:pt>
    <dgm:pt modelId="{14D6439B-ED17-4C12-BE5F-1A48284D1DAF}">
      <dgm:prSet phldrT="[Text]" phldr="0"/>
      <dgm:spPr/>
      <dgm:t>
        <a:bodyPr/>
        <a:lstStyle/>
        <a:p>
          <a:pPr rtl="0"/>
          <a:endParaRPr lang="en-US">
            <a:latin typeface="Montserrat" pitchFamily="2" charset="77"/>
          </a:endParaRPr>
        </a:p>
      </dgm:t>
    </dgm:pt>
    <dgm:pt modelId="{FFA42010-3343-424A-A9BD-6BCD68DA2774}" type="parTrans" cxnId="{8C23B359-FA63-415A-BC8C-16D3DA61400C}">
      <dgm:prSet/>
      <dgm:spPr/>
      <dgm:t>
        <a:bodyPr/>
        <a:lstStyle/>
        <a:p>
          <a:endParaRPr lang="en-US"/>
        </a:p>
      </dgm:t>
    </dgm:pt>
    <dgm:pt modelId="{E7F7D75C-B681-45DF-9A36-633108F2B7E5}" type="sibTrans" cxnId="{8C23B359-FA63-415A-BC8C-16D3DA61400C}">
      <dgm:prSet/>
      <dgm:spPr/>
      <dgm:t>
        <a:bodyPr/>
        <a:lstStyle/>
        <a:p>
          <a:endParaRPr lang="en-US"/>
        </a:p>
      </dgm:t>
    </dgm:pt>
    <dgm:pt modelId="{C670E659-137D-44F9-8A76-7FD8DB79F5E4}">
      <dgm:prSet phldrT="[Text]" phldr="0" custT="1"/>
      <dgm:spPr/>
      <dgm:t>
        <a:bodyPr/>
        <a:lstStyle/>
        <a:p>
          <a:pPr rtl="0"/>
          <a:r>
            <a:rPr lang="en-GB" sz="1300">
              <a:latin typeface="Montserrat" pitchFamily="2" charset="77"/>
            </a:rPr>
            <a:t>Child marriage and mental</a:t>
          </a:r>
        </a:p>
        <a:p>
          <a:r>
            <a:rPr lang="en-GB" sz="1300">
              <a:latin typeface="Montserrat" pitchFamily="2" charset="77"/>
            </a:rPr>
            <a:t>distress: A multi-country analysis of the violence against children and youth survey</a:t>
          </a:r>
          <a:endParaRPr lang="en-US" sz="1300">
            <a:latin typeface="Montserrat" pitchFamily="2" charset="77"/>
          </a:endParaRPr>
        </a:p>
      </dgm:t>
    </dgm:pt>
    <dgm:pt modelId="{AC1C17C8-6B3D-4468-8773-5650489E12A1}" type="parTrans" cxnId="{7FBC2193-B80A-45A2-93C2-B5A7746B7D11}">
      <dgm:prSet/>
      <dgm:spPr/>
      <dgm:t>
        <a:bodyPr/>
        <a:lstStyle/>
        <a:p>
          <a:endParaRPr lang="en-US"/>
        </a:p>
      </dgm:t>
    </dgm:pt>
    <dgm:pt modelId="{4591C913-84E9-49D6-BDC5-A2B70C3FA561}" type="sibTrans" cxnId="{7FBC2193-B80A-45A2-93C2-B5A7746B7D11}">
      <dgm:prSet/>
      <dgm:spPr/>
      <dgm:t>
        <a:bodyPr/>
        <a:lstStyle/>
        <a:p>
          <a:endParaRPr lang="en-US"/>
        </a:p>
      </dgm:t>
    </dgm:pt>
    <dgm:pt modelId="{78AAB785-F62C-4664-91D1-A9DCC004F497}">
      <dgm:prSet phldrT="[Text]" phldr="0"/>
      <dgm:spPr>
        <a:noFill/>
        <a:ln>
          <a:noFill/>
        </a:ln>
      </dgm:spPr>
      <dgm:t>
        <a:bodyPr/>
        <a:lstStyle/>
        <a:p>
          <a:pPr rtl="0"/>
          <a:r>
            <a:rPr lang="en-US" b="1">
              <a:solidFill>
                <a:schemeClr val="tx2"/>
              </a:solidFill>
              <a:latin typeface="Montserrat" pitchFamily="2" charset="77"/>
            </a:rPr>
            <a:t>DR. OLOLADE JULIUS BARUWA, ACCELERATOR HUB</a:t>
          </a:r>
        </a:p>
      </dgm:t>
    </dgm:pt>
    <dgm:pt modelId="{AA49E82E-6B93-4963-8747-CEC4BECA31A4}" type="parTrans" cxnId="{57E0E407-C573-49E1-BBA4-42FAB7C44D21}">
      <dgm:prSet/>
      <dgm:spPr/>
      <dgm:t>
        <a:bodyPr/>
        <a:lstStyle/>
        <a:p>
          <a:endParaRPr lang="en-US"/>
        </a:p>
      </dgm:t>
    </dgm:pt>
    <dgm:pt modelId="{2715A249-0336-4200-B703-CE9A28845C1F}" type="sibTrans" cxnId="{57E0E407-C573-49E1-BBA4-42FAB7C44D21}">
      <dgm:prSet/>
      <dgm:spPr/>
      <dgm:t>
        <a:bodyPr/>
        <a:lstStyle/>
        <a:p>
          <a:endParaRPr lang="en-US"/>
        </a:p>
      </dgm:t>
    </dgm:pt>
    <dgm:pt modelId="{265F400E-788C-46A0-8898-B81ED84932F5}">
      <dgm:prSet phldrT="[Text]" phldr="0"/>
      <dgm:spPr/>
      <dgm:t>
        <a:bodyPr/>
        <a:lstStyle/>
        <a:p>
          <a:pPr rtl="0"/>
          <a:endParaRPr lang="en-US">
            <a:latin typeface="Montserrat" pitchFamily="2" charset="77"/>
          </a:endParaRPr>
        </a:p>
      </dgm:t>
    </dgm:pt>
    <dgm:pt modelId="{1DBEB454-89DD-4255-9DE2-E54760996211}" type="parTrans" cxnId="{86ABEAF7-16F0-4E46-83AD-4725BDB12FC4}">
      <dgm:prSet/>
      <dgm:spPr/>
      <dgm:t>
        <a:bodyPr/>
        <a:lstStyle/>
        <a:p>
          <a:endParaRPr lang="en-US"/>
        </a:p>
      </dgm:t>
    </dgm:pt>
    <dgm:pt modelId="{5E411720-FB04-41F8-B455-61F1DB157AB5}" type="sibTrans" cxnId="{86ABEAF7-16F0-4E46-83AD-4725BDB12FC4}">
      <dgm:prSet/>
      <dgm:spPr/>
      <dgm:t>
        <a:bodyPr/>
        <a:lstStyle/>
        <a:p>
          <a:endParaRPr lang="en-US"/>
        </a:p>
      </dgm:t>
    </dgm:pt>
    <dgm:pt modelId="{634F8634-A3A4-46DE-8CF1-C7C80DDF7879}">
      <dgm:prSet phldrT="[Text]" phldr="0" custT="1"/>
      <dgm:spPr/>
      <dgm:t>
        <a:bodyPr/>
        <a:lstStyle/>
        <a:p>
          <a:pPr rtl="0"/>
          <a:r>
            <a:rPr lang="en-GB" sz="1300" b="0">
              <a:solidFill>
                <a:schemeClr val="bg1"/>
              </a:solidFill>
              <a:latin typeface="Montserrat" pitchFamily="2" charset="77"/>
              <a:ea typeface="Calibri"/>
              <a:cs typeface="Calibri"/>
              <a:sym typeface="Calibri"/>
            </a:rPr>
            <a:t>Initial findings from a mixed-methods study exploring the mental health consequences of child marriage </a:t>
          </a:r>
          <a:endParaRPr lang="en-US" sz="1300" b="0">
            <a:solidFill>
              <a:schemeClr val="bg1"/>
            </a:solidFill>
            <a:latin typeface="Montserrat" pitchFamily="2" charset="77"/>
          </a:endParaRPr>
        </a:p>
      </dgm:t>
    </dgm:pt>
    <dgm:pt modelId="{BAD97211-902F-4389-847F-57BE735A2F72}" type="parTrans" cxnId="{DA44E09A-AE3A-40D2-9D37-DC4787EC48E4}">
      <dgm:prSet/>
      <dgm:spPr/>
      <dgm:t>
        <a:bodyPr/>
        <a:lstStyle/>
        <a:p>
          <a:endParaRPr lang="en-US"/>
        </a:p>
      </dgm:t>
    </dgm:pt>
    <dgm:pt modelId="{9E28FC18-CB29-4202-9359-885EF6D11C55}" type="sibTrans" cxnId="{DA44E09A-AE3A-40D2-9D37-DC4787EC48E4}">
      <dgm:prSet/>
      <dgm:spPr/>
      <dgm:t>
        <a:bodyPr/>
        <a:lstStyle/>
        <a:p>
          <a:endParaRPr lang="en-US"/>
        </a:p>
      </dgm:t>
    </dgm:pt>
    <dgm:pt modelId="{1968BB22-1A00-4726-85FB-9B1B15583211}">
      <dgm:prSet phldrT="[Text]" phldr="0"/>
      <dgm:spPr>
        <a:noFill/>
        <a:ln>
          <a:noFill/>
        </a:ln>
      </dgm:spPr>
      <dgm:t>
        <a:bodyPr/>
        <a:lstStyle/>
        <a:p>
          <a:pPr rtl="0"/>
          <a:r>
            <a:rPr lang="en-US">
              <a:latin typeface="Montserrat" pitchFamily="2" charset="77"/>
            </a:rPr>
            <a:t> </a:t>
          </a:r>
          <a:r>
            <a:rPr lang="en-US" b="1">
              <a:solidFill>
                <a:schemeClr val="tx2"/>
              </a:solidFill>
              <a:latin typeface="Montserrat" pitchFamily="2" charset="77"/>
            </a:rPr>
            <a:t>MS. FARIRAI GUMBONZVANDA </a:t>
          </a:r>
        </a:p>
        <a:p>
          <a:pPr rtl="0"/>
          <a:r>
            <a:rPr lang="en-US" b="1">
              <a:solidFill>
                <a:schemeClr val="tx2"/>
              </a:solidFill>
              <a:latin typeface="Montserrat" pitchFamily="2" charset="77"/>
            </a:rPr>
            <a:t>RMT/MARCH-ZIM</a:t>
          </a:r>
        </a:p>
      </dgm:t>
    </dgm:pt>
    <dgm:pt modelId="{016D9F63-3FE6-4B16-B450-C1726FCD20A6}" type="parTrans" cxnId="{2CEA05E0-0B87-41B1-ADEE-FA9822762E2B}">
      <dgm:prSet/>
      <dgm:spPr/>
      <dgm:t>
        <a:bodyPr/>
        <a:lstStyle/>
        <a:p>
          <a:endParaRPr lang="en-US"/>
        </a:p>
      </dgm:t>
    </dgm:pt>
    <dgm:pt modelId="{9FF0387E-0FB3-438D-870A-785741A448CD}" type="sibTrans" cxnId="{2CEA05E0-0B87-41B1-ADEE-FA9822762E2B}">
      <dgm:prSet/>
      <dgm:spPr/>
      <dgm:t>
        <a:bodyPr/>
        <a:lstStyle/>
        <a:p>
          <a:endParaRPr lang="en-US"/>
        </a:p>
      </dgm:t>
    </dgm:pt>
    <dgm:pt modelId="{E50D2694-363C-408F-869D-9E7542C4F4BF}">
      <dgm:prSet phldrT="[Text]" phldr="0"/>
      <dgm:spPr/>
      <dgm:t>
        <a:bodyPr/>
        <a:lstStyle/>
        <a:p>
          <a:pPr rtl="0"/>
          <a:endParaRPr lang="en-US">
            <a:latin typeface="Montserrat" pitchFamily="2" charset="77"/>
          </a:endParaRPr>
        </a:p>
      </dgm:t>
    </dgm:pt>
    <dgm:pt modelId="{BBEC3B7E-CE47-4AD3-8904-C0B9A61DE014}" type="parTrans" cxnId="{B50A37F1-AC28-41FC-A66E-64EB0B42B984}">
      <dgm:prSet/>
      <dgm:spPr/>
      <dgm:t>
        <a:bodyPr/>
        <a:lstStyle/>
        <a:p>
          <a:endParaRPr lang="en-US"/>
        </a:p>
      </dgm:t>
    </dgm:pt>
    <dgm:pt modelId="{58EDDA5D-1968-4EBD-9F4B-D0102A8866DB}" type="sibTrans" cxnId="{B50A37F1-AC28-41FC-A66E-64EB0B42B984}">
      <dgm:prSet/>
      <dgm:spPr/>
      <dgm:t>
        <a:bodyPr/>
        <a:lstStyle/>
        <a:p>
          <a:endParaRPr lang="en-US"/>
        </a:p>
      </dgm:t>
    </dgm:pt>
    <dgm:pt modelId="{F477A207-64D8-4699-AFB9-5C8E760BC4DA}">
      <dgm:prSet phldrT="[Text]" phldr="0"/>
      <dgm:spPr/>
      <dgm:t>
        <a:bodyPr/>
        <a:lstStyle/>
        <a:p>
          <a:pPr rtl="0"/>
          <a:r>
            <a:rPr lang="en-GB">
              <a:latin typeface="Montserrat" pitchFamily="2" charset="77"/>
            </a:rPr>
            <a:t>Mental health and psychosocial support (MHPSS) of female youth in</a:t>
          </a:r>
        </a:p>
        <a:p>
          <a:r>
            <a:rPr lang="en-GB">
              <a:latin typeface="Montserrat" pitchFamily="2" charset="77"/>
            </a:rPr>
            <a:t>Displacement in Northern Iraq</a:t>
          </a:r>
          <a:endParaRPr lang="en-US">
            <a:latin typeface="Montserrat" pitchFamily="2" charset="77"/>
          </a:endParaRPr>
        </a:p>
      </dgm:t>
    </dgm:pt>
    <dgm:pt modelId="{EEB348AF-B098-4CB2-BD30-C27AD2496BF1}" type="parTrans" cxnId="{EC802F89-820D-4110-9171-B7EAA9F96976}">
      <dgm:prSet/>
      <dgm:spPr/>
      <dgm:t>
        <a:bodyPr/>
        <a:lstStyle/>
        <a:p>
          <a:endParaRPr lang="en-US"/>
        </a:p>
      </dgm:t>
    </dgm:pt>
    <dgm:pt modelId="{785AC127-C8BB-4628-A384-BCCDA024FE4F}" type="sibTrans" cxnId="{EC802F89-820D-4110-9171-B7EAA9F96976}">
      <dgm:prSet/>
      <dgm:spPr/>
      <dgm:t>
        <a:bodyPr/>
        <a:lstStyle/>
        <a:p>
          <a:endParaRPr lang="en-US"/>
        </a:p>
      </dgm:t>
    </dgm:pt>
    <dgm:pt modelId="{FD52B78A-6093-394B-AE9A-82234D646927}">
      <dgm:prSet/>
      <dgm:spPr/>
      <dgm:t>
        <a:bodyPr/>
        <a:lstStyle/>
        <a:p>
          <a:pPr rtl="0"/>
          <a:endParaRPr lang="en-GB"/>
        </a:p>
      </dgm:t>
    </dgm:pt>
    <dgm:pt modelId="{54A5D973-FC1F-304E-A80D-70C4F9DF4388}" type="parTrans" cxnId="{EC6759CA-5B24-B148-9A54-01D439F2DD09}">
      <dgm:prSet/>
      <dgm:spPr/>
      <dgm:t>
        <a:bodyPr/>
        <a:lstStyle/>
        <a:p>
          <a:endParaRPr lang="en-GB"/>
        </a:p>
      </dgm:t>
    </dgm:pt>
    <dgm:pt modelId="{AB66379D-22A7-BE47-B669-8C83C9C40E7D}" type="sibTrans" cxnId="{EC6759CA-5B24-B148-9A54-01D439F2DD09}">
      <dgm:prSet/>
      <dgm:spPr/>
      <dgm:t>
        <a:bodyPr/>
        <a:lstStyle/>
        <a:p>
          <a:endParaRPr lang="en-GB"/>
        </a:p>
      </dgm:t>
    </dgm:pt>
    <dgm:pt modelId="{60BA277C-2BC7-F14D-9837-E0CF6AC7A98E}">
      <dgm:prSet/>
      <dgm:spPr>
        <a:noFill/>
        <a:ln>
          <a:noFill/>
        </a:ln>
      </dgm:spPr>
      <dgm:t>
        <a:bodyPr/>
        <a:lstStyle/>
        <a:p>
          <a:pPr rtl="0"/>
          <a:r>
            <a:rPr lang="en-GB" b="1">
              <a:solidFill>
                <a:schemeClr val="tx2"/>
              </a:solidFill>
              <a:latin typeface="Montserrat" pitchFamily="2" charset="77"/>
            </a:rPr>
            <a:t>DR. KIMBERLY HOWE, TUFTS</a:t>
          </a:r>
        </a:p>
      </dgm:t>
    </dgm:pt>
    <dgm:pt modelId="{3571AE51-99FB-CF49-845E-6405219ABD5C}" type="parTrans" cxnId="{63359BC3-B1DA-6543-B867-DD627D7AC992}">
      <dgm:prSet/>
      <dgm:spPr/>
      <dgm:t>
        <a:bodyPr/>
        <a:lstStyle/>
        <a:p>
          <a:endParaRPr lang="en-GB"/>
        </a:p>
      </dgm:t>
    </dgm:pt>
    <dgm:pt modelId="{507096D5-DD48-CE44-810F-20E2F69EC724}" type="sibTrans" cxnId="{63359BC3-B1DA-6543-B867-DD627D7AC992}">
      <dgm:prSet/>
      <dgm:spPr/>
      <dgm:t>
        <a:bodyPr/>
        <a:lstStyle/>
        <a:p>
          <a:endParaRPr lang="en-GB"/>
        </a:p>
      </dgm:t>
    </dgm:pt>
    <dgm:pt modelId="{7A835D37-60C2-8842-8682-A0B5395CF27E}">
      <dgm:prSet/>
      <dgm:spPr/>
      <dgm:t>
        <a:bodyPr/>
        <a:lstStyle/>
        <a:p>
          <a:pPr rtl="0"/>
          <a:r>
            <a:rPr lang="en-GB">
              <a:latin typeface="Montserrat" pitchFamily="2" charset="77"/>
            </a:rPr>
            <a:t>Child Marriage and psychosocial wellbeing: Evidence from GAGE</a:t>
          </a:r>
        </a:p>
      </dgm:t>
    </dgm:pt>
    <dgm:pt modelId="{C5B86512-4293-654A-83F8-1BC16CCC71FE}" type="parTrans" cxnId="{375ADD2D-E498-6244-9C5A-8F119A2CA4D2}">
      <dgm:prSet/>
      <dgm:spPr/>
      <dgm:t>
        <a:bodyPr/>
        <a:lstStyle/>
        <a:p>
          <a:endParaRPr lang="en-GB"/>
        </a:p>
      </dgm:t>
    </dgm:pt>
    <dgm:pt modelId="{97B564FD-C060-9649-93A0-992934C6AF13}" type="sibTrans" cxnId="{375ADD2D-E498-6244-9C5A-8F119A2CA4D2}">
      <dgm:prSet/>
      <dgm:spPr/>
      <dgm:t>
        <a:bodyPr/>
        <a:lstStyle/>
        <a:p>
          <a:endParaRPr lang="en-GB"/>
        </a:p>
      </dgm:t>
    </dgm:pt>
    <dgm:pt modelId="{3AF54BA5-B898-794C-A919-46EBF0FFE89F}">
      <dgm:prSet/>
      <dgm:spPr>
        <a:noFill/>
        <a:ln>
          <a:noFill/>
        </a:ln>
      </dgm:spPr>
      <dgm:t>
        <a:bodyPr/>
        <a:lstStyle/>
        <a:p>
          <a:pPr rtl="0"/>
          <a:r>
            <a:rPr lang="en-GB" b="1">
              <a:solidFill>
                <a:schemeClr val="tx2"/>
              </a:solidFill>
              <a:latin typeface="Montserrat" pitchFamily="2" charset="77"/>
            </a:rPr>
            <a:t>DR. NICOLA JONES, ODI &amp; Director, GAGE</a:t>
          </a:r>
        </a:p>
      </dgm:t>
    </dgm:pt>
    <dgm:pt modelId="{DF15BC88-F1BC-1041-8634-3EE6B5CC9D4B}" type="parTrans" cxnId="{8D76B9F8-6C54-E345-ABC9-D9865789A0EE}">
      <dgm:prSet/>
      <dgm:spPr/>
      <dgm:t>
        <a:bodyPr/>
        <a:lstStyle/>
        <a:p>
          <a:endParaRPr lang="en-GB"/>
        </a:p>
      </dgm:t>
    </dgm:pt>
    <dgm:pt modelId="{476CA15C-C526-B647-A529-419EF94566F9}" type="sibTrans" cxnId="{8D76B9F8-6C54-E345-ABC9-D9865789A0EE}">
      <dgm:prSet/>
      <dgm:spPr/>
      <dgm:t>
        <a:bodyPr/>
        <a:lstStyle/>
        <a:p>
          <a:endParaRPr lang="en-GB"/>
        </a:p>
      </dgm:t>
    </dgm:pt>
    <dgm:pt modelId="{EE5AB839-1344-4638-8565-E4D3B038B340}" type="pres">
      <dgm:prSet presAssocID="{8F10841D-A255-4D04-B4B8-6C2F516F0652}" presName="theList" presStyleCnt="0">
        <dgm:presLayoutVars>
          <dgm:dir/>
          <dgm:animLvl val="lvl"/>
          <dgm:resizeHandles val="exact"/>
        </dgm:presLayoutVars>
      </dgm:prSet>
      <dgm:spPr/>
    </dgm:pt>
    <dgm:pt modelId="{AB36DE26-F64F-4557-AAB4-66FC0E5DDA95}" type="pres">
      <dgm:prSet presAssocID="{14D6439B-ED17-4C12-BE5F-1A48284D1DAF}" presName="compNode" presStyleCnt="0"/>
      <dgm:spPr/>
    </dgm:pt>
    <dgm:pt modelId="{4A8FCFC7-5007-4513-85B8-F0CABA547A64}" type="pres">
      <dgm:prSet presAssocID="{14D6439B-ED17-4C12-BE5F-1A48284D1DAF}" presName="aNode" presStyleLbl="bgShp" presStyleIdx="0" presStyleCnt="4"/>
      <dgm:spPr/>
    </dgm:pt>
    <dgm:pt modelId="{3EB521A8-F330-4826-817F-84724925F564}" type="pres">
      <dgm:prSet presAssocID="{14D6439B-ED17-4C12-BE5F-1A48284D1DAF}" presName="textNode" presStyleLbl="bgShp" presStyleIdx="0" presStyleCnt="4"/>
      <dgm:spPr/>
    </dgm:pt>
    <dgm:pt modelId="{D16F9E69-89C1-45B0-86F1-EDDBB0577EDD}" type="pres">
      <dgm:prSet presAssocID="{14D6439B-ED17-4C12-BE5F-1A48284D1DAF}" presName="compChildNode" presStyleCnt="0"/>
      <dgm:spPr/>
    </dgm:pt>
    <dgm:pt modelId="{B5123B82-0874-4959-BA4D-5578E30900B3}" type="pres">
      <dgm:prSet presAssocID="{14D6439B-ED17-4C12-BE5F-1A48284D1DAF}" presName="theInnerList" presStyleCnt="0"/>
      <dgm:spPr/>
    </dgm:pt>
    <dgm:pt modelId="{B5979D05-FACC-4A8D-A6EA-7EFC825AD2DD}" type="pres">
      <dgm:prSet presAssocID="{C670E659-137D-44F9-8A76-7FD8DB79F5E4}" presName="childNode" presStyleLbl="node1" presStyleIdx="0" presStyleCnt="8" custScaleX="111093" custScaleY="42878" custLinFactY="30287" custLinFactNeighborX="863" custLinFactNeighborY="100000">
        <dgm:presLayoutVars>
          <dgm:bulletEnabled val="1"/>
        </dgm:presLayoutVars>
      </dgm:prSet>
      <dgm:spPr/>
    </dgm:pt>
    <dgm:pt modelId="{9527BE49-3C89-4987-B60C-0C4DFB5007BE}" type="pres">
      <dgm:prSet presAssocID="{C670E659-137D-44F9-8A76-7FD8DB79F5E4}" presName="aSpace2" presStyleCnt="0"/>
      <dgm:spPr/>
    </dgm:pt>
    <dgm:pt modelId="{72F1F9E0-F862-47E2-8468-C3F8B41A78C2}" type="pres">
      <dgm:prSet presAssocID="{78AAB785-F62C-4664-91D1-A9DCC004F497}" presName="childNode" presStyleLbl="node1" presStyleIdx="1" presStyleCnt="8" custScaleX="108092" custScaleY="23219" custLinFactY="-87295" custLinFactNeighborX="863" custLinFactNeighborY="-100000">
        <dgm:presLayoutVars>
          <dgm:bulletEnabled val="1"/>
        </dgm:presLayoutVars>
      </dgm:prSet>
      <dgm:spPr/>
    </dgm:pt>
    <dgm:pt modelId="{85D9FCB9-0231-489D-B859-264E32D4FA6A}" type="pres">
      <dgm:prSet presAssocID="{14D6439B-ED17-4C12-BE5F-1A48284D1DAF}" presName="aSpace" presStyleCnt="0"/>
      <dgm:spPr/>
    </dgm:pt>
    <dgm:pt modelId="{912CD433-B24B-4C8F-B18B-3AF3E8FC99A1}" type="pres">
      <dgm:prSet presAssocID="{265F400E-788C-46A0-8898-B81ED84932F5}" presName="compNode" presStyleCnt="0"/>
      <dgm:spPr/>
    </dgm:pt>
    <dgm:pt modelId="{1C2E7927-412B-41D8-AD93-D2E71EAE562F}" type="pres">
      <dgm:prSet presAssocID="{265F400E-788C-46A0-8898-B81ED84932F5}" presName="aNode" presStyleLbl="bgShp" presStyleIdx="1" presStyleCnt="4"/>
      <dgm:spPr/>
    </dgm:pt>
    <dgm:pt modelId="{74544C55-F1C4-4BFA-A150-B267582FD711}" type="pres">
      <dgm:prSet presAssocID="{265F400E-788C-46A0-8898-B81ED84932F5}" presName="textNode" presStyleLbl="bgShp" presStyleIdx="1" presStyleCnt="4"/>
      <dgm:spPr/>
    </dgm:pt>
    <dgm:pt modelId="{7C4A1A85-90B9-45DC-8F71-E6DA8ACF6C58}" type="pres">
      <dgm:prSet presAssocID="{265F400E-788C-46A0-8898-B81ED84932F5}" presName="compChildNode" presStyleCnt="0"/>
      <dgm:spPr/>
    </dgm:pt>
    <dgm:pt modelId="{E999A85D-2CBD-444E-AD65-C48C17D373A7}" type="pres">
      <dgm:prSet presAssocID="{265F400E-788C-46A0-8898-B81ED84932F5}" presName="theInnerList" presStyleCnt="0"/>
      <dgm:spPr/>
    </dgm:pt>
    <dgm:pt modelId="{B5D4FD74-044D-4EB2-98C9-5A7191B8B197}" type="pres">
      <dgm:prSet presAssocID="{634F8634-A3A4-46DE-8CF1-C7C80DDF7879}" presName="childNode" presStyleLbl="node1" presStyleIdx="2" presStyleCnt="8" custScaleX="113020" custScaleY="42472" custLinFactY="33052" custLinFactNeighborX="-43" custLinFactNeighborY="100000">
        <dgm:presLayoutVars>
          <dgm:bulletEnabled val="1"/>
        </dgm:presLayoutVars>
      </dgm:prSet>
      <dgm:spPr/>
    </dgm:pt>
    <dgm:pt modelId="{1E2E3C76-3F5B-4341-9815-679777756D27}" type="pres">
      <dgm:prSet presAssocID="{634F8634-A3A4-46DE-8CF1-C7C80DDF7879}" presName="aSpace2" presStyleCnt="0"/>
      <dgm:spPr/>
    </dgm:pt>
    <dgm:pt modelId="{A04A9B5C-41AA-4655-B965-343E4C7C7E43}" type="pres">
      <dgm:prSet presAssocID="{1968BB22-1A00-4726-85FB-9B1B15583211}" presName="childNode" presStyleLbl="node1" presStyleIdx="3" presStyleCnt="8" custScaleY="30498" custLinFactY="-90876" custLinFactNeighborX="-43" custLinFactNeighborY="-100000">
        <dgm:presLayoutVars>
          <dgm:bulletEnabled val="1"/>
        </dgm:presLayoutVars>
      </dgm:prSet>
      <dgm:spPr/>
    </dgm:pt>
    <dgm:pt modelId="{01A95AF7-0F71-4371-BDC1-4AEBA06A74BB}" type="pres">
      <dgm:prSet presAssocID="{265F400E-788C-46A0-8898-B81ED84932F5}" presName="aSpace" presStyleCnt="0"/>
      <dgm:spPr/>
    </dgm:pt>
    <dgm:pt modelId="{2B10E900-C4A1-498A-986C-18D978E36541}" type="pres">
      <dgm:prSet presAssocID="{E50D2694-363C-408F-869D-9E7542C4F4BF}" presName="compNode" presStyleCnt="0"/>
      <dgm:spPr/>
    </dgm:pt>
    <dgm:pt modelId="{EE309909-824A-4116-BF4B-0136E8F6D8DF}" type="pres">
      <dgm:prSet presAssocID="{E50D2694-363C-408F-869D-9E7542C4F4BF}" presName="aNode" presStyleLbl="bgShp" presStyleIdx="2" presStyleCnt="4"/>
      <dgm:spPr/>
    </dgm:pt>
    <dgm:pt modelId="{558D91B5-B0AA-460E-BAB9-9DD1B73037CE}" type="pres">
      <dgm:prSet presAssocID="{E50D2694-363C-408F-869D-9E7542C4F4BF}" presName="textNode" presStyleLbl="bgShp" presStyleIdx="2" presStyleCnt="4"/>
      <dgm:spPr/>
    </dgm:pt>
    <dgm:pt modelId="{282E2470-C605-4F3D-A238-00E3749660DA}" type="pres">
      <dgm:prSet presAssocID="{E50D2694-363C-408F-869D-9E7542C4F4BF}" presName="compChildNode" presStyleCnt="0"/>
      <dgm:spPr/>
    </dgm:pt>
    <dgm:pt modelId="{C79F9891-C033-48DC-A45D-BE3D109723EF}" type="pres">
      <dgm:prSet presAssocID="{E50D2694-363C-408F-869D-9E7542C4F4BF}" presName="theInnerList" presStyleCnt="0"/>
      <dgm:spPr/>
    </dgm:pt>
    <dgm:pt modelId="{05859AB2-4EC4-470A-958F-FD782327705F}" type="pres">
      <dgm:prSet presAssocID="{F477A207-64D8-4699-AFB9-5C8E760BC4DA}" presName="childNode" presStyleLbl="node1" presStyleIdx="4" presStyleCnt="8" custScaleX="118839" custScaleY="47440" custLinFactY="28883" custLinFactNeighborX="0" custLinFactNeighborY="100000">
        <dgm:presLayoutVars>
          <dgm:bulletEnabled val="1"/>
        </dgm:presLayoutVars>
      </dgm:prSet>
      <dgm:spPr/>
    </dgm:pt>
    <dgm:pt modelId="{C7647E53-78C6-D444-AC48-42491683DA72}" type="pres">
      <dgm:prSet presAssocID="{F477A207-64D8-4699-AFB9-5C8E760BC4DA}" presName="aSpace2" presStyleCnt="0"/>
      <dgm:spPr/>
    </dgm:pt>
    <dgm:pt modelId="{7F2C1646-8A2D-DD46-B926-30A60B87B029}" type="pres">
      <dgm:prSet presAssocID="{60BA277C-2BC7-F14D-9837-E0CF6AC7A98E}" presName="childNode" presStyleLbl="node1" presStyleIdx="5" presStyleCnt="8" custScaleY="19682" custLinFactY="-93360" custLinFactNeighborX="-1372" custLinFactNeighborY="-100000">
        <dgm:presLayoutVars>
          <dgm:bulletEnabled val="1"/>
        </dgm:presLayoutVars>
      </dgm:prSet>
      <dgm:spPr/>
    </dgm:pt>
    <dgm:pt modelId="{B6B0D120-DD8F-3A44-B1AE-809494A769C5}" type="pres">
      <dgm:prSet presAssocID="{E50D2694-363C-408F-869D-9E7542C4F4BF}" presName="aSpace" presStyleCnt="0"/>
      <dgm:spPr/>
    </dgm:pt>
    <dgm:pt modelId="{129C14C3-C0C6-DB4C-8433-8116D2C15B5F}" type="pres">
      <dgm:prSet presAssocID="{FD52B78A-6093-394B-AE9A-82234D646927}" presName="compNode" presStyleCnt="0"/>
      <dgm:spPr/>
    </dgm:pt>
    <dgm:pt modelId="{EC0B0EB5-121A-6B42-AE29-7E71A0F5ED03}" type="pres">
      <dgm:prSet presAssocID="{FD52B78A-6093-394B-AE9A-82234D646927}" presName="aNode" presStyleLbl="bgShp" presStyleIdx="3" presStyleCnt="4"/>
      <dgm:spPr/>
    </dgm:pt>
    <dgm:pt modelId="{B7978D01-E1F7-C545-A03D-C2A4D72FF0AB}" type="pres">
      <dgm:prSet presAssocID="{FD52B78A-6093-394B-AE9A-82234D646927}" presName="textNode" presStyleLbl="bgShp" presStyleIdx="3" presStyleCnt="4"/>
      <dgm:spPr/>
    </dgm:pt>
    <dgm:pt modelId="{0A734EDD-7624-7A4F-9552-5A84944EB47C}" type="pres">
      <dgm:prSet presAssocID="{FD52B78A-6093-394B-AE9A-82234D646927}" presName="compChildNode" presStyleCnt="0"/>
      <dgm:spPr/>
    </dgm:pt>
    <dgm:pt modelId="{93C363E7-AD2E-824F-A359-51E97A136554}" type="pres">
      <dgm:prSet presAssocID="{FD52B78A-6093-394B-AE9A-82234D646927}" presName="theInnerList" presStyleCnt="0"/>
      <dgm:spPr/>
    </dgm:pt>
    <dgm:pt modelId="{9BF2B609-D395-CC48-93AE-82C53FBBBA5E}" type="pres">
      <dgm:prSet presAssocID="{7A835D37-60C2-8842-8682-A0B5395CF27E}" presName="childNode" presStyleLbl="node1" presStyleIdx="6" presStyleCnt="8" custScaleX="113161" custScaleY="27730" custLinFactY="24133" custLinFactNeighborX="-1018" custLinFactNeighborY="100000">
        <dgm:presLayoutVars>
          <dgm:bulletEnabled val="1"/>
        </dgm:presLayoutVars>
      </dgm:prSet>
      <dgm:spPr/>
    </dgm:pt>
    <dgm:pt modelId="{FD644546-A7C1-0840-9F74-F2B0F16860D8}" type="pres">
      <dgm:prSet presAssocID="{7A835D37-60C2-8842-8682-A0B5395CF27E}" presName="aSpace2" presStyleCnt="0"/>
      <dgm:spPr/>
    </dgm:pt>
    <dgm:pt modelId="{E2A79AB5-76F4-104D-98AD-C62CD35A6604}" type="pres">
      <dgm:prSet presAssocID="{3AF54BA5-B898-794C-A919-46EBF0FFE89F}" presName="childNode" presStyleLbl="node1" presStyleIdx="7" presStyleCnt="8" custScaleY="24107" custLinFactY="-88865" custLinFactNeighborX="2556" custLinFactNeighborY="-100000">
        <dgm:presLayoutVars>
          <dgm:bulletEnabled val="1"/>
        </dgm:presLayoutVars>
      </dgm:prSet>
      <dgm:spPr/>
    </dgm:pt>
  </dgm:ptLst>
  <dgm:cxnLst>
    <dgm:cxn modelId="{A1AD6D07-B196-4BD6-BC2A-FB237B3F481E}" type="presOf" srcId="{F477A207-64D8-4699-AFB9-5C8E760BC4DA}" destId="{05859AB2-4EC4-470A-958F-FD782327705F}" srcOrd="0" destOrd="0" presId="urn:microsoft.com/office/officeart/2005/8/layout/lProcess2"/>
    <dgm:cxn modelId="{57E0E407-C573-49E1-BBA4-42FAB7C44D21}" srcId="{14D6439B-ED17-4C12-BE5F-1A48284D1DAF}" destId="{78AAB785-F62C-4664-91D1-A9DCC004F497}" srcOrd="1" destOrd="0" parTransId="{AA49E82E-6B93-4963-8747-CEC4BECA31A4}" sibTransId="{2715A249-0336-4200-B703-CE9A28845C1F}"/>
    <dgm:cxn modelId="{9ABA2A28-9829-45EC-9FF7-1183502ABEC7}" type="presOf" srcId="{E50D2694-363C-408F-869D-9E7542C4F4BF}" destId="{558D91B5-B0AA-460E-BAB9-9DD1B73037CE}" srcOrd="1" destOrd="0" presId="urn:microsoft.com/office/officeart/2005/8/layout/lProcess2"/>
    <dgm:cxn modelId="{375ADD2D-E498-6244-9C5A-8F119A2CA4D2}" srcId="{FD52B78A-6093-394B-AE9A-82234D646927}" destId="{7A835D37-60C2-8842-8682-A0B5395CF27E}" srcOrd="0" destOrd="0" parTransId="{C5B86512-4293-654A-83F8-1BC16CCC71FE}" sibTransId="{97B564FD-C060-9649-93A0-992934C6AF13}"/>
    <dgm:cxn modelId="{770EA52F-C5B0-479B-8496-285773477469}" type="presOf" srcId="{265F400E-788C-46A0-8898-B81ED84932F5}" destId="{1C2E7927-412B-41D8-AD93-D2E71EAE562F}" srcOrd="0" destOrd="0" presId="urn:microsoft.com/office/officeart/2005/8/layout/lProcess2"/>
    <dgm:cxn modelId="{36C5E831-421B-BE46-86F2-B66D523CC5BF}" type="presOf" srcId="{60BA277C-2BC7-F14D-9837-E0CF6AC7A98E}" destId="{7F2C1646-8A2D-DD46-B926-30A60B87B029}" srcOrd="0" destOrd="0" presId="urn:microsoft.com/office/officeart/2005/8/layout/lProcess2"/>
    <dgm:cxn modelId="{99418838-1281-4BF2-A162-A409CCF1C750}" type="presOf" srcId="{1968BB22-1A00-4726-85FB-9B1B15583211}" destId="{A04A9B5C-41AA-4655-B965-343E4C7C7E43}" srcOrd="0" destOrd="0" presId="urn:microsoft.com/office/officeart/2005/8/layout/lProcess2"/>
    <dgm:cxn modelId="{1D23BA39-4FDA-43BE-8D88-8DED080A49D9}" type="presOf" srcId="{634F8634-A3A4-46DE-8CF1-C7C80DDF7879}" destId="{B5D4FD74-044D-4EB2-98C9-5A7191B8B197}" srcOrd="0" destOrd="0" presId="urn:microsoft.com/office/officeart/2005/8/layout/lProcess2"/>
    <dgm:cxn modelId="{1941D13A-41F5-8D45-87D0-CE775CB6ACB9}" type="presOf" srcId="{FD52B78A-6093-394B-AE9A-82234D646927}" destId="{B7978D01-E1F7-C545-A03D-C2A4D72FF0AB}" srcOrd="1" destOrd="0" presId="urn:microsoft.com/office/officeart/2005/8/layout/lProcess2"/>
    <dgm:cxn modelId="{95885E68-936E-43B7-9937-E884ABF393F2}" type="presOf" srcId="{78AAB785-F62C-4664-91D1-A9DCC004F497}" destId="{72F1F9E0-F862-47E2-8468-C3F8B41A78C2}" srcOrd="0" destOrd="0" presId="urn:microsoft.com/office/officeart/2005/8/layout/lProcess2"/>
    <dgm:cxn modelId="{CFE79E68-ACF9-4F82-8D93-7127BE4EB84F}" type="presOf" srcId="{E50D2694-363C-408F-869D-9E7542C4F4BF}" destId="{EE309909-824A-4116-BF4B-0136E8F6D8DF}" srcOrd="0" destOrd="0" presId="urn:microsoft.com/office/officeart/2005/8/layout/lProcess2"/>
    <dgm:cxn modelId="{60A82555-9DFD-444E-8E91-E2BC8647F51A}" type="presOf" srcId="{7A835D37-60C2-8842-8682-A0B5395CF27E}" destId="{9BF2B609-D395-CC48-93AE-82C53FBBBA5E}" srcOrd="0" destOrd="0" presId="urn:microsoft.com/office/officeart/2005/8/layout/lProcess2"/>
    <dgm:cxn modelId="{EFCC9977-FF47-4073-B00A-C7540CD9D2D2}" type="presOf" srcId="{265F400E-788C-46A0-8898-B81ED84932F5}" destId="{74544C55-F1C4-4BFA-A150-B267582FD711}" srcOrd="1" destOrd="0" presId="urn:microsoft.com/office/officeart/2005/8/layout/lProcess2"/>
    <dgm:cxn modelId="{8C23B359-FA63-415A-BC8C-16D3DA61400C}" srcId="{8F10841D-A255-4D04-B4B8-6C2F516F0652}" destId="{14D6439B-ED17-4C12-BE5F-1A48284D1DAF}" srcOrd="0" destOrd="0" parTransId="{FFA42010-3343-424A-A9BD-6BCD68DA2774}" sibTransId="{E7F7D75C-B681-45DF-9A36-633108F2B7E5}"/>
    <dgm:cxn modelId="{61D99A86-762F-C64E-B078-2F2566D89039}" type="presOf" srcId="{3AF54BA5-B898-794C-A919-46EBF0FFE89F}" destId="{E2A79AB5-76F4-104D-98AD-C62CD35A6604}" srcOrd="0" destOrd="0" presId="urn:microsoft.com/office/officeart/2005/8/layout/lProcess2"/>
    <dgm:cxn modelId="{EC802F89-820D-4110-9171-B7EAA9F96976}" srcId="{E50D2694-363C-408F-869D-9E7542C4F4BF}" destId="{F477A207-64D8-4699-AFB9-5C8E760BC4DA}" srcOrd="0" destOrd="0" parTransId="{EEB348AF-B098-4CB2-BD30-C27AD2496BF1}" sibTransId="{785AC127-C8BB-4628-A384-BCCDA024FE4F}"/>
    <dgm:cxn modelId="{49274589-B3FD-43BC-9417-81EC641465A6}" type="presOf" srcId="{8F10841D-A255-4D04-B4B8-6C2F516F0652}" destId="{EE5AB839-1344-4638-8565-E4D3B038B340}" srcOrd="0" destOrd="0" presId="urn:microsoft.com/office/officeart/2005/8/layout/lProcess2"/>
    <dgm:cxn modelId="{7FBC2193-B80A-45A2-93C2-B5A7746B7D11}" srcId="{14D6439B-ED17-4C12-BE5F-1A48284D1DAF}" destId="{C670E659-137D-44F9-8A76-7FD8DB79F5E4}" srcOrd="0" destOrd="0" parTransId="{AC1C17C8-6B3D-4468-8773-5650489E12A1}" sibTransId="{4591C913-84E9-49D6-BDC5-A2B70C3FA561}"/>
    <dgm:cxn modelId="{DA44E09A-AE3A-40D2-9D37-DC4787EC48E4}" srcId="{265F400E-788C-46A0-8898-B81ED84932F5}" destId="{634F8634-A3A4-46DE-8CF1-C7C80DDF7879}" srcOrd="0" destOrd="0" parTransId="{BAD97211-902F-4389-847F-57BE735A2F72}" sibTransId="{9E28FC18-CB29-4202-9359-885EF6D11C55}"/>
    <dgm:cxn modelId="{9CC5E8B8-6A73-452F-93D4-B46CD1D0698F}" type="presOf" srcId="{C670E659-137D-44F9-8A76-7FD8DB79F5E4}" destId="{B5979D05-FACC-4A8D-A6EA-7EFC825AD2DD}" srcOrd="0" destOrd="0" presId="urn:microsoft.com/office/officeart/2005/8/layout/lProcess2"/>
    <dgm:cxn modelId="{63359BC3-B1DA-6543-B867-DD627D7AC992}" srcId="{E50D2694-363C-408F-869D-9E7542C4F4BF}" destId="{60BA277C-2BC7-F14D-9837-E0CF6AC7A98E}" srcOrd="1" destOrd="0" parTransId="{3571AE51-99FB-CF49-845E-6405219ABD5C}" sibTransId="{507096D5-DD48-CE44-810F-20E2F69EC724}"/>
    <dgm:cxn modelId="{EC6759CA-5B24-B148-9A54-01D439F2DD09}" srcId="{8F10841D-A255-4D04-B4B8-6C2F516F0652}" destId="{FD52B78A-6093-394B-AE9A-82234D646927}" srcOrd="3" destOrd="0" parTransId="{54A5D973-FC1F-304E-A80D-70C4F9DF4388}" sibTransId="{AB66379D-22A7-BE47-B669-8C83C9C40E7D}"/>
    <dgm:cxn modelId="{3527A6D8-9FC5-492F-9DAC-D32F2D1D4EFA}" type="presOf" srcId="{14D6439B-ED17-4C12-BE5F-1A48284D1DAF}" destId="{4A8FCFC7-5007-4513-85B8-F0CABA547A64}" srcOrd="0" destOrd="0" presId="urn:microsoft.com/office/officeart/2005/8/layout/lProcess2"/>
    <dgm:cxn modelId="{2CEA05E0-0B87-41B1-ADEE-FA9822762E2B}" srcId="{265F400E-788C-46A0-8898-B81ED84932F5}" destId="{1968BB22-1A00-4726-85FB-9B1B15583211}" srcOrd="1" destOrd="0" parTransId="{016D9F63-3FE6-4B16-B450-C1726FCD20A6}" sibTransId="{9FF0387E-0FB3-438D-870A-785741A448CD}"/>
    <dgm:cxn modelId="{6424D9ED-13E3-4343-9C5B-E35DC6D8E6DA}" type="presOf" srcId="{FD52B78A-6093-394B-AE9A-82234D646927}" destId="{EC0B0EB5-121A-6B42-AE29-7E71A0F5ED03}" srcOrd="0" destOrd="0" presId="urn:microsoft.com/office/officeart/2005/8/layout/lProcess2"/>
    <dgm:cxn modelId="{4D0836EF-7FD0-4CB8-BD49-88DF5CFE7632}" type="presOf" srcId="{14D6439B-ED17-4C12-BE5F-1A48284D1DAF}" destId="{3EB521A8-F330-4826-817F-84724925F564}" srcOrd="1" destOrd="0" presId="urn:microsoft.com/office/officeart/2005/8/layout/lProcess2"/>
    <dgm:cxn modelId="{B50A37F1-AC28-41FC-A66E-64EB0B42B984}" srcId="{8F10841D-A255-4D04-B4B8-6C2F516F0652}" destId="{E50D2694-363C-408F-869D-9E7542C4F4BF}" srcOrd="2" destOrd="0" parTransId="{BBEC3B7E-CE47-4AD3-8904-C0B9A61DE014}" sibTransId="{58EDDA5D-1968-4EBD-9F4B-D0102A8866DB}"/>
    <dgm:cxn modelId="{86ABEAF7-16F0-4E46-83AD-4725BDB12FC4}" srcId="{8F10841D-A255-4D04-B4B8-6C2F516F0652}" destId="{265F400E-788C-46A0-8898-B81ED84932F5}" srcOrd="1" destOrd="0" parTransId="{1DBEB454-89DD-4255-9DE2-E54760996211}" sibTransId="{5E411720-FB04-41F8-B455-61F1DB157AB5}"/>
    <dgm:cxn modelId="{8D76B9F8-6C54-E345-ABC9-D9865789A0EE}" srcId="{FD52B78A-6093-394B-AE9A-82234D646927}" destId="{3AF54BA5-B898-794C-A919-46EBF0FFE89F}" srcOrd="1" destOrd="0" parTransId="{DF15BC88-F1BC-1041-8634-3EE6B5CC9D4B}" sibTransId="{476CA15C-C526-B647-A529-419EF94566F9}"/>
    <dgm:cxn modelId="{C2AA2F65-8E98-4B28-B2B2-911C29BE7C8A}" type="presParOf" srcId="{EE5AB839-1344-4638-8565-E4D3B038B340}" destId="{AB36DE26-F64F-4557-AAB4-66FC0E5DDA95}" srcOrd="0" destOrd="0" presId="urn:microsoft.com/office/officeart/2005/8/layout/lProcess2"/>
    <dgm:cxn modelId="{7EA018C4-17C6-44EC-98AF-8568E6856F8B}" type="presParOf" srcId="{AB36DE26-F64F-4557-AAB4-66FC0E5DDA95}" destId="{4A8FCFC7-5007-4513-85B8-F0CABA547A64}" srcOrd="0" destOrd="0" presId="urn:microsoft.com/office/officeart/2005/8/layout/lProcess2"/>
    <dgm:cxn modelId="{1D22A405-0C22-46A2-B9D5-3D3C64D0C457}" type="presParOf" srcId="{AB36DE26-F64F-4557-AAB4-66FC0E5DDA95}" destId="{3EB521A8-F330-4826-817F-84724925F564}" srcOrd="1" destOrd="0" presId="urn:microsoft.com/office/officeart/2005/8/layout/lProcess2"/>
    <dgm:cxn modelId="{04B512DC-D424-4226-9C4F-5B725F1448C5}" type="presParOf" srcId="{AB36DE26-F64F-4557-AAB4-66FC0E5DDA95}" destId="{D16F9E69-89C1-45B0-86F1-EDDBB0577EDD}" srcOrd="2" destOrd="0" presId="urn:microsoft.com/office/officeart/2005/8/layout/lProcess2"/>
    <dgm:cxn modelId="{1219599C-0463-4EA2-A0BF-C1AEEDBF361E}" type="presParOf" srcId="{D16F9E69-89C1-45B0-86F1-EDDBB0577EDD}" destId="{B5123B82-0874-4959-BA4D-5578E30900B3}" srcOrd="0" destOrd="0" presId="urn:microsoft.com/office/officeart/2005/8/layout/lProcess2"/>
    <dgm:cxn modelId="{FBFEF027-62F6-41ED-BB17-1995615C35F7}" type="presParOf" srcId="{B5123B82-0874-4959-BA4D-5578E30900B3}" destId="{B5979D05-FACC-4A8D-A6EA-7EFC825AD2DD}" srcOrd="0" destOrd="0" presId="urn:microsoft.com/office/officeart/2005/8/layout/lProcess2"/>
    <dgm:cxn modelId="{4D80AAC0-6E0D-471A-89E7-A773F00A70CB}" type="presParOf" srcId="{B5123B82-0874-4959-BA4D-5578E30900B3}" destId="{9527BE49-3C89-4987-B60C-0C4DFB5007BE}" srcOrd="1" destOrd="0" presId="urn:microsoft.com/office/officeart/2005/8/layout/lProcess2"/>
    <dgm:cxn modelId="{BDEAEFEC-AC1C-49DB-914F-5C08A9ED10C7}" type="presParOf" srcId="{B5123B82-0874-4959-BA4D-5578E30900B3}" destId="{72F1F9E0-F862-47E2-8468-C3F8B41A78C2}" srcOrd="2" destOrd="0" presId="urn:microsoft.com/office/officeart/2005/8/layout/lProcess2"/>
    <dgm:cxn modelId="{B3C4D640-350B-47A2-83A0-4B48F00716AC}" type="presParOf" srcId="{EE5AB839-1344-4638-8565-E4D3B038B340}" destId="{85D9FCB9-0231-489D-B859-264E32D4FA6A}" srcOrd="1" destOrd="0" presId="urn:microsoft.com/office/officeart/2005/8/layout/lProcess2"/>
    <dgm:cxn modelId="{0D6FEAA0-6C7E-41CC-8823-7FE70837A748}" type="presParOf" srcId="{EE5AB839-1344-4638-8565-E4D3B038B340}" destId="{912CD433-B24B-4C8F-B18B-3AF3E8FC99A1}" srcOrd="2" destOrd="0" presId="urn:microsoft.com/office/officeart/2005/8/layout/lProcess2"/>
    <dgm:cxn modelId="{BAC72A32-2D2A-46A9-81C1-BC00B2E0DA3B}" type="presParOf" srcId="{912CD433-B24B-4C8F-B18B-3AF3E8FC99A1}" destId="{1C2E7927-412B-41D8-AD93-D2E71EAE562F}" srcOrd="0" destOrd="0" presId="urn:microsoft.com/office/officeart/2005/8/layout/lProcess2"/>
    <dgm:cxn modelId="{3056443D-EE00-4D7B-9527-EAC7E4B23B9D}" type="presParOf" srcId="{912CD433-B24B-4C8F-B18B-3AF3E8FC99A1}" destId="{74544C55-F1C4-4BFA-A150-B267582FD711}" srcOrd="1" destOrd="0" presId="urn:microsoft.com/office/officeart/2005/8/layout/lProcess2"/>
    <dgm:cxn modelId="{1AE67190-25DF-4E9F-9046-94A996C426D6}" type="presParOf" srcId="{912CD433-B24B-4C8F-B18B-3AF3E8FC99A1}" destId="{7C4A1A85-90B9-45DC-8F71-E6DA8ACF6C58}" srcOrd="2" destOrd="0" presId="urn:microsoft.com/office/officeart/2005/8/layout/lProcess2"/>
    <dgm:cxn modelId="{231EC29B-43EA-42BA-91F0-88C3C29BE282}" type="presParOf" srcId="{7C4A1A85-90B9-45DC-8F71-E6DA8ACF6C58}" destId="{E999A85D-2CBD-444E-AD65-C48C17D373A7}" srcOrd="0" destOrd="0" presId="urn:microsoft.com/office/officeart/2005/8/layout/lProcess2"/>
    <dgm:cxn modelId="{2926A4CE-A415-422E-8E80-7260E6876504}" type="presParOf" srcId="{E999A85D-2CBD-444E-AD65-C48C17D373A7}" destId="{B5D4FD74-044D-4EB2-98C9-5A7191B8B197}" srcOrd="0" destOrd="0" presId="urn:microsoft.com/office/officeart/2005/8/layout/lProcess2"/>
    <dgm:cxn modelId="{B1FA80B8-30BF-41B5-8E8E-567448AC8218}" type="presParOf" srcId="{E999A85D-2CBD-444E-AD65-C48C17D373A7}" destId="{1E2E3C76-3F5B-4341-9815-679777756D27}" srcOrd="1" destOrd="0" presId="urn:microsoft.com/office/officeart/2005/8/layout/lProcess2"/>
    <dgm:cxn modelId="{B56B8360-8A06-4A87-A756-A89A30C3935A}" type="presParOf" srcId="{E999A85D-2CBD-444E-AD65-C48C17D373A7}" destId="{A04A9B5C-41AA-4655-B965-343E4C7C7E43}" srcOrd="2" destOrd="0" presId="urn:microsoft.com/office/officeart/2005/8/layout/lProcess2"/>
    <dgm:cxn modelId="{924127BC-F549-4409-AF59-AF666499FFF9}" type="presParOf" srcId="{EE5AB839-1344-4638-8565-E4D3B038B340}" destId="{01A95AF7-0F71-4371-BDC1-4AEBA06A74BB}" srcOrd="3" destOrd="0" presId="urn:microsoft.com/office/officeart/2005/8/layout/lProcess2"/>
    <dgm:cxn modelId="{E23A4A28-FF2B-4BCA-A871-9425A7A16891}" type="presParOf" srcId="{EE5AB839-1344-4638-8565-E4D3B038B340}" destId="{2B10E900-C4A1-498A-986C-18D978E36541}" srcOrd="4" destOrd="0" presId="urn:microsoft.com/office/officeart/2005/8/layout/lProcess2"/>
    <dgm:cxn modelId="{0943E6CC-7906-40D0-BFAD-32A6645760E7}" type="presParOf" srcId="{2B10E900-C4A1-498A-986C-18D978E36541}" destId="{EE309909-824A-4116-BF4B-0136E8F6D8DF}" srcOrd="0" destOrd="0" presId="urn:microsoft.com/office/officeart/2005/8/layout/lProcess2"/>
    <dgm:cxn modelId="{90C3313E-0B4B-47BC-8C61-72DDE133E17F}" type="presParOf" srcId="{2B10E900-C4A1-498A-986C-18D978E36541}" destId="{558D91B5-B0AA-460E-BAB9-9DD1B73037CE}" srcOrd="1" destOrd="0" presId="urn:microsoft.com/office/officeart/2005/8/layout/lProcess2"/>
    <dgm:cxn modelId="{B2E0C299-85CD-425B-B4B0-768EF1FABC7C}" type="presParOf" srcId="{2B10E900-C4A1-498A-986C-18D978E36541}" destId="{282E2470-C605-4F3D-A238-00E3749660DA}" srcOrd="2" destOrd="0" presId="urn:microsoft.com/office/officeart/2005/8/layout/lProcess2"/>
    <dgm:cxn modelId="{99F83E17-D2F1-445C-9DF8-EB0E2138BCC6}" type="presParOf" srcId="{282E2470-C605-4F3D-A238-00E3749660DA}" destId="{C79F9891-C033-48DC-A45D-BE3D109723EF}" srcOrd="0" destOrd="0" presId="urn:microsoft.com/office/officeart/2005/8/layout/lProcess2"/>
    <dgm:cxn modelId="{0CC93751-3559-4A19-A079-6841C35A732F}" type="presParOf" srcId="{C79F9891-C033-48DC-A45D-BE3D109723EF}" destId="{05859AB2-4EC4-470A-958F-FD782327705F}" srcOrd="0" destOrd="0" presId="urn:microsoft.com/office/officeart/2005/8/layout/lProcess2"/>
    <dgm:cxn modelId="{849F1E8E-52D0-554C-9752-9BC02B004EB4}" type="presParOf" srcId="{C79F9891-C033-48DC-A45D-BE3D109723EF}" destId="{C7647E53-78C6-D444-AC48-42491683DA72}" srcOrd="1" destOrd="0" presId="urn:microsoft.com/office/officeart/2005/8/layout/lProcess2"/>
    <dgm:cxn modelId="{E767C5F2-2102-5D4D-840B-289767C5B833}" type="presParOf" srcId="{C79F9891-C033-48DC-A45D-BE3D109723EF}" destId="{7F2C1646-8A2D-DD46-B926-30A60B87B029}" srcOrd="2" destOrd="0" presId="urn:microsoft.com/office/officeart/2005/8/layout/lProcess2"/>
    <dgm:cxn modelId="{71A5B65E-E163-7344-B456-7251FD746F71}" type="presParOf" srcId="{EE5AB839-1344-4638-8565-E4D3B038B340}" destId="{B6B0D120-DD8F-3A44-B1AE-809494A769C5}" srcOrd="5" destOrd="0" presId="urn:microsoft.com/office/officeart/2005/8/layout/lProcess2"/>
    <dgm:cxn modelId="{78735862-449E-944B-BC93-CEDB22E991BB}" type="presParOf" srcId="{EE5AB839-1344-4638-8565-E4D3B038B340}" destId="{129C14C3-C0C6-DB4C-8433-8116D2C15B5F}" srcOrd="6" destOrd="0" presId="urn:microsoft.com/office/officeart/2005/8/layout/lProcess2"/>
    <dgm:cxn modelId="{DE96C250-6FE5-AA49-A2A0-F92D1628D124}" type="presParOf" srcId="{129C14C3-C0C6-DB4C-8433-8116D2C15B5F}" destId="{EC0B0EB5-121A-6B42-AE29-7E71A0F5ED03}" srcOrd="0" destOrd="0" presId="urn:microsoft.com/office/officeart/2005/8/layout/lProcess2"/>
    <dgm:cxn modelId="{15E36A1A-E693-E84C-AA23-5CEA06CDF893}" type="presParOf" srcId="{129C14C3-C0C6-DB4C-8433-8116D2C15B5F}" destId="{B7978D01-E1F7-C545-A03D-C2A4D72FF0AB}" srcOrd="1" destOrd="0" presId="urn:microsoft.com/office/officeart/2005/8/layout/lProcess2"/>
    <dgm:cxn modelId="{99B73380-7956-594C-A2CC-6426436A7B88}" type="presParOf" srcId="{129C14C3-C0C6-DB4C-8433-8116D2C15B5F}" destId="{0A734EDD-7624-7A4F-9552-5A84944EB47C}" srcOrd="2" destOrd="0" presId="urn:microsoft.com/office/officeart/2005/8/layout/lProcess2"/>
    <dgm:cxn modelId="{CEFF028D-B69C-3C4F-924B-38D2490101FE}" type="presParOf" srcId="{0A734EDD-7624-7A4F-9552-5A84944EB47C}" destId="{93C363E7-AD2E-824F-A359-51E97A136554}" srcOrd="0" destOrd="0" presId="urn:microsoft.com/office/officeart/2005/8/layout/lProcess2"/>
    <dgm:cxn modelId="{B7E28ADE-2732-0B43-BC04-39C08F04EA84}" type="presParOf" srcId="{93C363E7-AD2E-824F-A359-51E97A136554}" destId="{9BF2B609-D395-CC48-93AE-82C53FBBBA5E}" srcOrd="0" destOrd="0" presId="urn:microsoft.com/office/officeart/2005/8/layout/lProcess2"/>
    <dgm:cxn modelId="{D9FD862B-ED39-914A-982C-5291F4391DC3}" type="presParOf" srcId="{93C363E7-AD2E-824F-A359-51E97A136554}" destId="{FD644546-A7C1-0840-9F74-F2B0F16860D8}" srcOrd="1" destOrd="0" presId="urn:microsoft.com/office/officeart/2005/8/layout/lProcess2"/>
    <dgm:cxn modelId="{FA0442D5-4A4A-7843-8223-A3524DF1E516}" type="presParOf" srcId="{93C363E7-AD2E-824F-A359-51E97A136554}" destId="{E2A79AB5-76F4-104D-98AD-C62CD35A6604}"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6536324-FEAB-FE4C-A99F-A26757A84500}" type="doc">
      <dgm:prSet loTypeId="urn:microsoft.com/office/officeart/2005/8/layout/gear1" loCatId="" qsTypeId="urn:microsoft.com/office/officeart/2005/8/quickstyle/simple1" qsCatId="simple" csTypeId="urn:microsoft.com/office/officeart/2005/8/colors/colorful1" csCatId="colorful" phldr="1"/>
      <dgm:spPr/>
    </dgm:pt>
    <dgm:pt modelId="{75C43C09-E86B-054C-A7F3-F25B7E9B32B1}">
      <dgm:prSet phldrT="[Text]" custT="1"/>
      <dgm:spPr>
        <a:solidFill>
          <a:schemeClr val="accent1"/>
        </a:solidFill>
      </dgm:spPr>
      <dgm:t>
        <a:bodyPr/>
        <a:lstStyle/>
        <a:p>
          <a:r>
            <a:rPr lang="en-US" sz="1800" b="1"/>
            <a:t>Rigorously evaluate programming </a:t>
          </a:r>
          <a:r>
            <a:rPr lang="en-US" sz="1800" b="0"/>
            <a:t>to ascertain what works in diverse contexts (esp. humanitarian and developmental + for different marriage types)</a:t>
          </a:r>
        </a:p>
      </dgm:t>
    </dgm:pt>
    <dgm:pt modelId="{30ACE29B-E33A-0C4F-8D28-D8F58E756C1B}" type="parTrans" cxnId="{AAFAB937-BA4D-2042-8600-276DF23582BB}">
      <dgm:prSet/>
      <dgm:spPr/>
      <dgm:t>
        <a:bodyPr/>
        <a:lstStyle/>
        <a:p>
          <a:endParaRPr lang="en-US"/>
        </a:p>
      </dgm:t>
    </dgm:pt>
    <dgm:pt modelId="{05C797F4-FEBE-8C48-B927-A54B000F8187}" type="sibTrans" cxnId="{AAFAB937-BA4D-2042-8600-276DF23582BB}">
      <dgm:prSet/>
      <dgm:spPr>
        <a:solidFill>
          <a:schemeClr val="accent1"/>
        </a:solidFill>
      </dgm:spPr>
      <dgm:t>
        <a:bodyPr/>
        <a:lstStyle/>
        <a:p>
          <a:endParaRPr lang="en-US"/>
        </a:p>
      </dgm:t>
    </dgm:pt>
    <dgm:pt modelId="{0738BAF4-44CA-7242-97B3-69F1D2EBBB04}">
      <dgm:prSet phldrT="[Text]">
        <dgm:style>
          <a:lnRef idx="0">
            <a:scrgbClr r="0" g="0" b="0"/>
          </a:lnRef>
          <a:fillRef idx="0">
            <a:scrgbClr r="0" g="0" b="0"/>
          </a:fillRef>
          <a:effectRef idx="0">
            <a:scrgbClr r="0" g="0" b="0"/>
          </a:effectRef>
          <a:fontRef idx="minor">
            <a:schemeClr val="lt1"/>
          </a:fontRef>
        </dgm:style>
      </dgm:prSet>
      <dgm:spPr>
        <a:solidFill>
          <a:schemeClr val="accent2"/>
        </a:solidFill>
        <a:ln>
          <a:solidFill>
            <a:schemeClr val="bg1"/>
          </a:solidFill>
        </a:ln>
      </dgm:spPr>
      <dgm:t>
        <a:bodyPr/>
        <a:lstStyle/>
        <a:p>
          <a:r>
            <a:rPr lang="en-US" b="1"/>
            <a:t>Pilot evidence-informed </a:t>
          </a:r>
          <a:r>
            <a:rPr lang="en-US" b="0"/>
            <a:t>promising approaches</a:t>
          </a:r>
        </a:p>
      </dgm:t>
    </dgm:pt>
    <dgm:pt modelId="{65828041-2B40-0E4C-A367-F0CB7243A190}" type="sibTrans" cxnId="{FD21DBA9-7CC3-B74C-B5A3-8DE159CB1323}">
      <dgm:prSet/>
      <dgm:spPr>
        <a:solidFill>
          <a:schemeClr val="accent2"/>
        </a:solidFill>
      </dgm:spPr>
      <dgm:t>
        <a:bodyPr/>
        <a:lstStyle/>
        <a:p>
          <a:endParaRPr lang="en-US"/>
        </a:p>
      </dgm:t>
    </dgm:pt>
    <dgm:pt modelId="{74792E39-B715-8140-AEED-8612A06B81B4}" type="parTrans" cxnId="{FD21DBA9-7CC3-B74C-B5A3-8DE159CB1323}">
      <dgm:prSet/>
      <dgm:spPr/>
      <dgm:t>
        <a:bodyPr/>
        <a:lstStyle/>
        <a:p>
          <a:endParaRPr lang="en-US"/>
        </a:p>
      </dgm:t>
    </dgm:pt>
    <dgm:pt modelId="{25499425-C074-D243-958E-2140849C2A54}">
      <dgm:prSet phldrT="[Text]" custT="1"/>
      <dgm:spPr>
        <a:solidFill>
          <a:srgbClr val="D9D660"/>
        </a:solidFill>
      </dgm:spPr>
      <dgm:t>
        <a:bodyPr lIns="0" tIns="0" rIns="0" bIns="0"/>
        <a:lstStyle/>
        <a:p>
          <a:r>
            <a:rPr lang="en-US" sz="1600" b="1" cap="none" spc="0">
              <a:ln w="0"/>
              <a:solidFill>
                <a:srgbClr val="54616C"/>
              </a:solidFill>
              <a:effectLst>
                <a:outerShdw blurRad="38100" dist="19050" dir="2700000" algn="tl" rotWithShape="0">
                  <a:schemeClr val="dk1">
                    <a:alpha val="40000"/>
                  </a:schemeClr>
                </a:outerShdw>
              </a:effectLst>
            </a:rPr>
            <a:t>Invest in routinely disaggregated data  </a:t>
          </a:r>
          <a:r>
            <a:rPr lang="en-US" sz="1600" b="0" cap="none" spc="0">
              <a:ln w="0"/>
              <a:solidFill>
                <a:srgbClr val="54616C"/>
              </a:solidFill>
              <a:effectLst>
                <a:outerShdw blurRad="38100" dist="19050" dir="2700000" algn="tl" rotWithShape="0">
                  <a:schemeClr val="dk1">
                    <a:alpha val="40000"/>
                  </a:schemeClr>
                </a:outerShdw>
              </a:effectLst>
            </a:rPr>
            <a:t>(by marital status + age) on </a:t>
          </a:r>
          <a:r>
            <a:rPr lang="en-US" sz="1600" b="0" cap="none" spc="0" err="1">
              <a:ln w="0"/>
              <a:solidFill>
                <a:srgbClr val="54616C"/>
              </a:solidFill>
              <a:effectLst>
                <a:outerShdw blurRad="38100" dist="19050" dir="2700000" algn="tl" rotWithShape="0">
                  <a:schemeClr val="dk1">
                    <a:alpha val="40000"/>
                  </a:schemeClr>
                </a:outerShdw>
              </a:effectLst>
            </a:rPr>
            <a:t>pss</a:t>
          </a:r>
          <a:r>
            <a:rPr lang="en-US" sz="1600" b="0" cap="none" spc="0">
              <a:ln w="0"/>
              <a:solidFill>
                <a:srgbClr val="54616C"/>
              </a:solidFill>
              <a:effectLst>
                <a:outerShdw blurRad="38100" dist="19050" dir="2700000" algn="tl" rotWithShape="0">
                  <a:schemeClr val="dk1">
                    <a:alpha val="40000"/>
                  </a:schemeClr>
                </a:outerShdw>
              </a:effectLst>
            </a:rPr>
            <a:t> + related stressors</a:t>
          </a:r>
        </a:p>
      </dgm:t>
    </dgm:pt>
    <dgm:pt modelId="{7BEB55D9-DBAD-644D-91AE-4DC302FDE282}" type="sibTrans" cxnId="{F54309D4-7F61-324C-ACCB-75CFE36864A6}">
      <dgm:prSet/>
      <dgm:spPr>
        <a:solidFill>
          <a:schemeClr val="accent3"/>
        </a:solidFill>
      </dgm:spPr>
      <dgm:t>
        <a:bodyPr/>
        <a:lstStyle/>
        <a:p>
          <a:endParaRPr lang="en-US"/>
        </a:p>
      </dgm:t>
    </dgm:pt>
    <dgm:pt modelId="{740DDCF9-EE31-FC43-AFC7-38AFD8D62177}" type="parTrans" cxnId="{F54309D4-7F61-324C-ACCB-75CFE36864A6}">
      <dgm:prSet/>
      <dgm:spPr/>
      <dgm:t>
        <a:bodyPr/>
        <a:lstStyle/>
        <a:p>
          <a:endParaRPr lang="en-US"/>
        </a:p>
      </dgm:t>
    </dgm:pt>
    <dgm:pt modelId="{DF6B259C-C695-B145-BAA5-47B701CFED1E}" type="pres">
      <dgm:prSet presAssocID="{D6536324-FEAB-FE4C-A99F-A26757A84500}" presName="composite" presStyleCnt="0">
        <dgm:presLayoutVars>
          <dgm:chMax val="3"/>
          <dgm:animLvl val="lvl"/>
          <dgm:resizeHandles val="exact"/>
        </dgm:presLayoutVars>
      </dgm:prSet>
      <dgm:spPr/>
    </dgm:pt>
    <dgm:pt modelId="{D5A947CE-BD48-7D42-9629-8388CC753507}" type="pres">
      <dgm:prSet presAssocID="{75C43C09-E86B-054C-A7F3-F25B7E9B32B1}" presName="gear1" presStyleLbl="node1" presStyleIdx="0" presStyleCnt="3">
        <dgm:presLayoutVars>
          <dgm:chMax val="1"/>
          <dgm:bulletEnabled val="1"/>
        </dgm:presLayoutVars>
      </dgm:prSet>
      <dgm:spPr/>
    </dgm:pt>
    <dgm:pt modelId="{CEC6CE68-3D50-8643-A40E-948AB8305D02}" type="pres">
      <dgm:prSet presAssocID="{75C43C09-E86B-054C-A7F3-F25B7E9B32B1}" presName="gear1srcNode" presStyleLbl="node1" presStyleIdx="0" presStyleCnt="3"/>
      <dgm:spPr/>
    </dgm:pt>
    <dgm:pt modelId="{C74FCD83-D304-9241-80D9-CAF0FFFDADDD}" type="pres">
      <dgm:prSet presAssocID="{75C43C09-E86B-054C-A7F3-F25B7E9B32B1}" presName="gear1dstNode" presStyleLbl="node1" presStyleIdx="0" presStyleCnt="3"/>
      <dgm:spPr/>
    </dgm:pt>
    <dgm:pt modelId="{E8FD9E9A-477E-1D4E-B1B2-12168EC2BD81}" type="pres">
      <dgm:prSet presAssocID="{0738BAF4-44CA-7242-97B3-69F1D2EBBB04}" presName="gear2" presStyleLbl="node1" presStyleIdx="1" presStyleCnt="3">
        <dgm:presLayoutVars>
          <dgm:chMax val="1"/>
          <dgm:bulletEnabled val="1"/>
        </dgm:presLayoutVars>
      </dgm:prSet>
      <dgm:spPr/>
    </dgm:pt>
    <dgm:pt modelId="{BA1F5936-F3BA-8A4C-AE72-5B06E674E0CC}" type="pres">
      <dgm:prSet presAssocID="{0738BAF4-44CA-7242-97B3-69F1D2EBBB04}" presName="gear2srcNode" presStyleLbl="node1" presStyleIdx="1" presStyleCnt="3"/>
      <dgm:spPr/>
    </dgm:pt>
    <dgm:pt modelId="{AC6359E0-7C76-3047-B613-700379B0117A}" type="pres">
      <dgm:prSet presAssocID="{0738BAF4-44CA-7242-97B3-69F1D2EBBB04}" presName="gear2dstNode" presStyleLbl="node1" presStyleIdx="1" presStyleCnt="3"/>
      <dgm:spPr/>
    </dgm:pt>
    <dgm:pt modelId="{7BB8D4C3-E67F-DD4A-8BEB-1F973943E35D}" type="pres">
      <dgm:prSet presAssocID="{25499425-C074-D243-958E-2140849C2A54}" presName="gear3" presStyleLbl="node1" presStyleIdx="2" presStyleCnt="3"/>
      <dgm:spPr/>
    </dgm:pt>
    <dgm:pt modelId="{86285566-30A6-3F47-ABF1-7450851E7EC4}" type="pres">
      <dgm:prSet presAssocID="{25499425-C074-D243-958E-2140849C2A54}" presName="gear3tx" presStyleLbl="node1" presStyleIdx="2" presStyleCnt="3">
        <dgm:presLayoutVars>
          <dgm:chMax val="1"/>
          <dgm:bulletEnabled val="1"/>
        </dgm:presLayoutVars>
      </dgm:prSet>
      <dgm:spPr/>
    </dgm:pt>
    <dgm:pt modelId="{75175C38-7DD4-174B-BE22-5B53CB54D547}" type="pres">
      <dgm:prSet presAssocID="{25499425-C074-D243-958E-2140849C2A54}" presName="gear3srcNode" presStyleLbl="node1" presStyleIdx="2" presStyleCnt="3"/>
      <dgm:spPr/>
    </dgm:pt>
    <dgm:pt modelId="{77C53C74-DC35-7D43-B511-9DDD98A22BA8}" type="pres">
      <dgm:prSet presAssocID="{25499425-C074-D243-958E-2140849C2A54}" presName="gear3dstNode" presStyleLbl="node1" presStyleIdx="2" presStyleCnt="3"/>
      <dgm:spPr/>
    </dgm:pt>
    <dgm:pt modelId="{0226F6F9-9A66-DE45-91CC-45E77C2261EC}" type="pres">
      <dgm:prSet presAssocID="{05C797F4-FEBE-8C48-B927-A54B000F8187}" presName="connector1" presStyleLbl="sibTrans2D1" presStyleIdx="0" presStyleCnt="3"/>
      <dgm:spPr/>
    </dgm:pt>
    <dgm:pt modelId="{601BBD61-7992-0045-B665-174B961A4D7D}" type="pres">
      <dgm:prSet presAssocID="{65828041-2B40-0E4C-A367-F0CB7243A190}" presName="connector2" presStyleLbl="sibTrans2D1" presStyleIdx="1" presStyleCnt="3"/>
      <dgm:spPr/>
    </dgm:pt>
    <dgm:pt modelId="{BEA773BE-8E77-ED45-8510-40D08B56A509}" type="pres">
      <dgm:prSet presAssocID="{7BEB55D9-DBAD-644D-91AE-4DC302FDE282}" presName="connector3" presStyleLbl="sibTrans2D1" presStyleIdx="2" presStyleCnt="3"/>
      <dgm:spPr/>
    </dgm:pt>
  </dgm:ptLst>
  <dgm:cxnLst>
    <dgm:cxn modelId="{1D5B9711-9973-6D41-B22D-6E40453B7ABF}" type="presOf" srcId="{0738BAF4-44CA-7242-97B3-69F1D2EBBB04}" destId="{E8FD9E9A-477E-1D4E-B1B2-12168EC2BD81}" srcOrd="0" destOrd="0" presId="urn:microsoft.com/office/officeart/2005/8/layout/gear1"/>
    <dgm:cxn modelId="{9B07931C-EEE2-214E-AFE7-4DCAEEF733E1}" type="presOf" srcId="{75C43C09-E86B-054C-A7F3-F25B7E9B32B1}" destId="{D5A947CE-BD48-7D42-9629-8388CC753507}" srcOrd="0" destOrd="0" presId="urn:microsoft.com/office/officeart/2005/8/layout/gear1"/>
    <dgm:cxn modelId="{CF997220-9FA1-D944-A579-5978B3D623BA}" type="presOf" srcId="{0738BAF4-44CA-7242-97B3-69F1D2EBBB04}" destId="{AC6359E0-7C76-3047-B613-700379B0117A}" srcOrd="2" destOrd="0" presId="urn:microsoft.com/office/officeart/2005/8/layout/gear1"/>
    <dgm:cxn modelId="{5AFCFE2C-C91A-4D45-8D7B-468B67FF522C}" type="presOf" srcId="{0738BAF4-44CA-7242-97B3-69F1D2EBBB04}" destId="{BA1F5936-F3BA-8A4C-AE72-5B06E674E0CC}" srcOrd="1" destOrd="0" presId="urn:microsoft.com/office/officeart/2005/8/layout/gear1"/>
    <dgm:cxn modelId="{AAFAB937-BA4D-2042-8600-276DF23582BB}" srcId="{D6536324-FEAB-FE4C-A99F-A26757A84500}" destId="{75C43C09-E86B-054C-A7F3-F25B7E9B32B1}" srcOrd="0" destOrd="0" parTransId="{30ACE29B-E33A-0C4F-8D28-D8F58E756C1B}" sibTransId="{05C797F4-FEBE-8C48-B927-A54B000F8187}"/>
    <dgm:cxn modelId="{1C82204C-D7B0-5A41-BAE4-5BA10B02D2A0}" type="presOf" srcId="{65828041-2B40-0E4C-A367-F0CB7243A190}" destId="{601BBD61-7992-0045-B665-174B961A4D7D}" srcOrd="0" destOrd="0" presId="urn:microsoft.com/office/officeart/2005/8/layout/gear1"/>
    <dgm:cxn modelId="{803A3C4C-893D-244F-B05A-87C1EDE913BE}" type="presOf" srcId="{25499425-C074-D243-958E-2140849C2A54}" destId="{77C53C74-DC35-7D43-B511-9DDD98A22BA8}" srcOrd="3" destOrd="0" presId="urn:microsoft.com/office/officeart/2005/8/layout/gear1"/>
    <dgm:cxn modelId="{2E75D24C-E66A-2A4F-BD62-713AFE2E1579}" type="presOf" srcId="{D6536324-FEAB-FE4C-A99F-A26757A84500}" destId="{DF6B259C-C695-B145-BAA5-47B701CFED1E}" srcOrd="0" destOrd="0" presId="urn:microsoft.com/office/officeart/2005/8/layout/gear1"/>
    <dgm:cxn modelId="{91AF8783-EB10-7746-AE34-F421E6EE2C57}" type="presOf" srcId="{05C797F4-FEBE-8C48-B927-A54B000F8187}" destId="{0226F6F9-9A66-DE45-91CC-45E77C2261EC}" srcOrd="0" destOrd="0" presId="urn:microsoft.com/office/officeart/2005/8/layout/gear1"/>
    <dgm:cxn modelId="{74A1869D-1700-7F49-8FB5-D9A0E35849C9}" type="presOf" srcId="{25499425-C074-D243-958E-2140849C2A54}" destId="{7BB8D4C3-E67F-DD4A-8BEB-1F973943E35D}" srcOrd="0" destOrd="0" presId="urn:microsoft.com/office/officeart/2005/8/layout/gear1"/>
    <dgm:cxn modelId="{5A1E249E-E062-EB4A-A9EC-8781142CD5E5}" type="presOf" srcId="{7BEB55D9-DBAD-644D-91AE-4DC302FDE282}" destId="{BEA773BE-8E77-ED45-8510-40D08B56A509}" srcOrd="0" destOrd="0" presId="urn:microsoft.com/office/officeart/2005/8/layout/gear1"/>
    <dgm:cxn modelId="{FD21DBA9-7CC3-B74C-B5A3-8DE159CB1323}" srcId="{D6536324-FEAB-FE4C-A99F-A26757A84500}" destId="{0738BAF4-44CA-7242-97B3-69F1D2EBBB04}" srcOrd="1" destOrd="0" parTransId="{74792E39-B715-8140-AEED-8612A06B81B4}" sibTransId="{65828041-2B40-0E4C-A367-F0CB7243A190}"/>
    <dgm:cxn modelId="{70C3CAAA-6511-4844-84EB-3E17622D7DB7}" type="presOf" srcId="{75C43C09-E86B-054C-A7F3-F25B7E9B32B1}" destId="{C74FCD83-D304-9241-80D9-CAF0FFFDADDD}" srcOrd="2" destOrd="0" presId="urn:microsoft.com/office/officeart/2005/8/layout/gear1"/>
    <dgm:cxn modelId="{F54309D4-7F61-324C-ACCB-75CFE36864A6}" srcId="{D6536324-FEAB-FE4C-A99F-A26757A84500}" destId="{25499425-C074-D243-958E-2140849C2A54}" srcOrd="2" destOrd="0" parTransId="{740DDCF9-EE31-FC43-AFC7-38AFD8D62177}" sibTransId="{7BEB55D9-DBAD-644D-91AE-4DC302FDE282}"/>
    <dgm:cxn modelId="{DB88FDE1-2CEA-EA4A-828C-B9AAD2E251C9}" type="presOf" srcId="{75C43C09-E86B-054C-A7F3-F25B7E9B32B1}" destId="{CEC6CE68-3D50-8643-A40E-948AB8305D02}" srcOrd="1" destOrd="0" presId="urn:microsoft.com/office/officeart/2005/8/layout/gear1"/>
    <dgm:cxn modelId="{B69CE2EA-234E-8A40-93FA-DE49C889C439}" type="presOf" srcId="{25499425-C074-D243-958E-2140849C2A54}" destId="{75175C38-7DD4-174B-BE22-5B53CB54D547}" srcOrd="2" destOrd="0" presId="urn:microsoft.com/office/officeart/2005/8/layout/gear1"/>
    <dgm:cxn modelId="{7874FBED-FF40-9945-8D77-75D185966CFC}" type="presOf" srcId="{25499425-C074-D243-958E-2140849C2A54}" destId="{86285566-30A6-3F47-ABF1-7450851E7EC4}" srcOrd="1" destOrd="0" presId="urn:microsoft.com/office/officeart/2005/8/layout/gear1"/>
    <dgm:cxn modelId="{72B0032B-E5EA-7D4C-B488-9138FACD7752}" type="presParOf" srcId="{DF6B259C-C695-B145-BAA5-47B701CFED1E}" destId="{D5A947CE-BD48-7D42-9629-8388CC753507}" srcOrd="0" destOrd="0" presId="urn:microsoft.com/office/officeart/2005/8/layout/gear1"/>
    <dgm:cxn modelId="{14417E48-BA24-2E4F-B2D9-73B095CB771D}" type="presParOf" srcId="{DF6B259C-C695-B145-BAA5-47B701CFED1E}" destId="{CEC6CE68-3D50-8643-A40E-948AB8305D02}" srcOrd="1" destOrd="0" presId="urn:microsoft.com/office/officeart/2005/8/layout/gear1"/>
    <dgm:cxn modelId="{F464C457-8CA1-644D-B5F5-51E420433134}" type="presParOf" srcId="{DF6B259C-C695-B145-BAA5-47B701CFED1E}" destId="{C74FCD83-D304-9241-80D9-CAF0FFFDADDD}" srcOrd="2" destOrd="0" presId="urn:microsoft.com/office/officeart/2005/8/layout/gear1"/>
    <dgm:cxn modelId="{C273F858-E62B-5B4A-A554-D693064AA4F2}" type="presParOf" srcId="{DF6B259C-C695-B145-BAA5-47B701CFED1E}" destId="{E8FD9E9A-477E-1D4E-B1B2-12168EC2BD81}" srcOrd="3" destOrd="0" presId="urn:microsoft.com/office/officeart/2005/8/layout/gear1"/>
    <dgm:cxn modelId="{8FED2B3A-6620-364D-B865-08AE7976AF46}" type="presParOf" srcId="{DF6B259C-C695-B145-BAA5-47B701CFED1E}" destId="{BA1F5936-F3BA-8A4C-AE72-5B06E674E0CC}" srcOrd="4" destOrd="0" presId="urn:microsoft.com/office/officeart/2005/8/layout/gear1"/>
    <dgm:cxn modelId="{4E1483B7-124D-AE40-BBCE-9B86677ABAB4}" type="presParOf" srcId="{DF6B259C-C695-B145-BAA5-47B701CFED1E}" destId="{AC6359E0-7C76-3047-B613-700379B0117A}" srcOrd="5" destOrd="0" presId="urn:microsoft.com/office/officeart/2005/8/layout/gear1"/>
    <dgm:cxn modelId="{464C15DE-18BD-204B-BBA3-A028B94CCFD7}" type="presParOf" srcId="{DF6B259C-C695-B145-BAA5-47B701CFED1E}" destId="{7BB8D4C3-E67F-DD4A-8BEB-1F973943E35D}" srcOrd="6" destOrd="0" presId="urn:microsoft.com/office/officeart/2005/8/layout/gear1"/>
    <dgm:cxn modelId="{0ACED2C8-B137-604E-BC2C-1433BCF7AE19}" type="presParOf" srcId="{DF6B259C-C695-B145-BAA5-47B701CFED1E}" destId="{86285566-30A6-3F47-ABF1-7450851E7EC4}" srcOrd="7" destOrd="0" presId="urn:microsoft.com/office/officeart/2005/8/layout/gear1"/>
    <dgm:cxn modelId="{E2612609-4285-C640-8A45-C883998BCAED}" type="presParOf" srcId="{DF6B259C-C695-B145-BAA5-47B701CFED1E}" destId="{75175C38-7DD4-174B-BE22-5B53CB54D547}" srcOrd="8" destOrd="0" presId="urn:microsoft.com/office/officeart/2005/8/layout/gear1"/>
    <dgm:cxn modelId="{E10914D4-E442-FB47-A99A-D1A528110516}" type="presParOf" srcId="{DF6B259C-C695-B145-BAA5-47B701CFED1E}" destId="{77C53C74-DC35-7D43-B511-9DDD98A22BA8}" srcOrd="9" destOrd="0" presId="urn:microsoft.com/office/officeart/2005/8/layout/gear1"/>
    <dgm:cxn modelId="{B3D79650-DD3A-CE43-AB17-45E57D7D41F4}" type="presParOf" srcId="{DF6B259C-C695-B145-BAA5-47B701CFED1E}" destId="{0226F6F9-9A66-DE45-91CC-45E77C2261EC}" srcOrd="10" destOrd="0" presId="urn:microsoft.com/office/officeart/2005/8/layout/gear1"/>
    <dgm:cxn modelId="{7BF4F714-454D-FB45-95E1-A35324B8BBCD}" type="presParOf" srcId="{DF6B259C-C695-B145-BAA5-47B701CFED1E}" destId="{601BBD61-7992-0045-B665-174B961A4D7D}" srcOrd="11" destOrd="0" presId="urn:microsoft.com/office/officeart/2005/8/layout/gear1"/>
    <dgm:cxn modelId="{721F65BC-A9BF-0A43-A624-EC46DA6CDD50}" type="presParOf" srcId="{DF6B259C-C695-B145-BAA5-47B701CFED1E}" destId="{BEA773BE-8E77-ED45-8510-40D08B56A509}"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F10841D-A255-4D04-B4B8-6C2F516F0652}" type="doc">
      <dgm:prSet loTypeId="urn:microsoft.com/office/officeart/2005/8/layout/lProcess2" loCatId="list" qsTypeId="urn:microsoft.com/office/officeart/2005/8/quickstyle/simple1" qsCatId="simple" csTypeId="urn:microsoft.com/office/officeart/2005/8/colors/colorful3" csCatId="colorful" phldr="1"/>
      <dgm:spPr/>
      <dgm:t>
        <a:bodyPr/>
        <a:lstStyle/>
        <a:p>
          <a:endParaRPr lang="en-US"/>
        </a:p>
      </dgm:t>
    </dgm:pt>
    <dgm:pt modelId="{14D6439B-ED17-4C12-BE5F-1A48284D1DAF}">
      <dgm:prSet phldrT="[Text]" phldr="0"/>
      <dgm:spPr/>
      <dgm:t>
        <a:bodyPr/>
        <a:lstStyle/>
        <a:p>
          <a:pPr rtl="0"/>
          <a:endParaRPr lang="en-US">
            <a:latin typeface="Montserrat" pitchFamily="2" charset="77"/>
          </a:endParaRPr>
        </a:p>
      </dgm:t>
    </dgm:pt>
    <dgm:pt modelId="{FFA42010-3343-424A-A9BD-6BCD68DA2774}" type="parTrans" cxnId="{8C23B359-FA63-415A-BC8C-16D3DA61400C}">
      <dgm:prSet/>
      <dgm:spPr/>
      <dgm:t>
        <a:bodyPr/>
        <a:lstStyle/>
        <a:p>
          <a:endParaRPr lang="en-US"/>
        </a:p>
      </dgm:t>
    </dgm:pt>
    <dgm:pt modelId="{E7F7D75C-B681-45DF-9A36-633108F2B7E5}" type="sibTrans" cxnId="{8C23B359-FA63-415A-BC8C-16D3DA61400C}">
      <dgm:prSet/>
      <dgm:spPr/>
      <dgm:t>
        <a:bodyPr/>
        <a:lstStyle/>
        <a:p>
          <a:endParaRPr lang="en-US"/>
        </a:p>
      </dgm:t>
    </dgm:pt>
    <dgm:pt modelId="{C670E659-137D-44F9-8A76-7FD8DB79F5E4}">
      <dgm:prSet phldrT="[Text]" phldr="0" custT="1"/>
      <dgm:spPr/>
      <dgm:t>
        <a:bodyPr/>
        <a:lstStyle/>
        <a:p>
          <a:pPr rtl="0"/>
          <a:r>
            <a:rPr lang="en-GB" sz="1300">
              <a:latin typeface="Montserrat" pitchFamily="2" charset="77"/>
            </a:rPr>
            <a:t>Ending Child Marriage in Nigeria through Community-Led Media Series</a:t>
          </a:r>
          <a:endParaRPr lang="en-US" sz="1300">
            <a:latin typeface="Montserrat" pitchFamily="2" charset="77"/>
          </a:endParaRPr>
        </a:p>
      </dgm:t>
    </dgm:pt>
    <dgm:pt modelId="{AC1C17C8-6B3D-4468-8773-5650489E12A1}" type="parTrans" cxnId="{7FBC2193-B80A-45A2-93C2-B5A7746B7D11}">
      <dgm:prSet/>
      <dgm:spPr/>
      <dgm:t>
        <a:bodyPr/>
        <a:lstStyle/>
        <a:p>
          <a:endParaRPr lang="en-US"/>
        </a:p>
      </dgm:t>
    </dgm:pt>
    <dgm:pt modelId="{4591C913-84E9-49D6-BDC5-A2B70C3FA561}" type="sibTrans" cxnId="{7FBC2193-B80A-45A2-93C2-B5A7746B7D11}">
      <dgm:prSet/>
      <dgm:spPr/>
      <dgm:t>
        <a:bodyPr/>
        <a:lstStyle/>
        <a:p>
          <a:endParaRPr lang="en-US"/>
        </a:p>
      </dgm:t>
    </dgm:pt>
    <dgm:pt modelId="{78AAB785-F62C-4664-91D1-A9DCC004F497}">
      <dgm:prSet phldrT="[Text]" phldr="0"/>
      <dgm:spPr>
        <a:noFill/>
        <a:ln>
          <a:noFill/>
        </a:ln>
      </dgm:spPr>
      <dgm:t>
        <a:bodyPr/>
        <a:lstStyle/>
        <a:p>
          <a:pPr rtl="0"/>
          <a:r>
            <a:rPr lang="en-US" b="1">
              <a:solidFill>
                <a:schemeClr val="tx2"/>
              </a:solidFill>
              <a:latin typeface="Montserrat" pitchFamily="2" charset="77"/>
            </a:rPr>
            <a:t>OLUBOKA OMOBOWALE</a:t>
          </a:r>
        </a:p>
        <a:p>
          <a:pPr rtl="0"/>
          <a:r>
            <a:rPr lang="en-US" b="1">
              <a:solidFill>
                <a:schemeClr val="tx2"/>
              </a:solidFill>
              <a:latin typeface="Montserrat" pitchFamily="2" charset="77"/>
            </a:rPr>
            <a:t>ENCASE PROJECT</a:t>
          </a:r>
        </a:p>
      </dgm:t>
    </dgm:pt>
    <dgm:pt modelId="{AA49E82E-6B93-4963-8747-CEC4BECA31A4}" type="parTrans" cxnId="{57E0E407-C573-49E1-BBA4-42FAB7C44D21}">
      <dgm:prSet/>
      <dgm:spPr/>
      <dgm:t>
        <a:bodyPr/>
        <a:lstStyle/>
        <a:p>
          <a:endParaRPr lang="en-US"/>
        </a:p>
      </dgm:t>
    </dgm:pt>
    <dgm:pt modelId="{2715A249-0336-4200-B703-CE9A28845C1F}" type="sibTrans" cxnId="{57E0E407-C573-49E1-BBA4-42FAB7C44D21}">
      <dgm:prSet/>
      <dgm:spPr/>
      <dgm:t>
        <a:bodyPr/>
        <a:lstStyle/>
        <a:p>
          <a:endParaRPr lang="en-US"/>
        </a:p>
      </dgm:t>
    </dgm:pt>
    <dgm:pt modelId="{265F400E-788C-46A0-8898-B81ED84932F5}">
      <dgm:prSet phldrT="[Text]" phldr="0"/>
      <dgm:spPr/>
      <dgm:t>
        <a:bodyPr/>
        <a:lstStyle/>
        <a:p>
          <a:pPr rtl="0"/>
          <a:endParaRPr lang="en-US">
            <a:latin typeface="Montserrat" pitchFamily="2" charset="77"/>
          </a:endParaRPr>
        </a:p>
      </dgm:t>
    </dgm:pt>
    <dgm:pt modelId="{1DBEB454-89DD-4255-9DE2-E54760996211}" type="parTrans" cxnId="{86ABEAF7-16F0-4E46-83AD-4725BDB12FC4}">
      <dgm:prSet/>
      <dgm:spPr/>
      <dgm:t>
        <a:bodyPr/>
        <a:lstStyle/>
        <a:p>
          <a:endParaRPr lang="en-US"/>
        </a:p>
      </dgm:t>
    </dgm:pt>
    <dgm:pt modelId="{5E411720-FB04-41F8-B455-61F1DB157AB5}" type="sibTrans" cxnId="{86ABEAF7-16F0-4E46-83AD-4725BDB12FC4}">
      <dgm:prSet/>
      <dgm:spPr/>
      <dgm:t>
        <a:bodyPr/>
        <a:lstStyle/>
        <a:p>
          <a:endParaRPr lang="en-US"/>
        </a:p>
      </dgm:t>
    </dgm:pt>
    <dgm:pt modelId="{634F8634-A3A4-46DE-8CF1-C7C80DDF7879}">
      <dgm:prSet phldrT="[Text]" phldr="0" custT="1"/>
      <dgm:spPr/>
      <dgm:t>
        <a:bodyPr/>
        <a:lstStyle/>
        <a:p>
          <a:pPr rtl="0"/>
          <a:r>
            <a:rPr lang="en-US" sz="1300" b="0">
              <a:solidFill>
                <a:schemeClr val="bg1"/>
              </a:solidFill>
              <a:latin typeface="Montserrat" pitchFamily="2" charset="77"/>
            </a:rPr>
            <a:t>The Girl Awakening Program in Goma, Democratic Republic of the Congo</a:t>
          </a:r>
        </a:p>
      </dgm:t>
    </dgm:pt>
    <dgm:pt modelId="{BAD97211-902F-4389-847F-57BE735A2F72}" type="parTrans" cxnId="{DA44E09A-AE3A-40D2-9D37-DC4787EC48E4}">
      <dgm:prSet/>
      <dgm:spPr/>
      <dgm:t>
        <a:bodyPr/>
        <a:lstStyle/>
        <a:p>
          <a:endParaRPr lang="en-US"/>
        </a:p>
      </dgm:t>
    </dgm:pt>
    <dgm:pt modelId="{9E28FC18-CB29-4202-9359-885EF6D11C55}" type="sibTrans" cxnId="{DA44E09A-AE3A-40D2-9D37-DC4787EC48E4}">
      <dgm:prSet/>
      <dgm:spPr/>
      <dgm:t>
        <a:bodyPr/>
        <a:lstStyle/>
        <a:p>
          <a:endParaRPr lang="en-US"/>
        </a:p>
      </dgm:t>
    </dgm:pt>
    <dgm:pt modelId="{1968BB22-1A00-4726-85FB-9B1B15583211}">
      <dgm:prSet phldrT="[Text]" phldr="0"/>
      <dgm:spPr>
        <a:noFill/>
        <a:ln>
          <a:noFill/>
        </a:ln>
      </dgm:spPr>
      <dgm:t>
        <a:bodyPr/>
        <a:lstStyle/>
        <a:p>
          <a:pPr rtl="0"/>
          <a:r>
            <a:rPr lang="en-US">
              <a:latin typeface="Montserrat" pitchFamily="2" charset="77"/>
            </a:rPr>
            <a:t> </a:t>
          </a:r>
          <a:r>
            <a:rPr lang="en-US" b="1">
              <a:solidFill>
                <a:schemeClr val="tx2"/>
              </a:solidFill>
              <a:latin typeface="Montserrat" pitchFamily="2" charset="77"/>
            </a:rPr>
            <a:t>CHRISTINA MALLIE</a:t>
          </a:r>
        </a:p>
        <a:p>
          <a:pPr rtl="0"/>
          <a:r>
            <a:rPr lang="en-US" b="1">
              <a:solidFill>
                <a:schemeClr val="tx2"/>
              </a:solidFill>
              <a:latin typeface="Montserrat" pitchFamily="2" charset="77"/>
            </a:rPr>
            <a:t>COLOURS OF CONNECTION</a:t>
          </a:r>
        </a:p>
      </dgm:t>
    </dgm:pt>
    <dgm:pt modelId="{016D9F63-3FE6-4B16-B450-C1726FCD20A6}" type="parTrans" cxnId="{2CEA05E0-0B87-41B1-ADEE-FA9822762E2B}">
      <dgm:prSet/>
      <dgm:spPr/>
      <dgm:t>
        <a:bodyPr/>
        <a:lstStyle/>
        <a:p>
          <a:endParaRPr lang="en-US"/>
        </a:p>
      </dgm:t>
    </dgm:pt>
    <dgm:pt modelId="{9FF0387E-0FB3-438D-870A-785741A448CD}" type="sibTrans" cxnId="{2CEA05E0-0B87-41B1-ADEE-FA9822762E2B}">
      <dgm:prSet/>
      <dgm:spPr/>
      <dgm:t>
        <a:bodyPr/>
        <a:lstStyle/>
        <a:p>
          <a:endParaRPr lang="en-US"/>
        </a:p>
      </dgm:t>
    </dgm:pt>
    <dgm:pt modelId="{EE5AB839-1344-4638-8565-E4D3B038B340}" type="pres">
      <dgm:prSet presAssocID="{8F10841D-A255-4D04-B4B8-6C2F516F0652}" presName="theList" presStyleCnt="0">
        <dgm:presLayoutVars>
          <dgm:dir/>
          <dgm:animLvl val="lvl"/>
          <dgm:resizeHandles val="exact"/>
        </dgm:presLayoutVars>
      </dgm:prSet>
      <dgm:spPr/>
    </dgm:pt>
    <dgm:pt modelId="{AB36DE26-F64F-4557-AAB4-66FC0E5DDA95}" type="pres">
      <dgm:prSet presAssocID="{14D6439B-ED17-4C12-BE5F-1A48284D1DAF}" presName="compNode" presStyleCnt="0"/>
      <dgm:spPr/>
    </dgm:pt>
    <dgm:pt modelId="{4A8FCFC7-5007-4513-85B8-F0CABA547A64}" type="pres">
      <dgm:prSet presAssocID="{14D6439B-ED17-4C12-BE5F-1A48284D1DAF}" presName="aNode" presStyleLbl="bgShp" presStyleIdx="0" presStyleCnt="2" custScaleX="80982"/>
      <dgm:spPr/>
    </dgm:pt>
    <dgm:pt modelId="{3EB521A8-F330-4826-817F-84724925F564}" type="pres">
      <dgm:prSet presAssocID="{14D6439B-ED17-4C12-BE5F-1A48284D1DAF}" presName="textNode" presStyleLbl="bgShp" presStyleIdx="0" presStyleCnt="2"/>
      <dgm:spPr/>
    </dgm:pt>
    <dgm:pt modelId="{D16F9E69-89C1-45B0-86F1-EDDBB0577EDD}" type="pres">
      <dgm:prSet presAssocID="{14D6439B-ED17-4C12-BE5F-1A48284D1DAF}" presName="compChildNode" presStyleCnt="0"/>
      <dgm:spPr/>
    </dgm:pt>
    <dgm:pt modelId="{B5123B82-0874-4959-BA4D-5578E30900B3}" type="pres">
      <dgm:prSet presAssocID="{14D6439B-ED17-4C12-BE5F-1A48284D1DAF}" presName="theInnerList" presStyleCnt="0"/>
      <dgm:spPr/>
    </dgm:pt>
    <dgm:pt modelId="{B5979D05-FACC-4A8D-A6EA-7EFC825AD2DD}" type="pres">
      <dgm:prSet presAssocID="{C670E659-137D-44F9-8A76-7FD8DB79F5E4}" presName="childNode" presStyleLbl="node1" presStyleIdx="0" presStyleCnt="4" custScaleX="87720" custScaleY="28574" custLinFactY="30287" custLinFactNeighborX="-1085" custLinFactNeighborY="100000">
        <dgm:presLayoutVars>
          <dgm:bulletEnabled val="1"/>
        </dgm:presLayoutVars>
      </dgm:prSet>
      <dgm:spPr/>
    </dgm:pt>
    <dgm:pt modelId="{9527BE49-3C89-4987-B60C-0C4DFB5007BE}" type="pres">
      <dgm:prSet presAssocID="{C670E659-137D-44F9-8A76-7FD8DB79F5E4}" presName="aSpace2" presStyleCnt="0"/>
      <dgm:spPr/>
    </dgm:pt>
    <dgm:pt modelId="{72F1F9E0-F862-47E2-8468-C3F8B41A78C2}" type="pres">
      <dgm:prSet presAssocID="{78AAB785-F62C-4664-91D1-A9DCC004F497}" presName="childNode" presStyleLbl="node1" presStyleIdx="1" presStyleCnt="4" custScaleX="108092" custScaleY="23219" custLinFactY="-86933" custLinFactNeighborX="1235" custLinFactNeighborY="-100000">
        <dgm:presLayoutVars>
          <dgm:bulletEnabled val="1"/>
        </dgm:presLayoutVars>
      </dgm:prSet>
      <dgm:spPr/>
    </dgm:pt>
    <dgm:pt modelId="{85D9FCB9-0231-489D-B859-264E32D4FA6A}" type="pres">
      <dgm:prSet presAssocID="{14D6439B-ED17-4C12-BE5F-1A48284D1DAF}" presName="aSpace" presStyleCnt="0"/>
      <dgm:spPr/>
    </dgm:pt>
    <dgm:pt modelId="{912CD433-B24B-4C8F-B18B-3AF3E8FC99A1}" type="pres">
      <dgm:prSet presAssocID="{265F400E-788C-46A0-8898-B81ED84932F5}" presName="compNode" presStyleCnt="0"/>
      <dgm:spPr/>
    </dgm:pt>
    <dgm:pt modelId="{1C2E7927-412B-41D8-AD93-D2E71EAE562F}" type="pres">
      <dgm:prSet presAssocID="{265F400E-788C-46A0-8898-B81ED84932F5}" presName="aNode" presStyleLbl="bgShp" presStyleIdx="1" presStyleCnt="2" custScaleX="80982"/>
      <dgm:spPr/>
    </dgm:pt>
    <dgm:pt modelId="{74544C55-F1C4-4BFA-A150-B267582FD711}" type="pres">
      <dgm:prSet presAssocID="{265F400E-788C-46A0-8898-B81ED84932F5}" presName="textNode" presStyleLbl="bgShp" presStyleIdx="1" presStyleCnt="2"/>
      <dgm:spPr/>
    </dgm:pt>
    <dgm:pt modelId="{7C4A1A85-90B9-45DC-8F71-E6DA8ACF6C58}" type="pres">
      <dgm:prSet presAssocID="{265F400E-788C-46A0-8898-B81ED84932F5}" presName="compChildNode" presStyleCnt="0"/>
      <dgm:spPr/>
    </dgm:pt>
    <dgm:pt modelId="{E999A85D-2CBD-444E-AD65-C48C17D373A7}" type="pres">
      <dgm:prSet presAssocID="{265F400E-788C-46A0-8898-B81ED84932F5}" presName="theInnerList" presStyleCnt="0"/>
      <dgm:spPr/>
    </dgm:pt>
    <dgm:pt modelId="{B5D4FD74-044D-4EB2-98C9-5A7191B8B197}" type="pres">
      <dgm:prSet presAssocID="{634F8634-A3A4-46DE-8CF1-C7C80DDF7879}" presName="childNode" presStyleLbl="node1" presStyleIdx="2" presStyleCnt="4" custScaleX="82371" custScaleY="31135" custLinFactY="34689" custLinFactNeighborX="1120" custLinFactNeighborY="100000">
        <dgm:presLayoutVars>
          <dgm:bulletEnabled val="1"/>
        </dgm:presLayoutVars>
      </dgm:prSet>
      <dgm:spPr/>
    </dgm:pt>
    <dgm:pt modelId="{1E2E3C76-3F5B-4341-9815-679777756D27}" type="pres">
      <dgm:prSet presAssocID="{634F8634-A3A4-46DE-8CF1-C7C80DDF7879}" presName="aSpace2" presStyleCnt="0"/>
      <dgm:spPr/>
    </dgm:pt>
    <dgm:pt modelId="{A04A9B5C-41AA-4655-B965-343E4C7C7E43}" type="pres">
      <dgm:prSet presAssocID="{1968BB22-1A00-4726-85FB-9B1B15583211}" presName="childNode" presStyleLbl="node1" presStyleIdx="3" presStyleCnt="4" custScaleX="113630" custScaleY="30498" custLinFactY="-88213" custLinFactNeighborX="-43" custLinFactNeighborY="-100000">
        <dgm:presLayoutVars>
          <dgm:bulletEnabled val="1"/>
        </dgm:presLayoutVars>
      </dgm:prSet>
      <dgm:spPr/>
    </dgm:pt>
  </dgm:ptLst>
  <dgm:cxnLst>
    <dgm:cxn modelId="{57E0E407-C573-49E1-BBA4-42FAB7C44D21}" srcId="{14D6439B-ED17-4C12-BE5F-1A48284D1DAF}" destId="{78AAB785-F62C-4664-91D1-A9DCC004F497}" srcOrd="1" destOrd="0" parTransId="{AA49E82E-6B93-4963-8747-CEC4BECA31A4}" sibTransId="{2715A249-0336-4200-B703-CE9A28845C1F}"/>
    <dgm:cxn modelId="{770EA52F-C5B0-479B-8496-285773477469}" type="presOf" srcId="{265F400E-788C-46A0-8898-B81ED84932F5}" destId="{1C2E7927-412B-41D8-AD93-D2E71EAE562F}" srcOrd="0" destOrd="0" presId="urn:microsoft.com/office/officeart/2005/8/layout/lProcess2"/>
    <dgm:cxn modelId="{99418838-1281-4BF2-A162-A409CCF1C750}" type="presOf" srcId="{1968BB22-1A00-4726-85FB-9B1B15583211}" destId="{A04A9B5C-41AA-4655-B965-343E4C7C7E43}" srcOrd="0" destOrd="0" presId="urn:microsoft.com/office/officeart/2005/8/layout/lProcess2"/>
    <dgm:cxn modelId="{1D23BA39-4FDA-43BE-8D88-8DED080A49D9}" type="presOf" srcId="{634F8634-A3A4-46DE-8CF1-C7C80DDF7879}" destId="{B5D4FD74-044D-4EB2-98C9-5A7191B8B197}" srcOrd="0" destOrd="0" presId="urn:microsoft.com/office/officeart/2005/8/layout/lProcess2"/>
    <dgm:cxn modelId="{95885E68-936E-43B7-9937-E884ABF393F2}" type="presOf" srcId="{78AAB785-F62C-4664-91D1-A9DCC004F497}" destId="{72F1F9E0-F862-47E2-8468-C3F8B41A78C2}" srcOrd="0" destOrd="0" presId="urn:microsoft.com/office/officeart/2005/8/layout/lProcess2"/>
    <dgm:cxn modelId="{EFCC9977-FF47-4073-B00A-C7540CD9D2D2}" type="presOf" srcId="{265F400E-788C-46A0-8898-B81ED84932F5}" destId="{74544C55-F1C4-4BFA-A150-B267582FD711}" srcOrd="1" destOrd="0" presId="urn:microsoft.com/office/officeart/2005/8/layout/lProcess2"/>
    <dgm:cxn modelId="{8C23B359-FA63-415A-BC8C-16D3DA61400C}" srcId="{8F10841D-A255-4D04-B4B8-6C2F516F0652}" destId="{14D6439B-ED17-4C12-BE5F-1A48284D1DAF}" srcOrd="0" destOrd="0" parTransId="{FFA42010-3343-424A-A9BD-6BCD68DA2774}" sibTransId="{E7F7D75C-B681-45DF-9A36-633108F2B7E5}"/>
    <dgm:cxn modelId="{49274589-B3FD-43BC-9417-81EC641465A6}" type="presOf" srcId="{8F10841D-A255-4D04-B4B8-6C2F516F0652}" destId="{EE5AB839-1344-4638-8565-E4D3B038B340}" srcOrd="0" destOrd="0" presId="urn:microsoft.com/office/officeart/2005/8/layout/lProcess2"/>
    <dgm:cxn modelId="{7FBC2193-B80A-45A2-93C2-B5A7746B7D11}" srcId="{14D6439B-ED17-4C12-BE5F-1A48284D1DAF}" destId="{C670E659-137D-44F9-8A76-7FD8DB79F5E4}" srcOrd="0" destOrd="0" parTransId="{AC1C17C8-6B3D-4468-8773-5650489E12A1}" sibTransId="{4591C913-84E9-49D6-BDC5-A2B70C3FA561}"/>
    <dgm:cxn modelId="{DA44E09A-AE3A-40D2-9D37-DC4787EC48E4}" srcId="{265F400E-788C-46A0-8898-B81ED84932F5}" destId="{634F8634-A3A4-46DE-8CF1-C7C80DDF7879}" srcOrd="0" destOrd="0" parTransId="{BAD97211-902F-4389-847F-57BE735A2F72}" sibTransId="{9E28FC18-CB29-4202-9359-885EF6D11C55}"/>
    <dgm:cxn modelId="{9CC5E8B8-6A73-452F-93D4-B46CD1D0698F}" type="presOf" srcId="{C670E659-137D-44F9-8A76-7FD8DB79F5E4}" destId="{B5979D05-FACC-4A8D-A6EA-7EFC825AD2DD}" srcOrd="0" destOrd="0" presId="urn:microsoft.com/office/officeart/2005/8/layout/lProcess2"/>
    <dgm:cxn modelId="{3527A6D8-9FC5-492F-9DAC-D32F2D1D4EFA}" type="presOf" srcId="{14D6439B-ED17-4C12-BE5F-1A48284D1DAF}" destId="{4A8FCFC7-5007-4513-85B8-F0CABA547A64}" srcOrd="0" destOrd="0" presId="urn:microsoft.com/office/officeart/2005/8/layout/lProcess2"/>
    <dgm:cxn modelId="{2CEA05E0-0B87-41B1-ADEE-FA9822762E2B}" srcId="{265F400E-788C-46A0-8898-B81ED84932F5}" destId="{1968BB22-1A00-4726-85FB-9B1B15583211}" srcOrd="1" destOrd="0" parTransId="{016D9F63-3FE6-4B16-B450-C1726FCD20A6}" sibTransId="{9FF0387E-0FB3-438D-870A-785741A448CD}"/>
    <dgm:cxn modelId="{4D0836EF-7FD0-4CB8-BD49-88DF5CFE7632}" type="presOf" srcId="{14D6439B-ED17-4C12-BE5F-1A48284D1DAF}" destId="{3EB521A8-F330-4826-817F-84724925F564}" srcOrd="1" destOrd="0" presId="urn:microsoft.com/office/officeart/2005/8/layout/lProcess2"/>
    <dgm:cxn modelId="{86ABEAF7-16F0-4E46-83AD-4725BDB12FC4}" srcId="{8F10841D-A255-4D04-B4B8-6C2F516F0652}" destId="{265F400E-788C-46A0-8898-B81ED84932F5}" srcOrd="1" destOrd="0" parTransId="{1DBEB454-89DD-4255-9DE2-E54760996211}" sibTransId="{5E411720-FB04-41F8-B455-61F1DB157AB5}"/>
    <dgm:cxn modelId="{C2AA2F65-8E98-4B28-B2B2-911C29BE7C8A}" type="presParOf" srcId="{EE5AB839-1344-4638-8565-E4D3B038B340}" destId="{AB36DE26-F64F-4557-AAB4-66FC0E5DDA95}" srcOrd="0" destOrd="0" presId="urn:microsoft.com/office/officeart/2005/8/layout/lProcess2"/>
    <dgm:cxn modelId="{7EA018C4-17C6-44EC-98AF-8568E6856F8B}" type="presParOf" srcId="{AB36DE26-F64F-4557-AAB4-66FC0E5DDA95}" destId="{4A8FCFC7-5007-4513-85B8-F0CABA547A64}" srcOrd="0" destOrd="0" presId="urn:microsoft.com/office/officeart/2005/8/layout/lProcess2"/>
    <dgm:cxn modelId="{1D22A405-0C22-46A2-B9D5-3D3C64D0C457}" type="presParOf" srcId="{AB36DE26-F64F-4557-AAB4-66FC0E5DDA95}" destId="{3EB521A8-F330-4826-817F-84724925F564}" srcOrd="1" destOrd="0" presId="urn:microsoft.com/office/officeart/2005/8/layout/lProcess2"/>
    <dgm:cxn modelId="{04B512DC-D424-4226-9C4F-5B725F1448C5}" type="presParOf" srcId="{AB36DE26-F64F-4557-AAB4-66FC0E5DDA95}" destId="{D16F9E69-89C1-45B0-86F1-EDDBB0577EDD}" srcOrd="2" destOrd="0" presId="urn:microsoft.com/office/officeart/2005/8/layout/lProcess2"/>
    <dgm:cxn modelId="{1219599C-0463-4EA2-A0BF-C1AEEDBF361E}" type="presParOf" srcId="{D16F9E69-89C1-45B0-86F1-EDDBB0577EDD}" destId="{B5123B82-0874-4959-BA4D-5578E30900B3}" srcOrd="0" destOrd="0" presId="urn:microsoft.com/office/officeart/2005/8/layout/lProcess2"/>
    <dgm:cxn modelId="{FBFEF027-62F6-41ED-BB17-1995615C35F7}" type="presParOf" srcId="{B5123B82-0874-4959-BA4D-5578E30900B3}" destId="{B5979D05-FACC-4A8D-A6EA-7EFC825AD2DD}" srcOrd="0" destOrd="0" presId="urn:microsoft.com/office/officeart/2005/8/layout/lProcess2"/>
    <dgm:cxn modelId="{4D80AAC0-6E0D-471A-89E7-A773F00A70CB}" type="presParOf" srcId="{B5123B82-0874-4959-BA4D-5578E30900B3}" destId="{9527BE49-3C89-4987-B60C-0C4DFB5007BE}" srcOrd="1" destOrd="0" presId="urn:microsoft.com/office/officeart/2005/8/layout/lProcess2"/>
    <dgm:cxn modelId="{BDEAEFEC-AC1C-49DB-914F-5C08A9ED10C7}" type="presParOf" srcId="{B5123B82-0874-4959-BA4D-5578E30900B3}" destId="{72F1F9E0-F862-47E2-8468-C3F8B41A78C2}" srcOrd="2" destOrd="0" presId="urn:microsoft.com/office/officeart/2005/8/layout/lProcess2"/>
    <dgm:cxn modelId="{B3C4D640-350B-47A2-83A0-4B48F00716AC}" type="presParOf" srcId="{EE5AB839-1344-4638-8565-E4D3B038B340}" destId="{85D9FCB9-0231-489D-B859-264E32D4FA6A}" srcOrd="1" destOrd="0" presId="urn:microsoft.com/office/officeart/2005/8/layout/lProcess2"/>
    <dgm:cxn modelId="{0D6FEAA0-6C7E-41CC-8823-7FE70837A748}" type="presParOf" srcId="{EE5AB839-1344-4638-8565-E4D3B038B340}" destId="{912CD433-B24B-4C8F-B18B-3AF3E8FC99A1}" srcOrd="2" destOrd="0" presId="urn:microsoft.com/office/officeart/2005/8/layout/lProcess2"/>
    <dgm:cxn modelId="{BAC72A32-2D2A-46A9-81C1-BC00B2E0DA3B}" type="presParOf" srcId="{912CD433-B24B-4C8F-B18B-3AF3E8FC99A1}" destId="{1C2E7927-412B-41D8-AD93-D2E71EAE562F}" srcOrd="0" destOrd="0" presId="urn:microsoft.com/office/officeart/2005/8/layout/lProcess2"/>
    <dgm:cxn modelId="{3056443D-EE00-4D7B-9527-EAC7E4B23B9D}" type="presParOf" srcId="{912CD433-B24B-4C8F-B18B-3AF3E8FC99A1}" destId="{74544C55-F1C4-4BFA-A150-B267582FD711}" srcOrd="1" destOrd="0" presId="urn:microsoft.com/office/officeart/2005/8/layout/lProcess2"/>
    <dgm:cxn modelId="{1AE67190-25DF-4E9F-9046-94A996C426D6}" type="presParOf" srcId="{912CD433-B24B-4C8F-B18B-3AF3E8FC99A1}" destId="{7C4A1A85-90B9-45DC-8F71-E6DA8ACF6C58}" srcOrd="2" destOrd="0" presId="urn:microsoft.com/office/officeart/2005/8/layout/lProcess2"/>
    <dgm:cxn modelId="{231EC29B-43EA-42BA-91F0-88C3C29BE282}" type="presParOf" srcId="{7C4A1A85-90B9-45DC-8F71-E6DA8ACF6C58}" destId="{E999A85D-2CBD-444E-AD65-C48C17D373A7}" srcOrd="0" destOrd="0" presId="urn:microsoft.com/office/officeart/2005/8/layout/lProcess2"/>
    <dgm:cxn modelId="{2926A4CE-A415-422E-8E80-7260E6876504}" type="presParOf" srcId="{E999A85D-2CBD-444E-AD65-C48C17D373A7}" destId="{B5D4FD74-044D-4EB2-98C9-5A7191B8B197}" srcOrd="0" destOrd="0" presId="urn:microsoft.com/office/officeart/2005/8/layout/lProcess2"/>
    <dgm:cxn modelId="{B1FA80B8-30BF-41B5-8E8E-567448AC8218}" type="presParOf" srcId="{E999A85D-2CBD-444E-AD65-C48C17D373A7}" destId="{1E2E3C76-3F5B-4341-9815-679777756D27}" srcOrd="1" destOrd="0" presId="urn:microsoft.com/office/officeart/2005/8/layout/lProcess2"/>
    <dgm:cxn modelId="{B56B8360-8A06-4A87-A756-A89A30C3935A}" type="presParOf" srcId="{E999A85D-2CBD-444E-AD65-C48C17D373A7}" destId="{A04A9B5C-41AA-4655-B965-343E4C7C7E43}"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D439CD2-C123-714E-BEFB-D58C2E9F8FA4}" type="doc">
      <dgm:prSet loTypeId="urn:microsoft.com/office/officeart/2005/8/layout/process1" loCatId="" qsTypeId="urn:microsoft.com/office/officeart/2005/8/quickstyle/simple1" qsCatId="simple" csTypeId="urn:microsoft.com/office/officeart/2005/8/colors/colorful1" csCatId="colorful" phldr="1"/>
      <dgm:spPr/>
    </dgm:pt>
    <dgm:pt modelId="{B0B477C7-26CC-854F-B678-D2FF59C090BE}">
      <dgm:prSet phldrT="[Text]" custT="1"/>
      <dgm:spPr>
        <a:solidFill>
          <a:schemeClr val="accent2"/>
        </a:solidFill>
      </dgm:spPr>
      <dgm:t>
        <a:bodyPr/>
        <a:lstStyle/>
        <a:p>
          <a:r>
            <a:rPr lang="en-GB" sz="2400">
              <a:latin typeface="Comic Sans MS" panose="030F0902030302020204" pitchFamily="66" charset="0"/>
            </a:rPr>
            <a:t>Situation Analysis</a:t>
          </a:r>
        </a:p>
      </dgm:t>
    </dgm:pt>
    <dgm:pt modelId="{21EA5928-CDCD-7044-A871-FA6CA3E41CBC}" type="parTrans" cxnId="{ADBABE98-C386-D545-B8BC-4B0652250BF0}">
      <dgm:prSet/>
      <dgm:spPr/>
      <dgm:t>
        <a:bodyPr/>
        <a:lstStyle/>
        <a:p>
          <a:endParaRPr lang="en-GB"/>
        </a:p>
      </dgm:t>
    </dgm:pt>
    <dgm:pt modelId="{9734E170-367D-1A48-8940-4FCD2D695273}" type="sibTrans" cxnId="{ADBABE98-C386-D545-B8BC-4B0652250BF0}">
      <dgm:prSet/>
      <dgm:spPr/>
      <dgm:t>
        <a:bodyPr/>
        <a:lstStyle/>
        <a:p>
          <a:endParaRPr lang="en-GB"/>
        </a:p>
      </dgm:t>
    </dgm:pt>
    <dgm:pt modelId="{B1904E08-08BF-6C47-9805-D4B739082216}">
      <dgm:prSet phldrT="[Text]" custT="1"/>
      <dgm:spPr>
        <a:solidFill>
          <a:schemeClr val="accent6">
            <a:lumMod val="75000"/>
          </a:schemeClr>
        </a:solidFill>
      </dgm:spPr>
      <dgm:t>
        <a:bodyPr/>
        <a:lstStyle/>
        <a:p>
          <a:r>
            <a:rPr lang="en-GB" sz="2400">
              <a:latin typeface="Comic Sans MS" panose="030F0902030302020204" pitchFamily="66" charset="0"/>
            </a:rPr>
            <a:t>Baseline Survey</a:t>
          </a:r>
        </a:p>
      </dgm:t>
    </dgm:pt>
    <dgm:pt modelId="{68DD6C12-0846-9846-BBEC-589E0A70FDAE}" type="parTrans" cxnId="{EC2AF124-3667-9749-8EC3-975EE765D0C4}">
      <dgm:prSet/>
      <dgm:spPr/>
      <dgm:t>
        <a:bodyPr/>
        <a:lstStyle/>
        <a:p>
          <a:endParaRPr lang="en-GB"/>
        </a:p>
      </dgm:t>
    </dgm:pt>
    <dgm:pt modelId="{78358043-231B-0049-A066-B971F01CC288}" type="sibTrans" cxnId="{EC2AF124-3667-9749-8EC3-975EE765D0C4}">
      <dgm:prSet/>
      <dgm:spPr/>
      <dgm:t>
        <a:bodyPr/>
        <a:lstStyle/>
        <a:p>
          <a:endParaRPr lang="en-GB"/>
        </a:p>
      </dgm:t>
    </dgm:pt>
    <dgm:pt modelId="{1E903B9E-26FD-1147-9D3F-6E74B3E72C42}">
      <dgm:prSet phldrT="[Text]" custT="1"/>
      <dgm:spPr/>
      <dgm:t>
        <a:bodyPr/>
        <a:lstStyle/>
        <a:p>
          <a:r>
            <a:rPr lang="en-GB" sz="2400">
              <a:latin typeface="Comic Sans MS" panose="030F0902030302020204" pitchFamily="66" charset="0"/>
            </a:rPr>
            <a:t>Intervention</a:t>
          </a:r>
        </a:p>
        <a:p>
          <a:r>
            <a:rPr lang="en-GB" sz="2400">
              <a:latin typeface="Comic Sans MS" panose="030F0902030302020204" pitchFamily="66" charset="0"/>
            </a:rPr>
            <a:t>(“BURINA”</a:t>
          </a:r>
        </a:p>
        <a:p>
          <a:r>
            <a:rPr lang="en-GB" sz="2400">
              <a:latin typeface="Comic Sans MS" panose="030F0902030302020204" pitchFamily="66" charset="0"/>
            </a:rPr>
            <a:t>Radio Drama)</a:t>
          </a:r>
          <a:r>
            <a:rPr lang="en-GB" sz="2200"/>
            <a:t> </a:t>
          </a:r>
        </a:p>
      </dgm:t>
    </dgm:pt>
    <dgm:pt modelId="{64DC3156-7207-2346-A0D4-7A4BB02F2C6F}" type="parTrans" cxnId="{FA189FA4-1160-6A49-A4D0-B82F670F4BF5}">
      <dgm:prSet/>
      <dgm:spPr/>
      <dgm:t>
        <a:bodyPr/>
        <a:lstStyle/>
        <a:p>
          <a:endParaRPr lang="en-GB"/>
        </a:p>
      </dgm:t>
    </dgm:pt>
    <dgm:pt modelId="{23B1E18E-5071-024D-928E-24A2054B6F9A}" type="sibTrans" cxnId="{FA189FA4-1160-6A49-A4D0-B82F670F4BF5}">
      <dgm:prSet/>
      <dgm:spPr/>
      <dgm:t>
        <a:bodyPr/>
        <a:lstStyle/>
        <a:p>
          <a:endParaRPr lang="en-GB"/>
        </a:p>
      </dgm:t>
    </dgm:pt>
    <dgm:pt modelId="{A8643478-3283-154D-802E-12753368F2C3}">
      <dgm:prSet/>
      <dgm:spPr/>
      <dgm:t>
        <a:bodyPr/>
        <a:lstStyle/>
        <a:p>
          <a:r>
            <a:rPr lang="en-GB">
              <a:latin typeface="Comic Sans MS" panose="030F0902030302020204" pitchFamily="66" charset="0"/>
            </a:rPr>
            <a:t>Endline Survey</a:t>
          </a:r>
        </a:p>
      </dgm:t>
    </dgm:pt>
    <dgm:pt modelId="{E05B8F30-702F-9D43-9307-C48A69D88596}" type="parTrans" cxnId="{A5D14721-B4F9-F549-9604-6D2A72B058C7}">
      <dgm:prSet/>
      <dgm:spPr/>
      <dgm:t>
        <a:bodyPr/>
        <a:lstStyle/>
        <a:p>
          <a:endParaRPr lang="en-GB"/>
        </a:p>
      </dgm:t>
    </dgm:pt>
    <dgm:pt modelId="{5FD2FC22-4EAB-5A4B-BEE3-E83806214A73}" type="sibTrans" cxnId="{A5D14721-B4F9-F549-9604-6D2A72B058C7}">
      <dgm:prSet/>
      <dgm:spPr/>
      <dgm:t>
        <a:bodyPr/>
        <a:lstStyle/>
        <a:p>
          <a:endParaRPr lang="en-GB"/>
        </a:p>
      </dgm:t>
    </dgm:pt>
    <dgm:pt modelId="{673FE271-46E4-E348-9CFB-C5E0644EA1EB}" type="pres">
      <dgm:prSet presAssocID="{9D439CD2-C123-714E-BEFB-D58C2E9F8FA4}" presName="Name0" presStyleCnt="0">
        <dgm:presLayoutVars>
          <dgm:dir/>
          <dgm:resizeHandles val="exact"/>
        </dgm:presLayoutVars>
      </dgm:prSet>
      <dgm:spPr/>
    </dgm:pt>
    <dgm:pt modelId="{0F14F0E9-CC53-8E46-A486-30D2F871AD8C}" type="pres">
      <dgm:prSet presAssocID="{B0B477C7-26CC-854F-B678-D2FF59C090BE}" presName="node" presStyleLbl="node1" presStyleIdx="0" presStyleCnt="4" custScaleX="187387" custScaleY="88807">
        <dgm:presLayoutVars>
          <dgm:bulletEnabled val="1"/>
        </dgm:presLayoutVars>
      </dgm:prSet>
      <dgm:spPr/>
    </dgm:pt>
    <dgm:pt modelId="{5398AB06-1C7B-E242-BFB9-DCC983B45E33}" type="pres">
      <dgm:prSet presAssocID="{9734E170-367D-1A48-8940-4FCD2D695273}" presName="sibTrans" presStyleLbl="sibTrans2D1" presStyleIdx="0" presStyleCnt="3"/>
      <dgm:spPr/>
    </dgm:pt>
    <dgm:pt modelId="{44490DFE-71EE-4743-B19B-CDFCDCCA6144}" type="pres">
      <dgm:prSet presAssocID="{9734E170-367D-1A48-8940-4FCD2D695273}" presName="connectorText" presStyleLbl="sibTrans2D1" presStyleIdx="0" presStyleCnt="3"/>
      <dgm:spPr/>
    </dgm:pt>
    <dgm:pt modelId="{D8691595-300E-0448-B8CB-F4AB0EEF47D2}" type="pres">
      <dgm:prSet presAssocID="{B1904E08-08BF-6C47-9805-D4B739082216}" presName="node" presStyleLbl="node1" presStyleIdx="1" presStyleCnt="4" custScaleX="182066" custScaleY="84034" custLinFactNeighborX="13091" custLinFactNeighborY="5234">
        <dgm:presLayoutVars>
          <dgm:bulletEnabled val="1"/>
        </dgm:presLayoutVars>
      </dgm:prSet>
      <dgm:spPr/>
    </dgm:pt>
    <dgm:pt modelId="{1AC27D0C-9BD2-414E-B6E1-C6D9F816AB84}" type="pres">
      <dgm:prSet presAssocID="{78358043-231B-0049-A066-B971F01CC288}" presName="sibTrans" presStyleLbl="sibTrans2D1" presStyleIdx="1" presStyleCnt="3"/>
      <dgm:spPr/>
    </dgm:pt>
    <dgm:pt modelId="{B6AAC358-C6D5-1A4B-AEC5-53D1A4D3134A}" type="pres">
      <dgm:prSet presAssocID="{78358043-231B-0049-A066-B971F01CC288}" presName="connectorText" presStyleLbl="sibTrans2D1" presStyleIdx="1" presStyleCnt="3"/>
      <dgm:spPr/>
    </dgm:pt>
    <dgm:pt modelId="{C28D63CA-6F1A-3F4D-B5BC-E4F1A0A5175C}" type="pres">
      <dgm:prSet presAssocID="{1E903B9E-26FD-1147-9D3F-6E74B3E72C42}" presName="node" presStyleLbl="node1" presStyleIdx="2" presStyleCnt="4" custScaleX="258011" custScaleY="86456" custLinFactNeighborX="16380" custLinFactNeighborY="-4556">
        <dgm:presLayoutVars>
          <dgm:bulletEnabled val="1"/>
        </dgm:presLayoutVars>
      </dgm:prSet>
      <dgm:spPr/>
    </dgm:pt>
    <dgm:pt modelId="{EEA14EF4-9599-3544-8D07-52DE604A742A}" type="pres">
      <dgm:prSet presAssocID="{23B1E18E-5071-024D-928E-24A2054B6F9A}" presName="sibTrans" presStyleLbl="sibTrans2D1" presStyleIdx="2" presStyleCnt="3"/>
      <dgm:spPr/>
    </dgm:pt>
    <dgm:pt modelId="{E71A415E-0708-284A-995D-9AD716FDB702}" type="pres">
      <dgm:prSet presAssocID="{23B1E18E-5071-024D-928E-24A2054B6F9A}" presName="connectorText" presStyleLbl="sibTrans2D1" presStyleIdx="2" presStyleCnt="3"/>
      <dgm:spPr/>
    </dgm:pt>
    <dgm:pt modelId="{5B126BC9-E3ED-4840-9574-088F028B46D0}" type="pres">
      <dgm:prSet presAssocID="{A8643478-3283-154D-802E-12753368F2C3}" presName="node" presStyleLbl="node1" presStyleIdx="3" presStyleCnt="4" custScaleX="160899">
        <dgm:presLayoutVars>
          <dgm:bulletEnabled val="1"/>
        </dgm:presLayoutVars>
      </dgm:prSet>
      <dgm:spPr/>
    </dgm:pt>
  </dgm:ptLst>
  <dgm:cxnLst>
    <dgm:cxn modelId="{A5D14721-B4F9-F549-9604-6D2A72B058C7}" srcId="{9D439CD2-C123-714E-BEFB-D58C2E9F8FA4}" destId="{A8643478-3283-154D-802E-12753368F2C3}" srcOrd="3" destOrd="0" parTransId="{E05B8F30-702F-9D43-9307-C48A69D88596}" sibTransId="{5FD2FC22-4EAB-5A4B-BEE3-E83806214A73}"/>
    <dgm:cxn modelId="{EC2AF124-3667-9749-8EC3-975EE765D0C4}" srcId="{9D439CD2-C123-714E-BEFB-D58C2E9F8FA4}" destId="{B1904E08-08BF-6C47-9805-D4B739082216}" srcOrd="1" destOrd="0" parTransId="{68DD6C12-0846-9846-BBEC-589E0A70FDAE}" sibTransId="{78358043-231B-0049-A066-B971F01CC288}"/>
    <dgm:cxn modelId="{7BF7B32D-661C-EB47-844D-80AA9DF6FCF3}" type="presOf" srcId="{B0B477C7-26CC-854F-B678-D2FF59C090BE}" destId="{0F14F0E9-CC53-8E46-A486-30D2F871AD8C}" srcOrd="0" destOrd="0" presId="urn:microsoft.com/office/officeart/2005/8/layout/process1"/>
    <dgm:cxn modelId="{E9C0505E-82E2-F846-8CAA-4F7FB78C54BB}" type="presOf" srcId="{23B1E18E-5071-024D-928E-24A2054B6F9A}" destId="{EEA14EF4-9599-3544-8D07-52DE604A742A}" srcOrd="0" destOrd="0" presId="urn:microsoft.com/office/officeart/2005/8/layout/process1"/>
    <dgm:cxn modelId="{86EEB35F-7901-5E4D-AD7E-AD212F6D43C9}" type="presOf" srcId="{78358043-231B-0049-A066-B971F01CC288}" destId="{1AC27D0C-9BD2-414E-B6E1-C6D9F816AB84}" srcOrd="0" destOrd="0" presId="urn:microsoft.com/office/officeart/2005/8/layout/process1"/>
    <dgm:cxn modelId="{CF79D870-43F0-2E45-BCFF-A50A90286A44}" type="presOf" srcId="{A8643478-3283-154D-802E-12753368F2C3}" destId="{5B126BC9-E3ED-4840-9574-088F028B46D0}" srcOrd="0" destOrd="0" presId="urn:microsoft.com/office/officeart/2005/8/layout/process1"/>
    <dgm:cxn modelId="{5DB0B273-78FC-7C49-B0FA-9EC521331780}" type="presOf" srcId="{9734E170-367D-1A48-8940-4FCD2D695273}" destId="{5398AB06-1C7B-E242-BFB9-DCC983B45E33}" srcOrd="0" destOrd="0" presId="urn:microsoft.com/office/officeart/2005/8/layout/process1"/>
    <dgm:cxn modelId="{DDA52974-CD62-104B-8892-06B7FA434861}" type="presOf" srcId="{23B1E18E-5071-024D-928E-24A2054B6F9A}" destId="{E71A415E-0708-284A-995D-9AD716FDB702}" srcOrd="1" destOrd="0" presId="urn:microsoft.com/office/officeart/2005/8/layout/process1"/>
    <dgm:cxn modelId="{68EAF290-0150-A947-9ACC-4DE9A32941CB}" type="presOf" srcId="{9D439CD2-C123-714E-BEFB-D58C2E9F8FA4}" destId="{673FE271-46E4-E348-9CFB-C5E0644EA1EB}" srcOrd="0" destOrd="0" presId="urn:microsoft.com/office/officeart/2005/8/layout/process1"/>
    <dgm:cxn modelId="{ADBABE98-C386-D545-B8BC-4B0652250BF0}" srcId="{9D439CD2-C123-714E-BEFB-D58C2E9F8FA4}" destId="{B0B477C7-26CC-854F-B678-D2FF59C090BE}" srcOrd="0" destOrd="0" parTransId="{21EA5928-CDCD-7044-A871-FA6CA3E41CBC}" sibTransId="{9734E170-367D-1A48-8940-4FCD2D695273}"/>
    <dgm:cxn modelId="{FA189FA4-1160-6A49-A4D0-B82F670F4BF5}" srcId="{9D439CD2-C123-714E-BEFB-D58C2E9F8FA4}" destId="{1E903B9E-26FD-1147-9D3F-6E74B3E72C42}" srcOrd="2" destOrd="0" parTransId="{64DC3156-7207-2346-A0D4-7A4BB02F2C6F}" sibTransId="{23B1E18E-5071-024D-928E-24A2054B6F9A}"/>
    <dgm:cxn modelId="{533EC4A6-C735-454B-9DDE-FAE0AA1EADDE}" type="presOf" srcId="{1E903B9E-26FD-1147-9D3F-6E74B3E72C42}" destId="{C28D63CA-6F1A-3F4D-B5BC-E4F1A0A5175C}" srcOrd="0" destOrd="0" presId="urn:microsoft.com/office/officeart/2005/8/layout/process1"/>
    <dgm:cxn modelId="{C1AF4EA8-74C4-1A43-85BE-E105FC37C997}" type="presOf" srcId="{B1904E08-08BF-6C47-9805-D4B739082216}" destId="{D8691595-300E-0448-B8CB-F4AB0EEF47D2}" srcOrd="0" destOrd="0" presId="urn:microsoft.com/office/officeart/2005/8/layout/process1"/>
    <dgm:cxn modelId="{10ACD6CE-AB1D-9546-BFC2-043F243B617F}" type="presOf" srcId="{78358043-231B-0049-A066-B971F01CC288}" destId="{B6AAC358-C6D5-1A4B-AEC5-53D1A4D3134A}" srcOrd="1" destOrd="0" presId="urn:microsoft.com/office/officeart/2005/8/layout/process1"/>
    <dgm:cxn modelId="{4BDF35E3-F296-774B-B75F-DB6B29BCC4A5}" type="presOf" srcId="{9734E170-367D-1A48-8940-4FCD2D695273}" destId="{44490DFE-71EE-4743-B19B-CDFCDCCA6144}" srcOrd="1" destOrd="0" presId="urn:microsoft.com/office/officeart/2005/8/layout/process1"/>
    <dgm:cxn modelId="{6DAFBB88-CA00-384F-91FC-E7FC69B5D26C}" type="presParOf" srcId="{673FE271-46E4-E348-9CFB-C5E0644EA1EB}" destId="{0F14F0E9-CC53-8E46-A486-30D2F871AD8C}" srcOrd="0" destOrd="0" presId="urn:microsoft.com/office/officeart/2005/8/layout/process1"/>
    <dgm:cxn modelId="{F77152E3-508B-724F-9308-253A9F1C74D4}" type="presParOf" srcId="{673FE271-46E4-E348-9CFB-C5E0644EA1EB}" destId="{5398AB06-1C7B-E242-BFB9-DCC983B45E33}" srcOrd="1" destOrd="0" presId="urn:microsoft.com/office/officeart/2005/8/layout/process1"/>
    <dgm:cxn modelId="{7549A4C9-7D57-7144-9DAF-4E7ACE538141}" type="presParOf" srcId="{5398AB06-1C7B-E242-BFB9-DCC983B45E33}" destId="{44490DFE-71EE-4743-B19B-CDFCDCCA6144}" srcOrd="0" destOrd="0" presId="urn:microsoft.com/office/officeart/2005/8/layout/process1"/>
    <dgm:cxn modelId="{A7623ABA-8156-A04F-AAA6-FE67DBA1F222}" type="presParOf" srcId="{673FE271-46E4-E348-9CFB-C5E0644EA1EB}" destId="{D8691595-300E-0448-B8CB-F4AB0EEF47D2}" srcOrd="2" destOrd="0" presId="urn:microsoft.com/office/officeart/2005/8/layout/process1"/>
    <dgm:cxn modelId="{33F0F545-E72A-0741-840D-B0053A6A7D7F}" type="presParOf" srcId="{673FE271-46E4-E348-9CFB-C5E0644EA1EB}" destId="{1AC27D0C-9BD2-414E-B6E1-C6D9F816AB84}" srcOrd="3" destOrd="0" presId="urn:microsoft.com/office/officeart/2005/8/layout/process1"/>
    <dgm:cxn modelId="{A4853C39-CF03-5343-A866-775E9029FC3E}" type="presParOf" srcId="{1AC27D0C-9BD2-414E-B6E1-C6D9F816AB84}" destId="{B6AAC358-C6D5-1A4B-AEC5-53D1A4D3134A}" srcOrd="0" destOrd="0" presId="urn:microsoft.com/office/officeart/2005/8/layout/process1"/>
    <dgm:cxn modelId="{E5050855-526A-5D49-9B91-9D0C7B2198FA}" type="presParOf" srcId="{673FE271-46E4-E348-9CFB-C5E0644EA1EB}" destId="{C28D63CA-6F1A-3F4D-B5BC-E4F1A0A5175C}" srcOrd="4" destOrd="0" presId="urn:microsoft.com/office/officeart/2005/8/layout/process1"/>
    <dgm:cxn modelId="{5156891F-C6A2-3545-BD53-DFE683F8029A}" type="presParOf" srcId="{673FE271-46E4-E348-9CFB-C5E0644EA1EB}" destId="{EEA14EF4-9599-3544-8D07-52DE604A742A}" srcOrd="5" destOrd="0" presId="urn:microsoft.com/office/officeart/2005/8/layout/process1"/>
    <dgm:cxn modelId="{787327DA-0F6C-0140-B7E5-E3DDC471B161}" type="presParOf" srcId="{EEA14EF4-9599-3544-8D07-52DE604A742A}" destId="{E71A415E-0708-284A-995D-9AD716FDB702}" srcOrd="0" destOrd="0" presId="urn:microsoft.com/office/officeart/2005/8/layout/process1"/>
    <dgm:cxn modelId="{8013DFC4-4E9C-144D-A08E-A9C9B8EF52CF}" type="presParOf" srcId="{673FE271-46E4-E348-9CFB-C5E0644EA1EB}" destId="{5B126BC9-E3ED-4840-9574-088F028B46D0}"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FEB2247C-61AE-2B4B-9758-2451A9FEAAC3}"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GB"/>
        </a:p>
      </dgm:t>
    </dgm:pt>
    <dgm:pt modelId="{6A218467-CBB4-9A45-BC71-0ADB18C6E74A}">
      <dgm:prSet phldrT="[Text]"/>
      <dgm:spPr>
        <a:solidFill>
          <a:srgbClr val="0070C0"/>
        </a:solidFill>
      </dgm:spPr>
      <dgm:t>
        <a:bodyPr/>
        <a:lstStyle/>
        <a:p>
          <a:r>
            <a:rPr lang="en-GB"/>
            <a:t>Loneliness</a:t>
          </a:r>
        </a:p>
      </dgm:t>
    </dgm:pt>
    <dgm:pt modelId="{42BCDEEB-3E29-2848-BE5D-6C1EEB854284}" type="parTrans" cxnId="{E3B640C4-131A-CF4A-80F4-9F8C1218A757}">
      <dgm:prSet/>
      <dgm:spPr/>
      <dgm:t>
        <a:bodyPr/>
        <a:lstStyle/>
        <a:p>
          <a:endParaRPr lang="en-GB"/>
        </a:p>
      </dgm:t>
    </dgm:pt>
    <dgm:pt modelId="{708877CE-C153-9545-A778-0D824BFCD0E0}" type="sibTrans" cxnId="{E3B640C4-131A-CF4A-80F4-9F8C1218A757}">
      <dgm:prSet/>
      <dgm:spPr/>
      <dgm:t>
        <a:bodyPr/>
        <a:lstStyle/>
        <a:p>
          <a:endParaRPr lang="en-GB"/>
        </a:p>
      </dgm:t>
    </dgm:pt>
    <dgm:pt modelId="{8411AFEF-AA41-FD44-8E4B-8734C294F2A9}">
      <dgm:prSet phldrT="[Text]"/>
      <dgm:spPr>
        <a:solidFill>
          <a:srgbClr val="0070C0"/>
        </a:solidFill>
      </dgm:spPr>
      <dgm:t>
        <a:bodyPr/>
        <a:lstStyle/>
        <a:p>
          <a:r>
            <a:rPr lang="en-GB"/>
            <a:t>Sad</a:t>
          </a:r>
        </a:p>
      </dgm:t>
    </dgm:pt>
    <dgm:pt modelId="{48562E44-0595-5743-8234-8A27BAD3716E}" type="parTrans" cxnId="{96907C1A-F017-D14D-961C-F7967BB3E02A}">
      <dgm:prSet/>
      <dgm:spPr/>
      <dgm:t>
        <a:bodyPr/>
        <a:lstStyle/>
        <a:p>
          <a:endParaRPr lang="en-GB"/>
        </a:p>
      </dgm:t>
    </dgm:pt>
    <dgm:pt modelId="{7B2CE7CB-7031-AA47-85F0-9F39A2821135}" type="sibTrans" cxnId="{96907C1A-F017-D14D-961C-F7967BB3E02A}">
      <dgm:prSet/>
      <dgm:spPr/>
      <dgm:t>
        <a:bodyPr/>
        <a:lstStyle/>
        <a:p>
          <a:endParaRPr lang="en-GB"/>
        </a:p>
      </dgm:t>
    </dgm:pt>
    <dgm:pt modelId="{BE1ABF5B-C79A-FA40-B5C9-9B21C36E6D36}">
      <dgm:prSet phldrT="[Text]"/>
      <dgm:spPr>
        <a:solidFill>
          <a:srgbClr val="0070C0"/>
        </a:solidFill>
      </dgm:spPr>
      <dgm:t>
        <a:bodyPr/>
        <a:lstStyle/>
        <a:p>
          <a:r>
            <a:rPr lang="en-GB"/>
            <a:t>Hopeless</a:t>
          </a:r>
        </a:p>
      </dgm:t>
    </dgm:pt>
    <dgm:pt modelId="{F2487AF8-BD9F-D14B-9F33-59DD207189B2}" type="parTrans" cxnId="{FCC5DA30-8B81-2242-BF9D-19009A6F8D58}">
      <dgm:prSet/>
      <dgm:spPr/>
      <dgm:t>
        <a:bodyPr/>
        <a:lstStyle/>
        <a:p>
          <a:endParaRPr lang="en-GB"/>
        </a:p>
      </dgm:t>
    </dgm:pt>
    <dgm:pt modelId="{4ED54593-2BB7-E44A-AA83-D07679EEFD3B}" type="sibTrans" cxnId="{FCC5DA30-8B81-2242-BF9D-19009A6F8D58}">
      <dgm:prSet/>
      <dgm:spPr/>
      <dgm:t>
        <a:bodyPr/>
        <a:lstStyle/>
        <a:p>
          <a:endParaRPr lang="en-GB"/>
        </a:p>
      </dgm:t>
    </dgm:pt>
    <dgm:pt modelId="{52909728-B9DE-9047-BA1B-98AFFCEE9A26}">
      <dgm:prSet phldrT="[Text]"/>
      <dgm:spPr>
        <a:solidFill>
          <a:srgbClr val="0070C0"/>
        </a:solidFill>
      </dgm:spPr>
      <dgm:t>
        <a:bodyPr/>
        <a:lstStyle/>
        <a:p>
          <a:r>
            <a:rPr lang="en-GB"/>
            <a:t>Anxiety</a:t>
          </a:r>
        </a:p>
      </dgm:t>
    </dgm:pt>
    <dgm:pt modelId="{764DD34C-BD2A-BA4C-9650-EE84F643AB1D}" type="parTrans" cxnId="{B3EF7ADD-C7F1-F74A-9AFC-F1C5D3E902F8}">
      <dgm:prSet/>
      <dgm:spPr/>
      <dgm:t>
        <a:bodyPr/>
        <a:lstStyle/>
        <a:p>
          <a:endParaRPr lang="en-GB"/>
        </a:p>
      </dgm:t>
    </dgm:pt>
    <dgm:pt modelId="{CA8392B5-0EEE-8E4A-A2F9-6AED12BD5D54}" type="sibTrans" cxnId="{B3EF7ADD-C7F1-F74A-9AFC-F1C5D3E902F8}">
      <dgm:prSet/>
      <dgm:spPr/>
      <dgm:t>
        <a:bodyPr/>
        <a:lstStyle/>
        <a:p>
          <a:endParaRPr lang="en-GB"/>
        </a:p>
      </dgm:t>
    </dgm:pt>
    <dgm:pt modelId="{B922B34E-25EC-E243-86D1-7C0CD2DE11C6}">
      <dgm:prSet phldrT="[Text]"/>
      <dgm:spPr>
        <a:solidFill>
          <a:srgbClr val="0070C0"/>
        </a:solidFill>
      </dgm:spPr>
      <dgm:t>
        <a:bodyPr/>
        <a:lstStyle/>
        <a:p>
          <a:r>
            <a:rPr lang="en-GB"/>
            <a:t>Suicidal Thoughts</a:t>
          </a:r>
        </a:p>
      </dgm:t>
    </dgm:pt>
    <dgm:pt modelId="{377BF29B-8D49-CC44-8D44-9723957599E4}" type="parTrans" cxnId="{0244A636-7597-464A-8E65-56933CD60C49}">
      <dgm:prSet/>
      <dgm:spPr/>
      <dgm:t>
        <a:bodyPr/>
        <a:lstStyle/>
        <a:p>
          <a:endParaRPr lang="en-GB"/>
        </a:p>
      </dgm:t>
    </dgm:pt>
    <dgm:pt modelId="{0D060FB5-1DD6-4949-862E-BFA8CC33B736}" type="sibTrans" cxnId="{0244A636-7597-464A-8E65-56933CD60C49}">
      <dgm:prSet/>
      <dgm:spPr/>
      <dgm:t>
        <a:bodyPr/>
        <a:lstStyle/>
        <a:p>
          <a:endParaRPr lang="en-GB"/>
        </a:p>
      </dgm:t>
    </dgm:pt>
    <dgm:pt modelId="{95ED0B0F-AAF8-1C4B-BB73-701DFECD6556}">
      <dgm:prSet/>
      <dgm:spPr>
        <a:solidFill>
          <a:srgbClr val="0070C0"/>
        </a:solidFill>
      </dgm:spPr>
      <dgm:t>
        <a:bodyPr/>
        <a:lstStyle/>
        <a:p>
          <a:r>
            <a:rPr lang="en-GB"/>
            <a:t>Low Self Esteem</a:t>
          </a:r>
        </a:p>
      </dgm:t>
    </dgm:pt>
    <dgm:pt modelId="{1DE0A11F-21A0-2D41-BEE0-10962F7A2708}" type="parTrans" cxnId="{B352D594-5534-C142-A5EC-7669FBDDF796}">
      <dgm:prSet/>
      <dgm:spPr/>
      <dgm:t>
        <a:bodyPr/>
        <a:lstStyle/>
        <a:p>
          <a:endParaRPr lang="en-GB"/>
        </a:p>
      </dgm:t>
    </dgm:pt>
    <dgm:pt modelId="{C0905229-CA19-F44A-A38A-A0429274CDE2}" type="sibTrans" cxnId="{B352D594-5534-C142-A5EC-7669FBDDF796}">
      <dgm:prSet/>
      <dgm:spPr/>
      <dgm:t>
        <a:bodyPr/>
        <a:lstStyle/>
        <a:p>
          <a:endParaRPr lang="en-GB"/>
        </a:p>
      </dgm:t>
    </dgm:pt>
    <dgm:pt modelId="{34919E0C-6375-3B4E-AF3C-0AB92056BE11}" type="pres">
      <dgm:prSet presAssocID="{FEB2247C-61AE-2B4B-9758-2451A9FEAAC3}" presName="diagram" presStyleCnt="0">
        <dgm:presLayoutVars>
          <dgm:dir/>
          <dgm:resizeHandles val="exact"/>
        </dgm:presLayoutVars>
      </dgm:prSet>
      <dgm:spPr/>
    </dgm:pt>
    <dgm:pt modelId="{83AB80E1-C87B-5041-9B6D-5BC1A926BD21}" type="pres">
      <dgm:prSet presAssocID="{6A218467-CBB4-9A45-BC71-0ADB18C6E74A}" presName="node" presStyleLbl="node1" presStyleIdx="0" presStyleCnt="6">
        <dgm:presLayoutVars>
          <dgm:bulletEnabled val="1"/>
        </dgm:presLayoutVars>
      </dgm:prSet>
      <dgm:spPr/>
    </dgm:pt>
    <dgm:pt modelId="{7EFCEDDC-82B8-6242-A9B2-2823618417D6}" type="pres">
      <dgm:prSet presAssocID="{708877CE-C153-9545-A778-0D824BFCD0E0}" presName="sibTrans" presStyleCnt="0"/>
      <dgm:spPr/>
    </dgm:pt>
    <dgm:pt modelId="{0D23B2B7-DFFF-9949-A366-FD15FB0FD8D5}" type="pres">
      <dgm:prSet presAssocID="{8411AFEF-AA41-FD44-8E4B-8734C294F2A9}" presName="node" presStyleLbl="node1" presStyleIdx="1" presStyleCnt="6" custLinFactNeighborX="-1561" custLinFactNeighborY="-138">
        <dgm:presLayoutVars>
          <dgm:bulletEnabled val="1"/>
        </dgm:presLayoutVars>
      </dgm:prSet>
      <dgm:spPr/>
    </dgm:pt>
    <dgm:pt modelId="{88760384-FA86-824E-B566-C33AB41B8050}" type="pres">
      <dgm:prSet presAssocID="{7B2CE7CB-7031-AA47-85F0-9F39A2821135}" presName="sibTrans" presStyleCnt="0"/>
      <dgm:spPr/>
    </dgm:pt>
    <dgm:pt modelId="{A6675AFC-E95F-E141-AF42-AD031C60E650}" type="pres">
      <dgm:prSet presAssocID="{BE1ABF5B-C79A-FA40-B5C9-9B21C36E6D36}" presName="node" presStyleLbl="node1" presStyleIdx="2" presStyleCnt="6">
        <dgm:presLayoutVars>
          <dgm:bulletEnabled val="1"/>
        </dgm:presLayoutVars>
      </dgm:prSet>
      <dgm:spPr/>
    </dgm:pt>
    <dgm:pt modelId="{B65B74F8-2B56-0044-A7E5-3445D6A7C36D}" type="pres">
      <dgm:prSet presAssocID="{4ED54593-2BB7-E44A-AA83-D07679EEFD3B}" presName="sibTrans" presStyleCnt="0"/>
      <dgm:spPr/>
    </dgm:pt>
    <dgm:pt modelId="{F25FFEB2-603C-314F-BE0A-24C36255DFF6}" type="pres">
      <dgm:prSet presAssocID="{52909728-B9DE-9047-BA1B-98AFFCEE9A26}" presName="node" presStyleLbl="node1" presStyleIdx="3" presStyleCnt="6" custLinFactNeighborX="-29538" custLinFactNeighborY="-13974">
        <dgm:presLayoutVars>
          <dgm:bulletEnabled val="1"/>
        </dgm:presLayoutVars>
      </dgm:prSet>
      <dgm:spPr/>
    </dgm:pt>
    <dgm:pt modelId="{AB01A278-8E3F-744D-B57B-EA9E5A3ABD56}" type="pres">
      <dgm:prSet presAssocID="{CA8392B5-0EEE-8E4A-A2F9-6AED12BD5D54}" presName="sibTrans" presStyleCnt="0"/>
      <dgm:spPr/>
    </dgm:pt>
    <dgm:pt modelId="{6A9C11E7-E330-2E4F-8741-01DE6DB53A9E}" type="pres">
      <dgm:prSet presAssocID="{B922B34E-25EC-E243-86D1-7C0CD2DE11C6}" presName="node" presStyleLbl="node1" presStyleIdx="4" presStyleCnt="6">
        <dgm:presLayoutVars>
          <dgm:bulletEnabled val="1"/>
        </dgm:presLayoutVars>
      </dgm:prSet>
      <dgm:spPr/>
    </dgm:pt>
    <dgm:pt modelId="{54749B81-77C2-DC48-9B8C-30B750A77626}" type="pres">
      <dgm:prSet presAssocID="{0D060FB5-1DD6-4949-862E-BFA8CC33B736}" presName="sibTrans" presStyleCnt="0"/>
      <dgm:spPr/>
    </dgm:pt>
    <dgm:pt modelId="{8D0C9A55-599C-AE4C-A9D9-485AD2C0561D}" type="pres">
      <dgm:prSet presAssocID="{95ED0B0F-AAF8-1C4B-BB73-701DFECD6556}" presName="node" presStyleLbl="node1" presStyleIdx="5" presStyleCnt="6">
        <dgm:presLayoutVars>
          <dgm:bulletEnabled val="1"/>
        </dgm:presLayoutVars>
      </dgm:prSet>
      <dgm:spPr/>
    </dgm:pt>
  </dgm:ptLst>
  <dgm:cxnLst>
    <dgm:cxn modelId="{96907C1A-F017-D14D-961C-F7967BB3E02A}" srcId="{FEB2247C-61AE-2B4B-9758-2451A9FEAAC3}" destId="{8411AFEF-AA41-FD44-8E4B-8734C294F2A9}" srcOrd="1" destOrd="0" parTransId="{48562E44-0595-5743-8234-8A27BAD3716E}" sibTransId="{7B2CE7CB-7031-AA47-85F0-9F39A2821135}"/>
    <dgm:cxn modelId="{3320501D-B10E-924C-96A8-FF14E758DC2F}" type="presOf" srcId="{8411AFEF-AA41-FD44-8E4B-8734C294F2A9}" destId="{0D23B2B7-DFFF-9949-A366-FD15FB0FD8D5}" srcOrd="0" destOrd="0" presId="urn:microsoft.com/office/officeart/2005/8/layout/default"/>
    <dgm:cxn modelId="{B14CBF2E-538B-B543-A906-3FEC7F4D05A1}" type="presOf" srcId="{52909728-B9DE-9047-BA1B-98AFFCEE9A26}" destId="{F25FFEB2-603C-314F-BE0A-24C36255DFF6}" srcOrd="0" destOrd="0" presId="urn:microsoft.com/office/officeart/2005/8/layout/default"/>
    <dgm:cxn modelId="{FCC5DA30-8B81-2242-BF9D-19009A6F8D58}" srcId="{FEB2247C-61AE-2B4B-9758-2451A9FEAAC3}" destId="{BE1ABF5B-C79A-FA40-B5C9-9B21C36E6D36}" srcOrd="2" destOrd="0" parTransId="{F2487AF8-BD9F-D14B-9F33-59DD207189B2}" sibTransId="{4ED54593-2BB7-E44A-AA83-D07679EEFD3B}"/>
    <dgm:cxn modelId="{0244A636-7597-464A-8E65-56933CD60C49}" srcId="{FEB2247C-61AE-2B4B-9758-2451A9FEAAC3}" destId="{B922B34E-25EC-E243-86D1-7C0CD2DE11C6}" srcOrd="4" destOrd="0" parTransId="{377BF29B-8D49-CC44-8D44-9723957599E4}" sibTransId="{0D060FB5-1DD6-4949-862E-BFA8CC33B736}"/>
    <dgm:cxn modelId="{FDA9A44C-DA93-8346-8F3A-B2A61EE3441F}" type="presOf" srcId="{B922B34E-25EC-E243-86D1-7C0CD2DE11C6}" destId="{6A9C11E7-E330-2E4F-8741-01DE6DB53A9E}" srcOrd="0" destOrd="0" presId="urn:microsoft.com/office/officeart/2005/8/layout/default"/>
    <dgm:cxn modelId="{05E93B94-5FDF-A540-B3B5-F273B5CA2066}" type="presOf" srcId="{95ED0B0F-AAF8-1C4B-BB73-701DFECD6556}" destId="{8D0C9A55-599C-AE4C-A9D9-485AD2C0561D}" srcOrd="0" destOrd="0" presId="urn:microsoft.com/office/officeart/2005/8/layout/default"/>
    <dgm:cxn modelId="{B352D594-5534-C142-A5EC-7669FBDDF796}" srcId="{FEB2247C-61AE-2B4B-9758-2451A9FEAAC3}" destId="{95ED0B0F-AAF8-1C4B-BB73-701DFECD6556}" srcOrd="5" destOrd="0" parTransId="{1DE0A11F-21A0-2D41-BEE0-10962F7A2708}" sibTransId="{C0905229-CA19-F44A-A38A-A0429274CDE2}"/>
    <dgm:cxn modelId="{244463B6-DAE1-8B41-8D73-FF8DC28BD041}" type="presOf" srcId="{BE1ABF5B-C79A-FA40-B5C9-9B21C36E6D36}" destId="{A6675AFC-E95F-E141-AF42-AD031C60E650}" srcOrd="0" destOrd="0" presId="urn:microsoft.com/office/officeart/2005/8/layout/default"/>
    <dgm:cxn modelId="{FC4520C1-EDA5-2843-B076-8196458F3CD9}" type="presOf" srcId="{6A218467-CBB4-9A45-BC71-0ADB18C6E74A}" destId="{83AB80E1-C87B-5041-9B6D-5BC1A926BD21}" srcOrd="0" destOrd="0" presId="urn:microsoft.com/office/officeart/2005/8/layout/default"/>
    <dgm:cxn modelId="{E3B640C4-131A-CF4A-80F4-9F8C1218A757}" srcId="{FEB2247C-61AE-2B4B-9758-2451A9FEAAC3}" destId="{6A218467-CBB4-9A45-BC71-0ADB18C6E74A}" srcOrd="0" destOrd="0" parTransId="{42BCDEEB-3E29-2848-BE5D-6C1EEB854284}" sibTransId="{708877CE-C153-9545-A778-0D824BFCD0E0}"/>
    <dgm:cxn modelId="{CE3E12C7-C20D-2E42-880D-EB625B5F388C}" type="presOf" srcId="{FEB2247C-61AE-2B4B-9758-2451A9FEAAC3}" destId="{34919E0C-6375-3B4E-AF3C-0AB92056BE11}" srcOrd="0" destOrd="0" presId="urn:microsoft.com/office/officeart/2005/8/layout/default"/>
    <dgm:cxn modelId="{B3EF7ADD-C7F1-F74A-9AFC-F1C5D3E902F8}" srcId="{FEB2247C-61AE-2B4B-9758-2451A9FEAAC3}" destId="{52909728-B9DE-9047-BA1B-98AFFCEE9A26}" srcOrd="3" destOrd="0" parTransId="{764DD34C-BD2A-BA4C-9650-EE84F643AB1D}" sibTransId="{CA8392B5-0EEE-8E4A-A2F9-6AED12BD5D54}"/>
    <dgm:cxn modelId="{39B38FEE-B627-D243-904A-B0A0468FBEED}" type="presParOf" srcId="{34919E0C-6375-3B4E-AF3C-0AB92056BE11}" destId="{83AB80E1-C87B-5041-9B6D-5BC1A926BD21}" srcOrd="0" destOrd="0" presId="urn:microsoft.com/office/officeart/2005/8/layout/default"/>
    <dgm:cxn modelId="{1770BCD0-3B9F-4345-8967-F750A9A6D547}" type="presParOf" srcId="{34919E0C-6375-3B4E-AF3C-0AB92056BE11}" destId="{7EFCEDDC-82B8-6242-A9B2-2823618417D6}" srcOrd="1" destOrd="0" presId="urn:microsoft.com/office/officeart/2005/8/layout/default"/>
    <dgm:cxn modelId="{D9607C1A-9E88-CA48-ADE4-692DF399B3F9}" type="presParOf" srcId="{34919E0C-6375-3B4E-AF3C-0AB92056BE11}" destId="{0D23B2B7-DFFF-9949-A366-FD15FB0FD8D5}" srcOrd="2" destOrd="0" presId="urn:microsoft.com/office/officeart/2005/8/layout/default"/>
    <dgm:cxn modelId="{EAD2EF7A-E30E-6A4C-B533-4C5EA268CBCC}" type="presParOf" srcId="{34919E0C-6375-3B4E-AF3C-0AB92056BE11}" destId="{88760384-FA86-824E-B566-C33AB41B8050}" srcOrd="3" destOrd="0" presId="urn:microsoft.com/office/officeart/2005/8/layout/default"/>
    <dgm:cxn modelId="{7B6A80EB-833B-904E-B589-8BDCCEB5BE66}" type="presParOf" srcId="{34919E0C-6375-3B4E-AF3C-0AB92056BE11}" destId="{A6675AFC-E95F-E141-AF42-AD031C60E650}" srcOrd="4" destOrd="0" presId="urn:microsoft.com/office/officeart/2005/8/layout/default"/>
    <dgm:cxn modelId="{4470E6B8-CC69-CC45-93BC-90D6A86826F6}" type="presParOf" srcId="{34919E0C-6375-3B4E-AF3C-0AB92056BE11}" destId="{B65B74F8-2B56-0044-A7E5-3445D6A7C36D}" srcOrd="5" destOrd="0" presId="urn:microsoft.com/office/officeart/2005/8/layout/default"/>
    <dgm:cxn modelId="{7BEDB3B5-EF0E-7349-A961-0D36F2A2A63D}" type="presParOf" srcId="{34919E0C-6375-3B4E-AF3C-0AB92056BE11}" destId="{F25FFEB2-603C-314F-BE0A-24C36255DFF6}" srcOrd="6" destOrd="0" presId="urn:microsoft.com/office/officeart/2005/8/layout/default"/>
    <dgm:cxn modelId="{3CA3FD1F-CA95-3147-86CA-4D4B7F90F5B4}" type="presParOf" srcId="{34919E0C-6375-3B4E-AF3C-0AB92056BE11}" destId="{AB01A278-8E3F-744D-B57B-EA9E5A3ABD56}" srcOrd="7" destOrd="0" presId="urn:microsoft.com/office/officeart/2005/8/layout/default"/>
    <dgm:cxn modelId="{CBAFF554-7CDC-B54A-838A-9F2EE2261B17}" type="presParOf" srcId="{34919E0C-6375-3B4E-AF3C-0AB92056BE11}" destId="{6A9C11E7-E330-2E4F-8741-01DE6DB53A9E}" srcOrd="8" destOrd="0" presId="urn:microsoft.com/office/officeart/2005/8/layout/default"/>
    <dgm:cxn modelId="{23DDD7E6-C2F6-0C46-8CFF-99BD4AB72B04}" type="presParOf" srcId="{34919E0C-6375-3B4E-AF3C-0AB92056BE11}" destId="{54749B81-77C2-DC48-9B8C-30B750A77626}" srcOrd="9" destOrd="0" presId="urn:microsoft.com/office/officeart/2005/8/layout/default"/>
    <dgm:cxn modelId="{3FB6F914-FB90-534D-973C-CE7C191DB4E5}" type="presParOf" srcId="{34919E0C-6375-3B4E-AF3C-0AB92056BE11}" destId="{8D0C9A55-599C-AE4C-A9D9-485AD2C0561D}" srcOrd="10" destOrd="0" presId="urn:microsoft.com/office/officeart/2005/8/layout/default"/>
  </dgm:cxnLst>
  <dgm:bg>
    <a:solidFill>
      <a:srgbClr val="FFC000"/>
    </a:solidFill>
  </dgm:bg>
  <dgm:whole>
    <a:ln>
      <a:solidFill>
        <a:schemeClr val="lt1">
          <a:hueOff val="0"/>
          <a:satOff val="0"/>
          <a:lumOff val="0"/>
        </a:schemeClr>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F10841D-A255-4D04-B4B8-6C2F516F0652}" type="doc">
      <dgm:prSet loTypeId="urn:microsoft.com/office/officeart/2005/8/layout/lProcess2" loCatId="list" qsTypeId="urn:microsoft.com/office/officeart/2005/8/quickstyle/simple1" qsCatId="simple" csTypeId="urn:microsoft.com/office/officeart/2005/8/colors/colorful3" csCatId="colorful" phldr="1"/>
      <dgm:spPr/>
      <dgm:t>
        <a:bodyPr/>
        <a:lstStyle/>
        <a:p>
          <a:endParaRPr lang="en-US"/>
        </a:p>
      </dgm:t>
    </dgm:pt>
    <dgm:pt modelId="{14D6439B-ED17-4C12-BE5F-1A48284D1DAF}">
      <dgm:prSet phldrT="[Text]" phldr="0"/>
      <dgm:spPr/>
      <dgm:t>
        <a:bodyPr/>
        <a:lstStyle/>
        <a:p>
          <a:pPr rtl="0"/>
          <a:endParaRPr lang="en-US">
            <a:latin typeface="Montserrat" pitchFamily="2" charset="77"/>
          </a:endParaRPr>
        </a:p>
      </dgm:t>
    </dgm:pt>
    <dgm:pt modelId="{FFA42010-3343-424A-A9BD-6BCD68DA2774}" type="parTrans" cxnId="{8C23B359-FA63-415A-BC8C-16D3DA61400C}">
      <dgm:prSet/>
      <dgm:spPr/>
      <dgm:t>
        <a:bodyPr/>
        <a:lstStyle/>
        <a:p>
          <a:endParaRPr lang="en-US"/>
        </a:p>
      </dgm:t>
    </dgm:pt>
    <dgm:pt modelId="{E7F7D75C-B681-45DF-9A36-633108F2B7E5}" type="sibTrans" cxnId="{8C23B359-FA63-415A-BC8C-16D3DA61400C}">
      <dgm:prSet/>
      <dgm:spPr/>
      <dgm:t>
        <a:bodyPr/>
        <a:lstStyle/>
        <a:p>
          <a:endParaRPr lang="en-US"/>
        </a:p>
      </dgm:t>
    </dgm:pt>
    <dgm:pt modelId="{C670E659-137D-44F9-8A76-7FD8DB79F5E4}">
      <dgm:prSet phldrT="[Text]" phldr="0" custT="1"/>
      <dgm:spPr/>
      <dgm:t>
        <a:bodyPr/>
        <a:lstStyle/>
        <a:p>
          <a:pPr rtl="0"/>
          <a:r>
            <a:rPr lang="en-US" sz="1300">
              <a:latin typeface="Montserrat" pitchFamily="2" charset="77"/>
            </a:rPr>
            <a:t>Integration of MHPSS into </a:t>
          </a:r>
          <a:r>
            <a:rPr lang="en-GB" sz="1300">
              <a:latin typeface="Montserrat" pitchFamily="2" charset="77"/>
            </a:rPr>
            <a:t>education programming through the Interpersonal Psychotherapy Group </a:t>
          </a:r>
          <a:endParaRPr lang="en-US" sz="1300">
            <a:latin typeface="Montserrat" pitchFamily="2" charset="77"/>
          </a:endParaRPr>
        </a:p>
      </dgm:t>
    </dgm:pt>
    <dgm:pt modelId="{AC1C17C8-6B3D-4468-8773-5650489E12A1}" type="parTrans" cxnId="{7FBC2193-B80A-45A2-93C2-B5A7746B7D11}">
      <dgm:prSet/>
      <dgm:spPr/>
      <dgm:t>
        <a:bodyPr/>
        <a:lstStyle/>
        <a:p>
          <a:endParaRPr lang="en-US"/>
        </a:p>
      </dgm:t>
    </dgm:pt>
    <dgm:pt modelId="{4591C913-84E9-49D6-BDC5-A2B70C3FA561}" type="sibTrans" cxnId="{7FBC2193-B80A-45A2-93C2-B5A7746B7D11}">
      <dgm:prSet/>
      <dgm:spPr/>
      <dgm:t>
        <a:bodyPr/>
        <a:lstStyle/>
        <a:p>
          <a:endParaRPr lang="en-US"/>
        </a:p>
      </dgm:t>
    </dgm:pt>
    <dgm:pt modelId="{78AAB785-F62C-4664-91D1-A9DCC004F497}">
      <dgm:prSet phldrT="[Text]" phldr="0" custT="1"/>
      <dgm:spPr>
        <a:noFill/>
        <a:ln>
          <a:noFill/>
        </a:ln>
      </dgm:spPr>
      <dgm:t>
        <a:bodyPr/>
        <a:lstStyle/>
        <a:p>
          <a:pPr rtl="0"/>
          <a:r>
            <a:rPr lang="en-US" sz="1400" b="1">
              <a:solidFill>
                <a:schemeClr val="tx2"/>
              </a:solidFill>
              <a:latin typeface="Montserrat" pitchFamily="2" charset="77"/>
            </a:rPr>
            <a:t>SAM MUHUMUZA</a:t>
          </a:r>
        </a:p>
        <a:p>
          <a:pPr rtl="0"/>
          <a:r>
            <a:rPr lang="en-US" sz="1400" b="1">
              <a:solidFill>
                <a:schemeClr val="tx2"/>
              </a:solidFill>
              <a:latin typeface="Montserrat" pitchFamily="2" charset="77"/>
            </a:rPr>
            <a:t>WINDLE INTERNATIONAL UGANDA</a:t>
          </a:r>
        </a:p>
      </dgm:t>
    </dgm:pt>
    <dgm:pt modelId="{AA49E82E-6B93-4963-8747-CEC4BECA31A4}" type="parTrans" cxnId="{57E0E407-C573-49E1-BBA4-42FAB7C44D21}">
      <dgm:prSet/>
      <dgm:spPr/>
      <dgm:t>
        <a:bodyPr/>
        <a:lstStyle/>
        <a:p>
          <a:endParaRPr lang="en-US"/>
        </a:p>
      </dgm:t>
    </dgm:pt>
    <dgm:pt modelId="{2715A249-0336-4200-B703-CE9A28845C1F}" type="sibTrans" cxnId="{57E0E407-C573-49E1-BBA4-42FAB7C44D21}">
      <dgm:prSet/>
      <dgm:spPr/>
      <dgm:t>
        <a:bodyPr/>
        <a:lstStyle/>
        <a:p>
          <a:endParaRPr lang="en-US"/>
        </a:p>
      </dgm:t>
    </dgm:pt>
    <dgm:pt modelId="{265F400E-788C-46A0-8898-B81ED84932F5}">
      <dgm:prSet phldrT="[Text]" phldr="0"/>
      <dgm:spPr/>
      <dgm:t>
        <a:bodyPr/>
        <a:lstStyle/>
        <a:p>
          <a:pPr rtl="0"/>
          <a:endParaRPr lang="en-US">
            <a:latin typeface="Montserrat" pitchFamily="2" charset="77"/>
          </a:endParaRPr>
        </a:p>
      </dgm:t>
    </dgm:pt>
    <dgm:pt modelId="{1DBEB454-89DD-4255-9DE2-E54760996211}" type="parTrans" cxnId="{86ABEAF7-16F0-4E46-83AD-4725BDB12FC4}">
      <dgm:prSet/>
      <dgm:spPr/>
      <dgm:t>
        <a:bodyPr/>
        <a:lstStyle/>
        <a:p>
          <a:endParaRPr lang="en-US"/>
        </a:p>
      </dgm:t>
    </dgm:pt>
    <dgm:pt modelId="{5E411720-FB04-41F8-B455-61F1DB157AB5}" type="sibTrans" cxnId="{86ABEAF7-16F0-4E46-83AD-4725BDB12FC4}">
      <dgm:prSet/>
      <dgm:spPr/>
      <dgm:t>
        <a:bodyPr/>
        <a:lstStyle/>
        <a:p>
          <a:endParaRPr lang="en-US"/>
        </a:p>
      </dgm:t>
    </dgm:pt>
    <dgm:pt modelId="{634F8634-A3A4-46DE-8CF1-C7C80DDF7879}">
      <dgm:prSet phldrT="[Text]" phldr="0" custT="1"/>
      <dgm:spPr/>
      <dgm:t>
        <a:bodyPr/>
        <a:lstStyle/>
        <a:p>
          <a:pPr rtl="0"/>
          <a:r>
            <a:rPr lang="en-US" sz="1300" b="0">
              <a:solidFill>
                <a:schemeClr val="bg1"/>
              </a:solidFill>
              <a:latin typeface="Montserrat" pitchFamily="2" charset="77"/>
            </a:rPr>
            <a:t>Community-based mental health </a:t>
          </a:r>
          <a:r>
            <a:rPr lang="en-GB" sz="1300" b="0">
              <a:solidFill>
                <a:schemeClr val="bg1"/>
              </a:solidFill>
              <a:latin typeface="Montserrat" pitchFamily="2" charset="77"/>
            </a:rPr>
            <a:t>and psychosocial support for survivors of GBV and Harmful Practices in Bangladesh</a:t>
          </a:r>
          <a:endParaRPr lang="en-US" sz="1300" b="0">
            <a:solidFill>
              <a:schemeClr val="bg1"/>
            </a:solidFill>
            <a:latin typeface="Montserrat" pitchFamily="2" charset="77"/>
          </a:endParaRPr>
        </a:p>
      </dgm:t>
    </dgm:pt>
    <dgm:pt modelId="{BAD97211-902F-4389-847F-57BE735A2F72}" type="parTrans" cxnId="{DA44E09A-AE3A-40D2-9D37-DC4787EC48E4}">
      <dgm:prSet/>
      <dgm:spPr/>
      <dgm:t>
        <a:bodyPr/>
        <a:lstStyle/>
        <a:p>
          <a:endParaRPr lang="en-US"/>
        </a:p>
      </dgm:t>
    </dgm:pt>
    <dgm:pt modelId="{9E28FC18-CB29-4202-9359-885EF6D11C55}" type="sibTrans" cxnId="{DA44E09A-AE3A-40D2-9D37-DC4787EC48E4}">
      <dgm:prSet/>
      <dgm:spPr/>
      <dgm:t>
        <a:bodyPr/>
        <a:lstStyle/>
        <a:p>
          <a:endParaRPr lang="en-US"/>
        </a:p>
      </dgm:t>
    </dgm:pt>
    <dgm:pt modelId="{1968BB22-1A00-4726-85FB-9B1B15583211}">
      <dgm:prSet phldrT="[Text]" phldr="0" custT="1"/>
      <dgm:spPr>
        <a:noFill/>
        <a:ln>
          <a:noFill/>
        </a:ln>
      </dgm:spPr>
      <dgm:t>
        <a:bodyPr/>
        <a:lstStyle/>
        <a:p>
          <a:pPr rtl="0"/>
          <a:r>
            <a:rPr lang="en-US" sz="1500" b="1">
              <a:solidFill>
                <a:schemeClr val="tx2"/>
              </a:solidFill>
              <a:latin typeface="Montserrat" pitchFamily="2" charset="77"/>
            </a:rPr>
            <a:t>ABU NASER</a:t>
          </a:r>
        </a:p>
        <a:p>
          <a:pPr rtl="0"/>
          <a:r>
            <a:rPr lang="en-US" sz="1500" b="1">
              <a:solidFill>
                <a:schemeClr val="tx2"/>
              </a:solidFill>
              <a:latin typeface="Montserrat" pitchFamily="2" charset="77"/>
            </a:rPr>
            <a:t>UNFP BANGLADESH</a:t>
          </a:r>
        </a:p>
      </dgm:t>
    </dgm:pt>
    <dgm:pt modelId="{016D9F63-3FE6-4B16-B450-C1726FCD20A6}" type="parTrans" cxnId="{2CEA05E0-0B87-41B1-ADEE-FA9822762E2B}">
      <dgm:prSet/>
      <dgm:spPr/>
      <dgm:t>
        <a:bodyPr/>
        <a:lstStyle/>
        <a:p>
          <a:endParaRPr lang="en-US"/>
        </a:p>
      </dgm:t>
    </dgm:pt>
    <dgm:pt modelId="{9FF0387E-0FB3-438D-870A-785741A448CD}" type="sibTrans" cxnId="{2CEA05E0-0B87-41B1-ADEE-FA9822762E2B}">
      <dgm:prSet/>
      <dgm:spPr/>
      <dgm:t>
        <a:bodyPr/>
        <a:lstStyle/>
        <a:p>
          <a:endParaRPr lang="en-US"/>
        </a:p>
      </dgm:t>
    </dgm:pt>
    <dgm:pt modelId="{EE5AB839-1344-4638-8565-E4D3B038B340}" type="pres">
      <dgm:prSet presAssocID="{8F10841D-A255-4D04-B4B8-6C2F516F0652}" presName="theList" presStyleCnt="0">
        <dgm:presLayoutVars>
          <dgm:dir/>
          <dgm:animLvl val="lvl"/>
          <dgm:resizeHandles val="exact"/>
        </dgm:presLayoutVars>
      </dgm:prSet>
      <dgm:spPr/>
    </dgm:pt>
    <dgm:pt modelId="{AB36DE26-F64F-4557-AAB4-66FC0E5DDA95}" type="pres">
      <dgm:prSet presAssocID="{14D6439B-ED17-4C12-BE5F-1A48284D1DAF}" presName="compNode" presStyleCnt="0"/>
      <dgm:spPr/>
    </dgm:pt>
    <dgm:pt modelId="{4A8FCFC7-5007-4513-85B8-F0CABA547A64}" type="pres">
      <dgm:prSet presAssocID="{14D6439B-ED17-4C12-BE5F-1A48284D1DAF}" presName="aNode" presStyleLbl="bgShp" presStyleIdx="0" presStyleCnt="2" custScaleX="59113"/>
      <dgm:spPr/>
    </dgm:pt>
    <dgm:pt modelId="{3EB521A8-F330-4826-817F-84724925F564}" type="pres">
      <dgm:prSet presAssocID="{14D6439B-ED17-4C12-BE5F-1A48284D1DAF}" presName="textNode" presStyleLbl="bgShp" presStyleIdx="0" presStyleCnt="2"/>
      <dgm:spPr/>
    </dgm:pt>
    <dgm:pt modelId="{D16F9E69-89C1-45B0-86F1-EDDBB0577EDD}" type="pres">
      <dgm:prSet presAssocID="{14D6439B-ED17-4C12-BE5F-1A48284D1DAF}" presName="compChildNode" presStyleCnt="0"/>
      <dgm:spPr/>
    </dgm:pt>
    <dgm:pt modelId="{B5123B82-0874-4959-BA4D-5578E30900B3}" type="pres">
      <dgm:prSet presAssocID="{14D6439B-ED17-4C12-BE5F-1A48284D1DAF}" presName="theInnerList" presStyleCnt="0"/>
      <dgm:spPr/>
    </dgm:pt>
    <dgm:pt modelId="{B5979D05-FACC-4A8D-A6EA-7EFC825AD2DD}" type="pres">
      <dgm:prSet presAssocID="{C670E659-137D-44F9-8A76-7FD8DB79F5E4}" presName="childNode" presStyleLbl="node1" presStyleIdx="0" presStyleCnt="4" custScaleX="59391" custScaleY="28574" custLinFactY="30287" custLinFactNeighborX="-1085" custLinFactNeighborY="100000">
        <dgm:presLayoutVars>
          <dgm:bulletEnabled val="1"/>
        </dgm:presLayoutVars>
      </dgm:prSet>
      <dgm:spPr/>
    </dgm:pt>
    <dgm:pt modelId="{9527BE49-3C89-4987-B60C-0C4DFB5007BE}" type="pres">
      <dgm:prSet presAssocID="{C670E659-137D-44F9-8A76-7FD8DB79F5E4}" presName="aSpace2" presStyleCnt="0"/>
      <dgm:spPr/>
    </dgm:pt>
    <dgm:pt modelId="{72F1F9E0-F862-47E2-8468-C3F8B41A78C2}" type="pres">
      <dgm:prSet presAssocID="{78AAB785-F62C-4664-91D1-A9DCC004F497}" presName="childNode" presStyleLbl="node1" presStyleIdx="1" presStyleCnt="4" custScaleX="68700" custScaleY="23219" custLinFactY="-86933" custLinFactNeighborX="1235" custLinFactNeighborY="-100000">
        <dgm:presLayoutVars>
          <dgm:bulletEnabled val="1"/>
        </dgm:presLayoutVars>
      </dgm:prSet>
      <dgm:spPr/>
    </dgm:pt>
    <dgm:pt modelId="{85D9FCB9-0231-489D-B859-264E32D4FA6A}" type="pres">
      <dgm:prSet presAssocID="{14D6439B-ED17-4C12-BE5F-1A48284D1DAF}" presName="aSpace" presStyleCnt="0"/>
      <dgm:spPr/>
    </dgm:pt>
    <dgm:pt modelId="{912CD433-B24B-4C8F-B18B-3AF3E8FC99A1}" type="pres">
      <dgm:prSet presAssocID="{265F400E-788C-46A0-8898-B81ED84932F5}" presName="compNode" presStyleCnt="0"/>
      <dgm:spPr/>
    </dgm:pt>
    <dgm:pt modelId="{1C2E7927-412B-41D8-AD93-D2E71EAE562F}" type="pres">
      <dgm:prSet presAssocID="{265F400E-788C-46A0-8898-B81ED84932F5}" presName="aNode" presStyleLbl="bgShp" presStyleIdx="1" presStyleCnt="2" custScaleX="59113"/>
      <dgm:spPr/>
    </dgm:pt>
    <dgm:pt modelId="{74544C55-F1C4-4BFA-A150-B267582FD711}" type="pres">
      <dgm:prSet presAssocID="{265F400E-788C-46A0-8898-B81ED84932F5}" presName="textNode" presStyleLbl="bgShp" presStyleIdx="1" presStyleCnt="2"/>
      <dgm:spPr/>
    </dgm:pt>
    <dgm:pt modelId="{7C4A1A85-90B9-45DC-8F71-E6DA8ACF6C58}" type="pres">
      <dgm:prSet presAssocID="{265F400E-788C-46A0-8898-B81ED84932F5}" presName="compChildNode" presStyleCnt="0"/>
      <dgm:spPr/>
    </dgm:pt>
    <dgm:pt modelId="{E999A85D-2CBD-444E-AD65-C48C17D373A7}" type="pres">
      <dgm:prSet presAssocID="{265F400E-788C-46A0-8898-B81ED84932F5}" presName="theInnerList" presStyleCnt="0"/>
      <dgm:spPr/>
    </dgm:pt>
    <dgm:pt modelId="{B5D4FD74-044D-4EB2-98C9-5A7191B8B197}" type="pres">
      <dgm:prSet presAssocID="{634F8634-A3A4-46DE-8CF1-C7C80DDF7879}" presName="childNode" presStyleLbl="node1" presStyleIdx="2" presStyleCnt="4" custScaleX="63572" custScaleY="40157" custLinFactY="34689" custLinFactNeighborX="1120" custLinFactNeighborY="100000">
        <dgm:presLayoutVars>
          <dgm:bulletEnabled val="1"/>
        </dgm:presLayoutVars>
      </dgm:prSet>
      <dgm:spPr/>
    </dgm:pt>
    <dgm:pt modelId="{1E2E3C76-3F5B-4341-9815-679777756D27}" type="pres">
      <dgm:prSet presAssocID="{634F8634-A3A4-46DE-8CF1-C7C80DDF7879}" presName="aSpace2" presStyleCnt="0"/>
      <dgm:spPr/>
    </dgm:pt>
    <dgm:pt modelId="{A04A9B5C-41AA-4655-B965-343E4C7C7E43}" type="pres">
      <dgm:prSet presAssocID="{1968BB22-1A00-4726-85FB-9B1B15583211}" presName="childNode" presStyleLbl="node1" presStyleIdx="3" presStyleCnt="4" custScaleX="86357" custScaleY="30498" custLinFactY="-88213" custLinFactNeighborX="-43" custLinFactNeighborY="-100000">
        <dgm:presLayoutVars>
          <dgm:bulletEnabled val="1"/>
        </dgm:presLayoutVars>
      </dgm:prSet>
      <dgm:spPr/>
    </dgm:pt>
  </dgm:ptLst>
  <dgm:cxnLst>
    <dgm:cxn modelId="{57E0E407-C573-49E1-BBA4-42FAB7C44D21}" srcId="{14D6439B-ED17-4C12-BE5F-1A48284D1DAF}" destId="{78AAB785-F62C-4664-91D1-A9DCC004F497}" srcOrd="1" destOrd="0" parTransId="{AA49E82E-6B93-4963-8747-CEC4BECA31A4}" sibTransId="{2715A249-0336-4200-B703-CE9A28845C1F}"/>
    <dgm:cxn modelId="{770EA52F-C5B0-479B-8496-285773477469}" type="presOf" srcId="{265F400E-788C-46A0-8898-B81ED84932F5}" destId="{1C2E7927-412B-41D8-AD93-D2E71EAE562F}" srcOrd="0" destOrd="0" presId="urn:microsoft.com/office/officeart/2005/8/layout/lProcess2"/>
    <dgm:cxn modelId="{99418838-1281-4BF2-A162-A409CCF1C750}" type="presOf" srcId="{1968BB22-1A00-4726-85FB-9B1B15583211}" destId="{A04A9B5C-41AA-4655-B965-343E4C7C7E43}" srcOrd="0" destOrd="0" presId="urn:microsoft.com/office/officeart/2005/8/layout/lProcess2"/>
    <dgm:cxn modelId="{1D23BA39-4FDA-43BE-8D88-8DED080A49D9}" type="presOf" srcId="{634F8634-A3A4-46DE-8CF1-C7C80DDF7879}" destId="{B5D4FD74-044D-4EB2-98C9-5A7191B8B197}" srcOrd="0" destOrd="0" presId="urn:microsoft.com/office/officeart/2005/8/layout/lProcess2"/>
    <dgm:cxn modelId="{95885E68-936E-43B7-9937-E884ABF393F2}" type="presOf" srcId="{78AAB785-F62C-4664-91D1-A9DCC004F497}" destId="{72F1F9E0-F862-47E2-8468-C3F8B41A78C2}" srcOrd="0" destOrd="0" presId="urn:microsoft.com/office/officeart/2005/8/layout/lProcess2"/>
    <dgm:cxn modelId="{EFCC9977-FF47-4073-B00A-C7540CD9D2D2}" type="presOf" srcId="{265F400E-788C-46A0-8898-B81ED84932F5}" destId="{74544C55-F1C4-4BFA-A150-B267582FD711}" srcOrd="1" destOrd="0" presId="urn:microsoft.com/office/officeart/2005/8/layout/lProcess2"/>
    <dgm:cxn modelId="{8C23B359-FA63-415A-BC8C-16D3DA61400C}" srcId="{8F10841D-A255-4D04-B4B8-6C2F516F0652}" destId="{14D6439B-ED17-4C12-BE5F-1A48284D1DAF}" srcOrd="0" destOrd="0" parTransId="{FFA42010-3343-424A-A9BD-6BCD68DA2774}" sibTransId="{E7F7D75C-B681-45DF-9A36-633108F2B7E5}"/>
    <dgm:cxn modelId="{49274589-B3FD-43BC-9417-81EC641465A6}" type="presOf" srcId="{8F10841D-A255-4D04-B4B8-6C2F516F0652}" destId="{EE5AB839-1344-4638-8565-E4D3B038B340}" srcOrd="0" destOrd="0" presId="urn:microsoft.com/office/officeart/2005/8/layout/lProcess2"/>
    <dgm:cxn modelId="{7FBC2193-B80A-45A2-93C2-B5A7746B7D11}" srcId="{14D6439B-ED17-4C12-BE5F-1A48284D1DAF}" destId="{C670E659-137D-44F9-8A76-7FD8DB79F5E4}" srcOrd="0" destOrd="0" parTransId="{AC1C17C8-6B3D-4468-8773-5650489E12A1}" sibTransId="{4591C913-84E9-49D6-BDC5-A2B70C3FA561}"/>
    <dgm:cxn modelId="{DA44E09A-AE3A-40D2-9D37-DC4787EC48E4}" srcId="{265F400E-788C-46A0-8898-B81ED84932F5}" destId="{634F8634-A3A4-46DE-8CF1-C7C80DDF7879}" srcOrd="0" destOrd="0" parTransId="{BAD97211-902F-4389-847F-57BE735A2F72}" sibTransId="{9E28FC18-CB29-4202-9359-885EF6D11C55}"/>
    <dgm:cxn modelId="{9CC5E8B8-6A73-452F-93D4-B46CD1D0698F}" type="presOf" srcId="{C670E659-137D-44F9-8A76-7FD8DB79F5E4}" destId="{B5979D05-FACC-4A8D-A6EA-7EFC825AD2DD}" srcOrd="0" destOrd="0" presId="urn:microsoft.com/office/officeart/2005/8/layout/lProcess2"/>
    <dgm:cxn modelId="{3527A6D8-9FC5-492F-9DAC-D32F2D1D4EFA}" type="presOf" srcId="{14D6439B-ED17-4C12-BE5F-1A48284D1DAF}" destId="{4A8FCFC7-5007-4513-85B8-F0CABA547A64}" srcOrd="0" destOrd="0" presId="urn:microsoft.com/office/officeart/2005/8/layout/lProcess2"/>
    <dgm:cxn modelId="{2CEA05E0-0B87-41B1-ADEE-FA9822762E2B}" srcId="{265F400E-788C-46A0-8898-B81ED84932F5}" destId="{1968BB22-1A00-4726-85FB-9B1B15583211}" srcOrd="1" destOrd="0" parTransId="{016D9F63-3FE6-4B16-B450-C1726FCD20A6}" sibTransId="{9FF0387E-0FB3-438D-870A-785741A448CD}"/>
    <dgm:cxn modelId="{4D0836EF-7FD0-4CB8-BD49-88DF5CFE7632}" type="presOf" srcId="{14D6439B-ED17-4C12-BE5F-1A48284D1DAF}" destId="{3EB521A8-F330-4826-817F-84724925F564}" srcOrd="1" destOrd="0" presId="urn:microsoft.com/office/officeart/2005/8/layout/lProcess2"/>
    <dgm:cxn modelId="{86ABEAF7-16F0-4E46-83AD-4725BDB12FC4}" srcId="{8F10841D-A255-4D04-B4B8-6C2F516F0652}" destId="{265F400E-788C-46A0-8898-B81ED84932F5}" srcOrd="1" destOrd="0" parTransId="{1DBEB454-89DD-4255-9DE2-E54760996211}" sibTransId="{5E411720-FB04-41F8-B455-61F1DB157AB5}"/>
    <dgm:cxn modelId="{C2AA2F65-8E98-4B28-B2B2-911C29BE7C8A}" type="presParOf" srcId="{EE5AB839-1344-4638-8565-E4D3B038B340}" destId="{AB36DE26-F64F-4557-AAB4-66FC0E5DDA95}" srcOrd="0" destOrd="0" presId="urn:microsoft.com/office/officeart/2005/8/layout/lProcess2"/>
    <dgm:cxn modelId="{7EA018C4-17C6-44EC-98AF-8568E6856F8B}" type="presParOf" srcId="{AB36DE26-F64F-4557-AAB4-66FC0E5DDA95}" destId="{4A8FCFC7-5007-4513-85B8-F0CABA547A64}" srcOrd="0" destOrd="0" presId="urn:microsoft.com/office/officeart/2005/8/layout/lProcess2"/>
    <dgm:cxn modelId="{1D22A405-0C22-46A2-B9D5-3D3C64D0C457}" type="presParOf" srcId="{AB36DE26-F64F-4557-AAB4-66FC0E5DDA95}" destId="{3EB521A8-F330-4826-817F-84724925F564}" srcOrd="1" destOrd="0" presId="urn:microsoft.com/office/officeart/2005/8/layout/lProcess2"/>
    <dgm:cxn modelId="{04B512DC-D424-4226-9C4F-5B725F1448C5}" type="presParOf" srcId="{AB36DE26-F64F-4557-AAB4-66FC0E5DDA95}" destId="{D16F9E69-89C1-45B0-86F1-EDDBB0577EDD}" srcOrd="2" destOrd="0" presId="urn:microsoft.com/office/officeart/2005/8/layout/lProcess2"/>
    <dgm:cxn modelId="{1219599C-0463-4EA2-A0BF-C1AEEDBF361E}" type="presParOf" srcId="{D16F9E69-89C1-45B0-86F1-EDDBB0577EDD}" destId="{B5123B82-0874-4959-BA4D-5578E30900B3}" srcOrd="0" destOrd="0" presId="urn:microsoft.com/office/officeart/2005/8/layout/lProcess2"/>
    <dgm:cxn modelId="{FBFEF027-62F6-41ED-BB17-1995615C35F7}" type="presParOf" srcId="{B5123B82-0874-4959-BA4D-5578E30900B3}" destId="{B5979D05-FACC-4A8D-A6EA-7EFC825AD2DD}" srcOrd="0" destOrd="0" presId="urn:microsoft.com/office/officeart/2005/8/layout/lProcess2"/>
    <dgm:cxn modelId="{4D80AAC0-6E0D-471A-89E7-A773F00A70CB}" type="presParOf" srcId="{B5123B82-0874-4959-BA4D-5578E30900B3}" destId="{9527BE49-3C89-4987-B60C-0C4DFB5007BE}" srcOrd="1" destOrd="0" presId="urn:microsoft.com/office/officeart/2005/8/layout/lProcess2"/>
    <dgm:cxn modelId="{BDEAEFEC-AC1C-49DB-914F-5C08A9ED10C7}" type="presParOf" srcId="{B5123B82-0874-4959-BA4D-5578E30900B3}" destId="{72F1F9E0-F862-47E2-8468-C3F8B41A78C2}" srcOrd="2" destOrd="0" presId="urn:microsoft.com/office/officeart/2005/8/layout/lProcess2"/>
    <dgm:cxn modelId="{B3C4D640-350B-47A2-83A0-4B48F00716AC}" type="presParOf" srcId="{EE5AB839-1344-4638-8565-E4D3B038B340}" destId="{85D9FCB9-0231-489D-B859-264E32D4FA6A}" srcOrd="1" destOrd="0" presId="urn:microsoft.com/office/officeart/2005/8/layout/lProcess2"/>
    <dgm:cxn modelId="{0D6FEAA0-6C7E-41CC-8823-7FE70837A748}" type="presParOf" srcId="{EE5AB839-1344-4638-8565-E4D3B038B340}" destId="{912CD433-B24B-4C8F-B18B-3AF3E8FC99A1}" srcOrd="2" destOrd="0" presId="urn:microsoft.com/office/officeart/2005/8/layout/lProcess2"/>
    <dgm:cxn modelId="{BAC72A32-2D2A-46A9-81C1-BC00B2E0DA3B}" type="presParOf" srcId="{912CD433-B24B-4C8F-B18B-3AF3E8FC99A1}" destId="{1C2E7927-412B-41D8-AD93-D2E71EAE562F}" srcOrd="0" destOrd="0" presId="urn:microsoft.com/office/officeart/2005/8/layout/lProcess2"/>
    <dgm:cxn modelId="{3056443D-EE00-4D7B-9527-EAC7E4B23B9D}" type="presParOf" srcId="{912CD433-B24B-4C8F-B18B-3AF3E8FC99A1}" destId="{74544C55-F1C4-4BFA-A150-B267582FD711}" srcOrd="1" destOrd="0" presId="urn:microsoft.com/office/officeart/2005/8/layout/lProcess2"/>
    <dgm:cxn modelId="{1AE67190-25DF-4E9F-9046-94A996C426D6}" type="presParOf" srcId="{912CD433-B24B-4C8F-B18B-3AF3E8FC99A1}" destId="{7C4A1A85-90B9-45DC-8F71-E6DA8ACF6C58}" srcOrd="2" destOrd="0" presId="urn:microsoft.com/office/officeart/2005/8/layout/lProcess2"/>
    <dgm:cxn modelId="{231EC29B-43EA-42BA-91F0-88C3C29BE282}" type="presParOf" srcId="{7C4A1A85-90B9-45DC-8F71-E6DA8ACF6C58}" destId="{E999A85D-2CBD-444E-AD65-C48C17D373A7}" srcOrd="0" destOrd="0" presId="urn:microsoft.com/office/officeart/2005/8/layout/lProcess2"/>
    <dgm:cxn modelId="{2926A4CE-A415-422E-8E80-7260E6876504}" type="presParOf" srcId="{E999A85D-2CBD-444E-AD65-C48C17D373A7}" destId="{B5D4FD74-044D-4EB2-98C9-5A7191B8B197}" srcOrd="0" destOrd="0" presId="urn:microsoft.com/office/officeart/2005/8/layout/lProcess2"/>
    <dgm:cxn modelId="{B1FA80B8-30BF-41B5-8E8E-567448AC8218}" type="presParOf" srcId="{E999A85D-2CBD-444E-AD65-C48C17D373A7}" destId="{1E2E3C76-3F5B-4341-9815-679777756D27}" srcOrd="1" destOrd="0" presId="urn:microsoft.com/office/officeart/2005/8/layout/lProcess2"/>
    <dgm:cxn modelId="{B56B8360-8A06-4A87-A756-A89A30C3935A}" type="presParOf" srcId="{E999A85D-2CBD-444E-AD65-C48C17D373A7}" destId="{A04A9B5C-41AA-4655-B965-343E4C7C7E43}"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FCFC7-5007-4513-85B8-F0CABA547A64}">
      <dsp:nvSpPr>
        <dsp:cNvPr id="0" name=""/>
        <dsp:cNvSpPr/>
      </dsp:nvSpPr>
      <dsp:spPr>
        <a:xfrm>
          <a:off x="1283" y="0"/>
          <a:ext cx="3337470" cy="435133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a:latin typeface="Calibri Light" panose="020F0302020204030204"/>
            </a:rPr>
            <a:t> </a:t>
          </a:r>
          <a:r>
            <a:rPr lang="en-US" sz="2600" kern="1200">
              <a:latin typeface="Montserrat" pitchFamily="2" charset="77"/>
            </a:rPr>
            <a:t>Session 1:</a:t>
          </a:r>
          <a:br>
            <a:rPr lang="en-US" sz="2600" kern="1200">
              <a:latin typeface="Montserrat" pitchFamily="2" charset="77"/>
            </a:rPr>
          </a:br>
          <a:r>
            <a:rPr lang="en-US" sz="2600" kern="1200">
              <a:latin typeface="Montserrat" pitchFamily="2" charset="77"/>
            </a:rPr>
            <a:t>Research</a:t>
          </a:r>
        </a:p>
      </dsp:txBody>
      <dsp:txXfrm>
        <a:off x="1283" y="0"/>
        <a:ext cx="3337470" cy="1305401"/>
      </dsp:txXfrm>
    </dsp:sp>
    <dsp:sp modelId="{B5979D05-FACC-4A8D-A6EA-7EFC825AD2DD}">
      <dsp:nvSpPr>
        <dsp:cNvPr id="0" name=""/>
        <dsp:cNvSpPr/>
      </dsp:nvSpPr>
      <dsp:spPr>
        <a:xfrm>
          <a:off x="335030" y="1306676"/>
          <a:ext cx="2669976" cy="1311987"/>
        </a:xfrm>
        <a:prstGeom prst="roundRect">
          <a:avLst>
            <a:gd name="adj" fmla="val 10000"/>
          </a:avLst>
        </a:prstGeom>
        <a:solidFill>
          <a:srgbClr val="7CC6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Montserrat" pitchFamily="2" charset="77"/>
            </a:rPr>
            <a:t>Emerging work from African settings</a:t>
          </a:r>
        </a:p>
      </dsp:txBody>
      <dsp:txXfrm>
        <a:off x="373457" y="1345103"/>
        <a:ext cx="2593122" cy="1235133"/>
      </dsp:txXfrm>
    </dsp:sp>
    <dsp:sp modelId="{72F1F9E0-F862-47E2-8468-C3F8B41A78C2}">
      <dsp:nvSpPr>
        <dsp:cNvPr id="0" name=""/>
        <dsp:cNvSpPr/>
      </dsp:nvSpPr>
      <dsp:spPr>
        <a:xfrm>
          <a:off x="335030" y="2820508"/>
          <a:ext cx="2669976" cy="1311987"/>
        </a:xfrm>
        <a:prstGeom prst="roundRect">
          <a:avLst>
            <a:gd name="adj" fmla="val 10000"/>
          </a:avLst>
        </a:prstGeom>
        <a:solidFill>
          <a:schemeClr val="accent3">
            <a:hueOff val="1514783"/>
            <a:satOff val="9135"/>
            <a:lumOff val="-55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Montserrat" pitchFamily="2" charset="77"/>
            </a:rPr>
            <a:t>Emerging work from humanitarian settings </a:t>
          </a:r>
        </a:p>
      </dsp:txBody>
      <dsp:txXfrm>
        <a:off x="373457" y="2858935"/>
        <a:ext cx="2593122" cy="1235133"/>
      </dsp:txXfrm>
    </dsp:sp>
    <dsp:sp modelId="{1C2E7927-412B-41D8-AD93-D2E71EAE562F}">
      <dsp:nvSpPr>
        <dsp:cNvPr id="0" name=""/>
        <dsp:cNvSpPr/>
      </dsp:nvSpPr>
      <dsp:spPr>
        <a:xfrm>
          <a:off x="3589064" y="0"/>
          <a:ext cx="3337470" cy="435133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a:latin typeface="Montserrat" pitchFamily="2" charset="77"/>
            </a:rPr>
            <a:t> Session 2: Practice</a:t>
          </a:r>
        </a:p>
      </dsp:txBody>
      <dsp:txXfrm>
        <a:off x="3589064" y="0"/>
        <a:ext cx="3337470" cy="1305401"/>
      </dsp:txXfrm>
    </dsp:sp>
    <dsp:sp modelId="{B5D4FD74-044D-4EB2-98C9-5A7191B8B197}">
      <dsp:nvSpPr>
        <dsp:cNvPr id="0" name=""/>
        <dsp:cNvSpPr/>
      </dsp:nvSpPr>
      <dsp:spPr>
        <a:xfrm>
          <a:off x="3922811" y="1306676"/>
          <a:ext cx="2669976" cy="1311987"/>
        </a:xfrm>
        <a:prstGeom prst="roundRect">
          <a:avLst>
            <a:gd name="adj" fmla="val 10000"/>
          </a:avLst>
        </a:prstGeom>
        <a:solidFill>
          <a:schemeClr val="accent3">
            <a:hueOff val="3029567"/>
            <a:satOff val="18270"/>
            <a:lumOff val="-110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Montserrat" pitchFamily="2" charset="77"/>
            </a:rPr>
            <a:t>Case studies: creative methods </a:t>
          </a:r>
        </a:p>
      </dsp:txBody>
      <dsp:txXfrm>
        <a:off x="3961238" y="1345103"/>
        <a:ext cx="2593122" cy="1235133"/>
      </dsp:txXfrm>
    </dsp:sp>
    <dsp:sp modelId="{A04A9B5C-41AA-4655-B965-343E4C7C7E43}">
      <dsp:nvSpPr>
        <dsp:cNvPr id="0" name=""/>
        <dsp:cNvSpPr/>
      </dsp:nvSpPr>
      <dsp:spPr>
        <a:xfrm>
          <a:off x="3922811" y="2820508"/>
          <a:ext cx="2669976" cy="1311987"/>
        </a:xfrm>
        <a:prstGeom prst="roundRect">
          <a:avLst>
            <a:gd name="adj" fmla="val 10000"/>
          </a:avLst>
        </a:prstGeom>
        <a:solidFill>
          <a:schemeClr val="accent3">
            <a:hueOff val="4544350"/>
            <a:satOff val="27405"/>
            <a:lumOff val="-166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Montserrat" pitchFamily="2" charset="77"/>
            </a:rPr>
            <a:t> Case studies: Other interventions</a:t>
          </a:r>
        </a:p>
      </dsp:txBody>
      <dsp:txXfrm>
        <a:off x="3961238" y="2858935"/>
        <a:ext cx="2593122" cy="1235133"/>
      </dsp:txXfrm>
    </dsp:sp>
    <dsp:sp modelId="{EE309909-824A-4116-BF4B-0136E8F6D8DF}">
      <dsp:nvSpPr>
        <dsp:cNvPr id="0" name=""/>
        <dsp:cNvSpPr/>
      </dsp:nvSpPr>
      <dsp:spPr>
        <a:xfrm>
          <a:off x="7176845" y="0"/>
          <a:ext cx="3337470" cy="435133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a:latin typeface="Montserrat" pitchFamily="2" charset="77"/>
            </a:rPr>
            <a:t>Session 3:</a:t>
          </a:r>
          <a:br>
            <a:rPr lang="en-US" sz="2600" kern="1200">
              <a:latin typeface="Montserrat" pitchFamily="2" charset="77"/>
            </a:rPr>
          </a:br>
          <a:r>
            <a:rPr lang="en-US" sz="2600" kern="1200">
              <a:latin typeface="Montserrat" pitchFamily="2" charset="77"/>
            </a:rPr>
            <a:t>Policy and practice: </a:t>
          </a:r>
        </a:p>
      </dsp:txBody>
      <dsp:txXfrm>
        <a:off x="7176845" y="0"/>
        <a:ext cx="3337470" cy="1305401"/>
      </dsp:txXfrm>
    </dsp:sp>
    <dsp:sp modelId="{05859AB2-4EC4-470A-958F-FD782327705F}">
      <dsp:nvSpPr>
        <dsp:cNvPr id="0" name=""/>
        <dsp:cNvSpPr/>
      </dsp:nvSpPr>
      <dsp:spPr>
        <a:xfrm>
          <a:off x="7510592" y="1305401"/>
          <a:ext cx="2669976" cy="2828369"/>
        </a:xfrm>
        <a:prstGeom prst="roundRect">
          <a:avLst>
            <a:gd name="adj" fmla="val 10000"/>
          </a:avLst>
        </a:prstGeom>
        <a:solidFill>
          <a:schemeClr val="accent3">
            <a:hueOff val="6059134"/>
            <a:satOff val="36540"/>
            <a:lumOff val="-221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Advancing mental health within wider CM efforts  </a:t>
          </a:r>
          <a:endParaRPr lang="en-US" sz="2000" kern="1200"/>
        </a:p>
      </dsp:txBody>
      <dsp:txXfrm>
        <a:off x="7588793" y="1383602"/>
        <a:ext cx="2513574" cy="267196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6C03B-0102-4BAE-A795-9617C8675728}">
      <dsp:nvSpPr>
        <dsp:cNvPr id="0" name=""/>
        <dsp:cNvSpPr/>
      </dsp:nvSpPr>
      <dsp:spPr>
        <a:xfrm>
          <a:off x="0" y="173412"/>
          <a:ext cx="7064068" cy="14524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88F248-4262-43BF-A34F-1C04AEF10869}">
      <dsp:nvSpPr>
        <dsp:cNvPr id="0" name=""/>
        <dsp:cNvSpPr/>
      </dsp:nvSpPr>
      <dsp:spPr>
        <a:xfrm>
          <a:off x="414811" y="511644"/>
          <a:ext cx="798847" cy="7988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F9E958-CDCA-4C93-9319-DCB6D8E4F4D4}">
      <dsp:nvSpPr>
        <dsp:cNvPr id="0" name=""/>
        <dsp:cNvSpPr/>
      </dsp:nvSpPr>
      <dsp:spPr>
        <a:xfrm>
          <a:off x="1470378" y="237105"/>
          <a:ext cx="5231919" cy="1205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953" tIns="106953" rIns="106953" bIns="106953" numCol="1" spcCol="1270" anchor="ctr" anchorCtr="0">
          <a:noAutofit/>
        </a:bodyPr>
        <a:lstStyle/>
        <a:p>
          <a:pPr marL="0" lvl="0" indent="0" algn="l" defTabSz="755650">
            <a:lnSpc>
              <a:spcPct val="100000"/>
            </a:lnSpc>
            <a:spcBef>
              <a:spcPct val="0"/>
            </a:spcBef>
            <a:spcAft>
              <a:spcPct val="35000"/>
            </a:spcAft>
            <a:buNone/>
          </a:pPr>
          <a:r>
            <a:rPr lang="en-US" sz="1700" b="1" i="1" kern="1200"/>
            <a:t>What was the outcome: </a:t>
          </a:r>
          <a:r>
            <a:rPr lang="en-US" sz="1700" kern="1200"/>
            <a:t>this intervention has contributed to improved mental wellbeing for teachers and learners leading to better education outcomes. </a:t>
          </a:r>
        </a:p>
      </dsp:txBody>
      <dsp:txXfrm>
        <a:off x="1470378" y="237105"/>
        <a:ext cx="5231919" cy="1205510"/>
      </dsp:txXfrm>
    </dsp:sp>
    <dsp:sp modelId="{721E0D5B-4F6C-49D8-BC61-D65D664EB07A}">
      <dsp:nvSpPr>
        <dsp:cNvPr id="0" name=""/>
        <dsp:cNvSpPr/>
      </dsp:nvSpPr>
      <dsp:spPr>
        <a:xfrm>
          <a:off x="0" y="2026765"/>
          <a:ext cx="7064068" cy="14524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27C76B-3727-4D13-99AA-C0C637CECDD3}">
      <dsp:nvSpPr>
        <dsp:cNvPr id="0" name=""/>
        <dsp:cNvSpPr/>
      </dsp:nvSpPr>
      <dsp:spPr>
        <a:xfrm>
          <a:off x="414811" y="2324429"/>
          <a:ext cx="798847" cy="7988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B39F5B-6894-4902-B630-375A34124A89}">
      <dsp:nvSpPr>
        <dsp:cNvPr id="0" name=""/>
        <dsp:cNvSpPr/>
      </dsp:nvSpPr>
      <dsp:spPr>
        <a:xfrm>
          <a:off x="1470378" y="1994069"/>
          <a:ext cx="5231919" cy="1485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953" tIns="106953" rIns="106953" bIns="106953" numCol="1" spcCol="1270" anchor="ctr" anchorCtr="0">
          <a:noAutofit/>
        </a:bodyPr>
        <a:lstStyle/>
        <a:p>
          <a:pPr marL="0" lvl="0" indent="0" algn="l" defTabSz="755650">
            <a:lnSpc>
              <a:spcPct val="100000"/>
            </a:lnSpc>
            <a:spcBef>
              <a:spcPct val="0"/>
            </a:spcBef>
            <a:spcAft>
              <a:spcPct val="35000"/>
            </a:spcAft>
            <a:buNone/>
          </a:pPr>
          <a:r>
            <a:rPr lang="en-US" sz="1700" b="1" kern="1200"/>
            <a:t>What did you learn</a:t>
          </a:r>
          <a:r>
            <a:rPr lang="en-US" sz="1700" kern="1200"/>
            <a:t>: It is important to plan interventions to provide MHPSS needs because they lead to improved education and general wellbeing</a:t>
          </a:r>
        </a:p>
      </dsp:txBody>
      <dsp:txXfrm>
        <a:off x="1470378" y="1994069"/>
        <a:ext cx="5231919" cy="1485148"/>
      </dsp:txXfrm>
    </dsp:sp>
    <dsp:sp modelId="{9173AA43-960F-41C0-B12D-17CF0E434E9E}">
      <dsp:nvSpPr>
        <dsp:cNvPr id="0" name=""/>
        <dsp:cNvSpPr/>
      </dsp:nvSpPr>
      <dsp:spPr>
        <a:xfrm>
          <a:off x="0" y="3870998"/>
          <a:ext cx="7064068" cy="14524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165B80-267E-4FD4-8E59-3048CDB73777}">
      <dsp:nvSpPr>
        <dsp:cNvPr id="0" name=""/>
        <dsp:cNvSpPr/>
      </dsp:nvSpPr>
      <dsp:spPr>
        <a:xfrm>
          <a:off x="414811" y="4128592"/>
          <a:ext cx="798847" cy="7988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AFEC80-DE5E-4E4C-A3D7-4557F1A69EE2}">
      <dsp:nvSpPr>
        <dsp:cNvPr id="0" name=""/>
        <dsp:cNvSpPr/>
      </dsp:nvSpPr>
      <dsp:spPr>
        <a:xfrm>
          <a:off x="1449346" y="4175623"/>
          <a:ext cx="5639276" cy="838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953" tIns="106953" rIns="106953" bIns="106953" numCol="1" spcCol="1270" anchor="ctr" anchorCtr="0">
          <a:noAutofit/>
        </a:bodyPr>
        <a:lstStyle/>
        <a:p>
          <a:pPr marL="0" lvl="0" indent="0" algn="l" defTabSz="755650">
            <a:lnSpc>
              <a:spcPct val="100000"/>
            </a:lnSpc>
            <a:spcBef>
              <a:spcPct val="0"/>
            </a:spcBef>
            <a:spcAft>
              <a:spcPct val="35000"/>
            </a:spcAft>
            <a:buNone/>
          </a:pPr>
          <a:r>
            <a:rPr lang="en-US" sz="1700" b="1" kern="1200"/>
            <a:t>What comes next: </a:t>
          </a:r>
          <a:r>
            <a:rPr lang="en-US" sz="1700" kern="1200"/>
            <a:t>Scaling up the integration of MHPSS into all education institutions and communities. Efforts will also be put into awareness raising to address stigma and discrimination of people with mental health issues</a:t>
          </a:r>
        </a:p>
      </dsp:txBody>
      <dsp:txXfrm>
        <a:off x="1449346" y="4175623"/>
        <a:ext cx="5639276" cy="83817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FCFC7-5007-4513-85B8-F0CABA547A64}">
      <dsp:nvSpPr>
        <dsp:cNvPr id="0" name=""/>
        <dsp:cNvSpPr/>
      </dsp:nvSpPr>
      <dsp:spPr>
        <a:xfrm>
          <a:off x="1695255" y="0"/>
          <a:ext cx="3696088" cy="435133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rtl="0">
            <a:lnSpc>
              <a:spcPct val="90000"/>
            </a:lnSpc>
            <a:spcBef>
              <a:spcPct val="0"/>
            </a:spcBef>
            <a:spcAft>
              <a:spcPct val="35000"/>
            </a:spcAft>
            <a:buNone/>
          </a:pPr>
          <a:endParaRPr lang="en-US" sz="6000" kern="1200">
            <a:latin typeface="Montserrat" pitchFamily="2" charset="77"/>
          </a:endParaRPr>
        </a:p>
      </dsp:txBody>
      <dsp:txXfrm>
        <a:off x="1695255" y="0"/>
        <a:ext cx="3696088" cy="1305401"/>
      </dsp:txXfrm>
    </dsp:sp>
    <dsp:sp modelId="{B5979D05-FACC-4A8D-A6EA-7EFC825AD2DD}">
      <dsp:nvSpPr>
        <dsp:cNvPr id="0" name=""/>
        <dsp:cNvSpPr/>
      </dsp:nvSpPr>
      <dsp:spPr>
        <a:xfrm>
          <a:off x="1865217" y="3061332"/>
          <a:ext cx="3363753" cy="80817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en-US" sz="1300" kern="1200">
              <a:latin typeface="Montserrat" pitchFamily="2" charset="77"/>
            </a:rPr>
            <a:t>Adolescent- and youth-centric work addressing mental health and care practices with adolescents and young people</a:t>
          </a:r>
        </a:p>
      </dsp:txBody>
      <dsp:txXfrm>
        <a:off x="1888888" y="3085003"/>
        <a:ext cx="3316411" cy="760836"/>
      </dsp:txXfrm>
    </dsp:sp>
    <dsp:sp modelId="{72F1F9E0-F862-47E2-8468-C3F8B41A78C2}">
      <dsp:nvSpPr>
        <dsp:cNvPr id="0" name=""/>
        <dsp:cNvSpPr/>
      </dsp:nvSpPr>
      <dsp:spPr>
        <a:xfrm>
          <a:off x="1667751" y="118962"/>
          <a:ext cx="3890991" cy="656719"/>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b="1" kern="1200">
              <a:solidFill>
                <a:schemeClr val="tx2"/>
              </a:solidFill>
              <a:latin typeface="Montserrat" pitchFamily="2" charset="77"/>
            </a:rPr>
            <a:t>SURBHI KUMAR</a:t>
          </a:r>
        </a:p>
        <a:p>
          <a:pPr marL="0" lvl="0" indent="0" algn="ctr" defTabSz="622300" rtl="0">
            <a:lnSpc>
              <a:spcPct val="90000"/>
            </a:lnSpc>
            <a:spcBef>
              <a:spcPct val="0"/>
            </a:spcBef>
            <a:spcAft>
              <a:spcPct val="35000"/>
            </a:spcAft>
            <a:buNone/>
          </a:pPr>
          <a:r>
            <a:rPr lang="en-US" sz="1400" b="1" kern="1200">
              <a:solidFill>
                <a:schemeClr val="tx2"/>
              </a:solidFill>
              <a:latin typeface="Montserrat" pitchFamily="2" charset="77"/>
            </a:rPr>
            <a:t>THE YP FOUNDATION</a:t>
          </a:r>
        </a:p>
      </dsp:txBody>
      <dsp:txXfrm>
        <a:off x="1686986" y="138197"/>
        <a:ext cx="3852521" cy="61824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FCFC7-5007-4513-85B8-F0CABA547A64}">
      <dsp:nvSpPr>
        <dsp:cNvPr id="0" name=""/>
        <dsp:cNvSpPr/>
      </dsp:nvSpPr>
      <dsp:spPr>
        <a:xfrm>
          <a:off x="148223" y="0"/>
          <a:ext cx="3059993" cy="435133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rtl="0">
            <a:lnSpc>
              <a:spcPct val="90000"/>
            </a:lnSpc>
            <a:spcBef>
              <a:spcPct val="0"/>
            </a:spcBef>
            <a:spcAft>
              <a:spcPct val="35000"/>
            </a:spcAft>
            <a:buNone/>
          </a:pPr>
          <a:endParaRPr lang="en-US" sz="6000" kern="1200">
            <a:latin typeface="Montserrat" pitchFamily="2" charset="77"/>
          </a:endParaRPr>
        </a:p>
      </dsp:txBody>
      <dsp:txXfrm>
        <a:off x="148223" y="0"/>
        <a:ext cx="3059993" cy="1305401"/>
      </dsp:txXfrm>
    </dsp:sp>
    <dsp:sp modelId="{B5979D05-FACC-4A8D-A6EA-7EFC825AD2DD}">
      <dsp:nvSpPr>
        <dsp:cNvPr id="0" name=""/>
        <dsp:cNvSpPr/>
      </dsp:nvSpPr>
      <dsp:spPr>
        <a:xfrm>
          <a:off x="577246" y="3193417"/>
          <a:ext cx="2078924" cy="54400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en-US" sz="1300" kern="1200">
              <a:latin typeface="Montserrat" pitchFamily="2" charset="77"/>
            </a:rPr>
            <a:t>WHO</a:t>
          </a:r>
        </a:p>
      </dsp:txBody>
      <dsp:txXfrm>
        <a:off x="593179" y="3209350"/>
        <a:ext cx="2047058" cy="512142"/>
      </dsp:txXfrm>
    </dsp:sp>
    <dsp:sp modelId="{72F1F9E0-F862-47E2-8468-C3F8B41A78C2}">
      <dsp:nvSpPr>
        <dsp:cNvPr id="0" name=""/>
        <dsp:cNvSpPr/>
      </dsp:nvSpPr>
      <dsp:spPr>
        <a:xfrm>
          <a:off x="399514" y="251018"/>
          <a:ext cx="2792800" cy="656719"/>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b="1" kern="1200">
              <a:solidFill>
                <a:schemeClr val="tx2"/>
              </a:solidFill>
              <a:latin typeface="Montserrat" pitchFamily="2" charset="77"/>
            </a:rPr>
            <a:t>CHRISTINA PALLITTO</a:t>
          </a:r>
        </a:p>
      </dsp:txBody>
      <dsp:txXfrm>
        <a:off x="418749" y="270253"/>
        <a:ext cx="2754330" cy="618249"/>
      </dsp:txXfrm>
    </dsp:sp>
    <dsp:sp modelId="{1C2E7927-412B-41D8-AD93-D2E71EAE562F}">
      <dsp:nvSpPr>
        <dsp:cNvPr id="0" name=""/>
        <dsp:cNvSpPr/>
      </dsp:nvSpPr>
      <dsp:spPr>
        <a:xfrm>
          <a:off x="3809047" y="0"/>
          <a:ext cx="3059993" cy="435133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rtl="0">
            <a:lnSpc>
              <a:spcPct val="90000"/>
            </a:lnSpc>
            <a:spcBef>
              <a:spcPct val="0"/>
            </a:spcBef>
            <a:spcAft>
              <a:spcPct val="35000"/>
            </a:spcAft>
            <a:buNone/>
          </a:pPr>
          <a:endParaRPr lang="en-US" sz="6000" kern="1200">
            <a:latin typeface="Montserrat" pitchFamily="2" charset="77"/>
          </a:endParaRPr>
        </a:p>
      </dsp:txBody>
      <dsp:txXfrm>
        <a:off x="3809047" y="0"/>
        <a:ext cx="3059993" cy="1305401"/>
      </dsp:txXfrm>
    </dsp:sp>
    <dsp:sp modelId="{B5D4FD74-044D-4EB2-98C9-5A7191B8B197}">
      <dsp:nvSpPr>
        <dsp:cNvPr id="0" name=""/>
        <dsp:cNvSpPr/>
      </dsp:nvSpPr>
      <dsp:spPr>
        <a:xfrm>
          <a:off x="3892442" y="3199399"/>
          <a:ext cx="2887874" cy="546497"/>
        </a:xfrm>
        <a:prstGeom prst="roundRect">
          <a:avLst>
            <a:gd name="adj" fmla="val 10000"/>
          </a:avLst>
        </a:prstGeom>
        <a:solidFill>
          <a:schemeClr val="accent3">
            <a:hueOff val="4039423"/>
            <a:satOff val="24360"/>
            <a:lumOff val="-147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en-GB" sz="1300" b="0" kern="1200">
              <a:solidFill>
                <a:schemeClr val="bg1"/>
              </a:solidFill>
              <a:latin typeface="Montserrat" pitchFamily="2" charset="77"/>
            </a:rPr>
            <a:t>ROZARIA MEMORIAL TRUST</a:t>
          </a:r>
          <a:endParaRPr lang="en-US" sz="1300" b="0" kern="1200">
            <a:solidFill>
              <a:schemeClr val="bg1"/>
            </a:solidFill>
            <a:latin typeface="Montserrat" pitchFamily="2" charset="77"/>
          </a:endParaRPr>
        </a:p>
      </dsp:txBody>
      <dsp:txXfrm>
        <a:off x="3908448" y="3215405"/>
        <a:ext cx="2855862" cy="514485"/>
      </dsp:txXfrm>
    </dsp:sp>
    <dsp:sp modelId="{A04A9B5C-41AA-4655-B965-343E4C7C7E43}">
      <dsp:nvSpPr>
        <dsp:cNvPr id="0" name=""/>
        <dsp:cNvSpPr/>
      </dsp:nvSpPr>
      <dsp:spPr>
        <a:xfrm>
          <a:off x="3790849" y="197209"/>
          <a:ext cx="3198664" cy="60679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rtl="0">
            <a:lnSpc>
              <a:spcPct val="90000"/>
            </a:lnSpc>
            <a:spcBef>
              <a:spcPct val="0"/>
            </a:spcBef>
            <a:spcAft>
              <a:spcPct val="35000"/>
            </a:spcAft>
            <a:buNone/>
          </a:pPr>
          <a:r>
            <a:rPr lang="en-US" sz="1500" b="1" kern="1200">
              <a:solidFill>
                <a:schemeClr val="tx2"/>
              </a:solidFill>
              <a:latin typeface="Montserrat" pitchFamily="2" charset="77"/>
            </a:rPr>
            <a:t>LOVENESS MUDZURU</a:t>
          </a:r>
        </a:p>
      </dsp:txBody>
      <dsp:txXfrm>
        <a:off x="3808622" y="214982"/>
        <a:ext cx="3163118" cy="5712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5B331-F2A4-944D-B141-16BE20A9B923}">
      <dsp:nvSpPr>
        <dsp:cNvPr id="0" name=""/>
        <dsp:cNvSpPr/>
      </dsp:nvSpPr>
      <dsp:spPr>
        <a:xfrm>
          <a:off x="664427" y="645432"/>
          <a:ext cx="4604674" cy="4604674"/>
        </a:xfrm>
        <a:prstGeom prst="blockArc">
          <a:avLst>
            <a:gd name="adj1" fmla="val 10800000"/>
            <a:gd name="adj2" fmla="val 16200000"/>
            <a:gd name="adj3" fmla="val 4635"/>
          </a:avLst>
        </a:prstGeom>
        <a:solidFill>
          <a:schemeClr val="accent3">
            <a:hueOff val="6059134"/>
            <a:satOff val="36540"/>
            <a:lumOff val="-2215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01C3E6-4D89-7045-8847-43669918A460}">
      <dsp:nvSpPr>
        <dsp:cNvPr id="0" name=""/>
        <dsp:cNvSpPr/>
      </dsp:nvSpPr>
      <dsp:spPr>
        <a:xfrm>
          <a:off x="692055" y="688393"/>
          <a:ext cx="4604674" cy="4604674"/>
        </a:xfrm>
        <a:prstGeom prst="blockArc">
          <a:avLst>
            <a:gd name="adj1" fmla="val 5400000"/>
            <a:gd name="adj2" fmla="val 10800000"/>
            <a:gd name="adj3" fmla="val 4635"/>
          </a:avLst>
        </a:prstGeom>
        <a:solidFill>
          <a:schemeClr val="accent3">
            <a:hueOff val="4039423"/>
            <a:satOff val="24360"/>
            <a:lumOff val="-1477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28C9EE-43A3-654E-A336-0313150FEA22}">
      <dsp:nvSpPr>
        <dsp:cNvPr id="0" name=""/>
        <dsp:cNvSpPr/>
      </dsp:nvSpPr>
      <dsp:spPr>
        <a:xfrm>
          <a:off x="692055" y="688393"/>
          <a:ext cx="4604674" cy="4604674"/>
        </a:xfrm>
        <a:prstGeom prst="blockArc">
          <a:avLst>
            <a:gd name="adj1" fmla="val 0"/>
            <a:gd name="adj2" fmla="val 5400000"/>
            <a:gd name="adj3" fmla="val 4635"/>
          </a:avLst>
        </a:prstGeom>
        <a:solidFill>
          <a:schemeClr val="accent3">
            <a:hueOff val="2019711"/>
            <a:satOff val="12180"/>
            <a:lumOff val="-738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8A4598-7B45-2E47-9FAE-E0419003A949}">
      <dsp:nvSpPr>
        <dsp:cNvPr id="0" name=""/>
        <dsp:cNvSpPr/>
      </dsp:nvSpPr>
      <dsp:spPr>
        <a:xfrm>
          <a:off x="692055" y="688393"/>
          <a:ext cx="4604674" cy="4604674"/>
        </a:xfrm>
        <a:prstGeom prst="blockArc">
          <a:avLst>
            <a:gd name="adj1" fmla="val 16200000"/>
            <a:gd name="adj2" fmla="val 0"/>
            <a:gd name="adj3" fmla="val 4635"/>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34C2B7-8A8C-3A46-98F4-DB760D45E274}">
      <dsp:nvSpPr>
        <dsp:cNvPr id="0" name=""/>
        <dsp:cNvSpPr/>
      </dsp:nvSpPr>
      <dsp:spPr>
        <a:xfrm>
          <a:off x="1935827" y="1932166"/>
          <a:ext cx="2117129" cy="211712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GB" sz="3000" kern="1200"/>
            <a:t>Child Marriage </a:t>
          </a:r>
        </a:p>
      </dsp:txBody>
      <dsp:txXfrm>
        <a:off x="2245873" y="2242212"/>
        <a:ext cx="1497037" cy="1497037"/>
      </dsp:txXfrm>
    </dsp:sp>
    <dsp:sp modelId="{B8887668-9FFF-3140-8E2A-22740772980C}">
      <dsp:nvSpPr>
        <dsp:cNvPr id="0" name=""/>
        <dsp:cNvSpPr/>
      </dsp:nvSpPr>
      <dsp:spPr>
        <a:xfrm>
          <a:off x="2253397" y="750"/>
          <a:ext cx="1481990" cy="148199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Poverty</a:t>
          </a:r>
        </a:p>
      </dsp:txBody>
      <dsp:txXfrm>
        <a:off x="2470429" y="217782"/>
        <a:ext cx="1047926" cy="1047926"/>
      </dsp:txXfrm>
    </dsp:sp>
    <dsp:sp modelId="{9AAE7E59-3731-0946-8FBD-173682A1F679}">
      <dsp:nvSpPr>
        <dsp:cNvPr id="0" name=""/>
        <dsp:cNvSpPr/>
      </dsp:nvSpPr>
      <dsp:spPr>
        <a:xfrm>
          <a:off x="4502382" y="2249735"/>
          <a:ext cx="1481990" cy="1481990"/>
        </a:xfrm>
        <a:prstGeom prst="ellipse">
          <a:avLst/>
        </a:prstGeom>
        <a:solidFill>
          <a:schemeClr val="accent3">
            <a:hueOff val="2019711"/>
            <a:satOff val="12180"/>
            <a:lumOff val="-73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IPV &amp; Sexual violence</a:t>
          </a:r>
        </a:p>
      </dsp:txBody>
      <dsp:txXfrm>
        <a:off x="4719414" y="2466767"/>
        <a:ext cx="1047926" cy="1047926"/>
      </dsp:txXfrm>
    </dsp:sp>
    <dsp:sp modelId="{013DFB67-2438-BA42-ABE4-7E8EA5961B76}">
      <dsp:nvSpPr>
        <dsp:cNvPr id="0" name=""/>
        <dsp:cNvSpPr/>
      </dsp:nvSpPr>
      <dsp:spPr>
        <a:xfrm>
          <a:off x="2253397" y="4498721"/>
          <a:ext cx="1481990" cy="1481990"/>
        </a:xfrm>
        <a:prstGeom prst="ellipse">
          <a:avLst/>
        </a:prstGeom>
        <a:solidFill>
          <a:schemeClr val="accent3">
            <a:hueOff val="4039423"/>
            <a:satOff val="24360"/>
            <a:lumOff val="-147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Poor reproductive health </a:t>
          </a:r>
        </a:p>
      </dsp:txBody>
      <dsp:txXfrm>
        <a:off x="2470429" y="4715753"/>
        <a:ext cx="1047926" cy="1047926"/>
      </dsp:txXfrm>
    </dsp:sp>
    <dsp:sp modelId="{EBC447F4-F7F7-0747-AC83-D96744C0340E}">
      <dsp:nvSpPr>
        <dsp:cNvPr id="0" name=""/>
        <dsp:cNvSpPr/>
      </dsp:nvSpPr>
      <dsp:spPr>
        <a:xfrm>
          <a:off x="4411" y="2249735"/>
          <a:ext cx="1481990" cy="1481990"/>
        </a:xfrm>
        <a:prstGeom prst="ellipse">
          <a:avLst/>
        </a:prstGeom>
        <a:solidFill>
          <a:schemeClr val="accent3">
            <a:hueOff val="6059134"/>
            <a:satOff val="36540"/>
            <a:lumOff val="-221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Gender norms &amp; lack of power</a:t>
          </a:r>
        </a:p>
      </dsp:txBody>
      <dsp:txXfrm>
        <a:off x="221443" y="2466767"/>
        <a:ext cx="1047926" cy="10479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5B331-F2A4-944D-B141-16BE20A9B923}">
      <dsp:nvSpPr>
        <dsp:cNvPr id="0" name=""/>
        <dsp:cNvSpPr/>
      </dsp:nvSpPr>
      <dsp:spPr>
        <a:xfrm>
          <a:off x="664427" y="645432"/>
          <a:ext cx="4604674" cy="4604674"/>
        </a:xfrm>
        <a:prstGeom prst="blockArc">
          <a:avLst>
            <a:gd name="adj1" fmla="val 10800000"/>
            <a:gd name="adj2" fmla="val 16200000"/>
            <a:gd name="adj3" fmla="val 4635"/>
          </a:avLst>
        </a:prstGeom>
        <a:solidFill>
          <a:schemeClr val="accent3">
            <a:hueOff val="6059134"/>
            <a:satOff val="36540"/>
            <a:lumOff val="-2215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01C3E6-4D89-7045-8847-43669918A460}">
      <dsp:nvSpPr>
        <dsp:cNvPr id="0" name=""/>
        <dsp:cNvSpPr/>
      </dsp:nvSpPr>
      <dsp:spPr>
        <a:xfrm>
          <a:off x="692055" y="688393"/>
          <a:ext cx="4604674" cy="4604674"/>
        </a:xfrm>
        <a:prstGeom prst="blockArc">
          <a:avLst>
            <a:gd name="adj1" fmla="val 5400000"/>
            <a:gd name="adj2" fmla="val 10800000"/>
            <a:gd name="adj3" fmla="val 4635"/>
          </a:avLst>
        </a:prstGeom>
        <a:solidFill>
          <a:schemeClr val="accent3">
            <a:hueOff val="4039423"/>
            <a:satOff val="24360"/>
            <a:lumOff val="-1477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28C9EE-43A3-654E-A336-0313150FEA22}">
      <dsp:nvSpPr>
        <dsp:cNvPr id="0" name=""/>
        <dsp:cNvSpPr/>
      </dsp:nvSpPr>
      <dsp:spPr>
        <a:xfrm>
          <a:off x="692055" y="688393"/>
          <a:ext cx="4604674" cy="4604674"/>
        </a:xfrm>
        <a:prstGeom prst="blockArc">
          <a:avLst>
            <a:gd name="adj1" fmla="val 0"/>
            <a:gd name="adj2" fmla="val 5400000"/>
            <a:gd name="adj3" fmla="val 4635"/>
          </a:avLst>
        </a:prstGeom>
        <a:solidFill>
          <a:schemeClr val="accent3">
            <a:hueOff val="2019711"/>
            <a:satOff val="12180"/>
            <a:lumOff val="-738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8A4598-7B45-2E47-9FAE-E0419003A949}">
      <dsp:nvSpPr>
        <dsp:cNvPr id="0" name=""/>
        <dsp:cNvSpPr/>
      </dsp:nvSpPr>
      <dsp:spPr>
        <a:xfrm>
          <a:off x="692055" y="688393"/>
          <a:ext cx="4604674" cy="4604674"/>
        </a:xfrm>
        <a:prstGeom prst="blockArc">
          <a:avLst>
            <a:gd name="adj1" fmla="val 16200000"/>
            <a:gd name="adj2" fmla="val 0"/>
            <a:gd name="adj3" fmla="val 4635"/>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34C2B7-8A8C-3A46-98F4-DB760D45E274}">
      <dsp:nvSpPr>
        <dsp:cNvPr id="0" name=""/>
        <dsp:cNvSpPr/>
      </dsp:nvSpPr>
      <dsp:spPr>
        <a:xfrm>
          <a:off x="1935827" y="1932166"/>
          <a:ext cx="2117129" cy="211712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a:t>Child Marriage &amp; Mental health </a:t>
          </a:r>
        </a:p>
      </dsp:txBody>
      <dsp:txXfrm>
        <a:off x="2245873" y="2242212"/>
        <a:ext cx="1497037" cy="1497037"/>
      </dsp:txXfrm>
    </dsp:sp>
    <dsp:sp modelId="{B8887668-9FFF-3140-8E2A-22740772980C}">
      <dsp:nvSpPr>
        <dsp:cNvPr id="0" name=""/>
        <dsp:cNvSpPr/>
      </dsp:nvSpPr>
      <dsp:spPr>
        <a:xfrm>
          <a:off x="2253397" y="750"/>
          <a:ext cx="1481990" cy="148199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Geographical and population silences </a:t>
          </a:r>
        </a:p>
      </dsp:txBody>
      <dsp:txXfrm>
        <a:off x="2470429" y="217782"/>
        <a:ext cx="1047926" cy="1047926"/>
      </dsp:txXfrm>
    </dsp:sp>
    <dsp:sp modelId="{9AAE7E59-3731-0946-8FBD-173682A1F679}">
      <dsp:nvSpPr>
        <dsp:cNvPr id="0" name=""/>
        <dsp:cNvSpPr/>
      </dsp:nvSpPr>
      <dsp:spPr>
        <a:xfrm>
          <a:off x="4502382" y="2249735"/>
          <a:ext cx="1481990" cy="1481990"/>
        </a:xfrm>
        <a:prstGeom prst="ellipse">
          <a:avLst/>
        </a:prstGeom>
        <a:solidFill>
          <a:schemeClr val="accent3">
            <a:hueOff val="2019711"/>
            <a:satOff val="12180"/>
            <a:lumOff val="-73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Intervention and response gaps </a:t>
          </a:r>
        </a:p>
      </dsp:txBody>
      <dsp:txXfrm>
        <a:off x="4719414" y="2466767"/>
        <a:ext cx="1047926" cy="1047926"/>
      </dsp:txXfrm>
    </dsp:sp>
    <dsp:sp modelId="{013DFB67-2438-BA42-ABE4-7E8EA5961B76}">
      <dsp:nvSpPr>
        <dsp:cNvPr id="0" name=""/>
        <dsp:cNvSpPr/>
      </dsp:nvSpPr>
      <dsp:spPr>
        <a:xfrm>
          <a:off x="2253397" y="4498721"/>
          <a:ext cx="1481990" cy="1481990"/>
        </a:xfrm>
        <a:prstGeom prst="ellipse">
          <a:avLst/>
        </a:prstGeom>
        <a:solidFill>
          <a:schemeClr val="accent3">
            <a:hueOff val="4039423"/>
            <a:satOff val="24360"/>
            <a:lumOff val="-147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Political will and funding</a:t>
          </a:r>
        </a:p>
      </dsp:txBody>
      <dsp:txXfrm>
        <a:off x="2470429" y="4715753"/>
        <a:ext cx="1047926" cy="1047926"/>
      </dsp:txXfrm>
    </dsp:sp>
    <dsp:sp modelId="{EBC447F4-F7F7-0747-AC83-D96744C0340E}">
      <dsp:nvSpPr>
        <dsp:cNvPr id="0" name=""/>
        <dsp:cNvSpPr/>
      </dsp:nvSpPr>
      <dsp:spPr>
        <a:xfrm>
          <a:off x="4411" y="2249735"/>
          <a:ext cx="1481990" cy="1481990"/>
        </a:xfrm>
        <a:prstGeom prst="ellipse">
          <a:avLst/>
        </a:prstGeom>
        <a:solidFill>
          <a:schemeClr val="accent3">
            <a:hueOff val="6059134"/>
            <a:satOff val="36540"/>
            <a:lumOff val="-221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Complex settings </a:t>
          </a:r>
        </a:p>
      </dsp:txBody>
      <dsp:txXfrm>
        <a:off x="221443" y="2466767"/>
        <a:ext cx="1047926" cy="10479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FCFC7-5007-4513-85B8-F0CABA547A64}">
      <dsp:nvSpPr>
        <dsp:cNvPr id="0" name=""/>
        <dsp:cNvSpPr/>
      </dsp:nvSpPr>
      <dsp:spPr>
        <a:xfrm>
          <a:off x="2535" y="0"/>
          <a:ext cx="2487699" cy="435133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rtl="0">
            <a:lnSpc>
              <a:spcPct val="90000"/>
            </a:lnSpc>
            <a:spcBef>
              <a:spcPct val="0"/>
            </a:spcBef>
            <a:spcAft>
              <a:spcPct val="35000"/>
            </a:spcAft>
            <a:buNone/>
          </a:pPr>
          <a:endParaRPr lang="en-US" sz="6000" kern="1200">
            <a:latin typeface="Montserrat" pitchFamily="2" charset="77"/>
          </a:endParaRPr>
        </a:p>
      </dsp:txBody>
      <dsp:txXfrm>
        <a:off x="2535" y="0"/>
        <a:ext cx="2487699" cy="1305401"/>
      </dsp:txXfrm>
    </dsp:sp>
    <dsp:sp modelId="{B5979D05-FACC-4A8D-A6EA-7EFC825AD2DD}">
      <dsp:nvSpPr>
        <dsp:cNvPr id="0" name=""/>
        <dsp:cNvSpPr/>
      </dsp:nvSpPr>
      <dsp:spPr>
        <a:xfrm>
          <a:off x="158096" y="2859047"/>
          <a:ext cx="2210927" cy="121274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en-GB" sz="1300" kern="1200">
              <a:latin typeface="Montserrat" pitchFamily="2" charset="77"/>
            </a:rPr>
            <a:t>Child marriage and mental</a:t>
          </a:r>
        </a:p>
        <a:p>
          <a:pPr marL="0" lvl="0" indent="0" algn="ctr" defTabSz="577850">
            <a:lnSpc>
              <a:spcPct val="90000"/>
            </a:lnSpc>
            <a:spcBef>
              <a:spcPct val="0"/>
            </a:spcBef>
            <a:spcAft>
              <a:spcPct val="35000"/>
            </a:spcAft>
            <a:buNone/>
          </a:pPr>
          <a:r>
            <a:rPr lang="en-GB" sz="1300" kern="1200">
              <a:latin typeface="Montserrat" pitchFamily="2" charset="77"/>
            </a:rPr>
            <a:t>distress: A multi-country analysis of the violence against children and youth survey</a:t>
          </a:r>
          <a:endParaRPr lang="en-US" sz="1300" kern="1200">
            <a:latin typeface="Montserrat" pitchFamily="2" charset="77"/>
          </a:endParaRPr>
        </a:p>
      </dsp:txBody>
      <dsp:txXfrm>
        <a:off x="193616" y="2894567"/>
        <a:ext cx="2139887" cy="1141708"/>
      </dsp:txXfrm>
    </dsp:sp>
    <dsp:sp modelId="{72F1F9E0-F862-47E2-8468-C3F8B41A78C2}">
      <dsp:nvSpPr>
        <dsp:cNvPr id="0" name=""/>
        <dsp:cNvSpPr/>
      </dsp:nvSpPr>
      <dsp:spPr>
        <a:xfrm>
          <a:off x="187958" y="311008"/>
          <a:ext cx="2151203" cy="656719"/>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en-US" sz="1300" b="1" kern="1200">
              <a:solidFill>
                <a:schemeClr val="tx2"/>
              </a:solidFill>
              <a:latin typeface="Montserrat" pitchFamily="2" charset="77"/>
            </a:rPr>
            <a:t>DR. OLOLADE JULIUS BARUWA, ACCELERATOR HUB</a:t>
          </a:r>
        </a:p>
      </dsp:txBody>
      <dsp:txXfrm>
        <a:off x="207193" y="330243"/>
        <a:ext cx="2112733" cy="618249"/>
      </dsp:txXfrm>
    </dsp:sp>
    <dsp:sp modelId="{1C2E7927-412B-41D8-AD93-D2E71EAE562F}">
      <dsp:nvSpPr>
        <dsp:cNvPr id="0" name=""/>
        <dsp:cNvSpPr/>
      </dsp:nvSpPr>
      <dsp:spPr>
        <a:xfrm>
          <a:off x="2676811" y="0"/>
          <a:ext cx="2487699" cy="435133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rtl="0">
            <a:lnSpc>
              <a:spcPct val="90000"/>
            </a:lnSpc>
            <a:spcBef>
              <a:spcPct val="0"/>
            </a:spcBef>
            <a:spcAft>
              <a:spcPct val="35000"/>
            </a:spcAft>
            <a:buNone/>
          </a:pPr>
          <a:endParaRPr lang="en-US" sz="6000" kern="1200">
            <a:latin typeface="Montserrat" pitchFamily="2" charset="77"/>
          </a:endParaRPr>
        </a:p>
      </dsp:txBody>
      <dsp:txXfrm>
        <a:off x="2676811" y="0"/>
        <a:ext cx="2487699" cy="1305401"/>
      </dsp:txXfrm>
    </dsp:sp>
    <dsp:sp modelId="{B5D4FD74-044D-4EB2-98C9-5A7191B8B197}">
      <dsp:nvSpPr>
        <dsp:cNvPr id="0" name=""/>
        <dsp:cNvSpPr/>
      </dsp:nvSpPr>
      <dsp:spPr>
        <a:xfrm>
          <a:off x="2795166" y="2840055"/>
          <a:ext cx="2249278" cy="1201265"/>
        </a:xfrm>
        <a:prstGeom prst="roundRect">
          <a:avLst>
            <a:gd name="adj" fmla="val 10000"/>
          </a:avLst>
        </a:prstGeom>
        <a:solidFill>
          <a:schemeClr val="accent3">
            <a:hueOff val="1731181"/>
            <a:satOff val="10440"/>
            <a:lumOff val="-63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en-GB" sz="1300" b="0" kern="1200">
              <a:solidFill>
                <a:schemeClr val="bg1"/>
              </a:solidFill>
              <a:latin typeface="Montserrat" pitchFamily="2" charset="77"/>
              <a:ea typeface="Calibri"/>
              <a:cs typeface="Calibri"/>
              <a:sym typeface="Calibri"/>
            </a:rPr>
            <a:t>Initial findings from a mixed-methods study exploring the mental health consequences of child marriage </a:t>
          </a:r>
          <a:endParaRPr lang="en-US" sz="1300" b="0" kern="1200">
            <a:solidFill>
              <a:schemeClr val="bg1"/>
            </a:solidFill>
            <a:latin typeface="Montserrat" pitchFamily="2" charset="77"/>
          </a:endParaRPr>
        </a:p>
      </dsp:txBody>
      <dsp:txXfrm>
        <a:off x="2830350" y="2875239"/>
        <a:ext cx="2178910" cy="1130897"/>
      </dsp:txXfrm>
    </dsp:sp>
    <dsp:sp modelId="{A04A9B5C-41AA-4655-B965-343E4C7C7E43}">
      <dsp:nvSpPr>
        <dsp:cNvPr id="0" name=""/>
        <dsp:cNvSpPr/>
      </dsp:nvSpPr>
      <dsp:spPr>
        <a:xfrm>
          <a:off x="2924726" y="101044"/>
          <a:ext cx="1990159" cy="862596"/>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en-US" sz="1300" kern="1200">
              <a:latin typeface="Montserrat" pitchFamily="2" charset="77"/>
            </a:rPr>
            <a:t> </a:t>
          </a:r>
          <a:r>
            <a:rPr lang="en-US" sz="1300" b="1" kern="1200">
              <a:solidFill>
                <a:schemeClr val="tx2"/>
              </a:solidFill>
              <a:latin typeface="Montserrat" pitchFamily="2" charset="77"/>
            </a:rPr>
            <a:t>MS. FARIRAI GUMBONZVANDA </a:t>
          </a:r>
        </a:p>
        <a:p>
          <a:pPr marL="0" lvl="0" indent="0" algn="ctr" defTabSz="577850" rtl="0">
            <a:lnSpc>
              <a:spcPct val="90000"/>
            </a:lnSpc>
            <a:spcBef>
              <a:spcPct val="0"/>
            </a:spcBef>
            <a:spcAft>
              <a:spcPct val="35000"/>
            </a:spcAft>
            <a:buNone/>
          </a:pPr>
          <a:r>
            <a:rPr lang="en-US" sz="1300" b="1" kern="1200">
              <a:solidFill>
                <a:schemeClr val="tx2"/>
              </a:solidFill>
              <a:latin typeface="Montserrat" pitchFamily="2" charset="77"/>
            </a:rPr>
            <a:t>RMT/MARCH-ZIM</a:t>
          </a:r>
        </a:p>
      </dsp:txBody>
      <dsp:txXfrm>
        <a:off x="2949991" y="126309"/>
        <a:ext cx="1939629" cy="812066"/>
      </dsp:txXfrm>
    </dsp:sp>
    <dsp:sp modelId="{EE309909-824A-4116-BF4B-0136E8F6D8DF}">
      <dsp:nvSpPr>
        <dsp:cNvPr id="0" name=""/>
        <dsp:cNvSpPr/>
      </dsp:nvSpPr>
      <dsp:spPr>
        <a:xfrm>
          <a:off x="5351088" y="0"/>
          <a:ext cx="2487699" cy="435133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rtl="0">
            <a:lnSpc>
              <a:spcPct val="90000"/>
            </a:lnSpc>
            <a:spcBef>
              <a:spcPct val="0"/>
            </a:spcBef>
            <a:spcAft>
              <a:spcPct val="35000"/>
            </a:spcAft>
            <a:buNone/>
          </a:pPr>
          <a:endParaRPr lang="en-US" sz="6000" kern="1200">
            <a:latin typeface="Montserrat" pitchFamily="2" charset="77"/>
          </a:endParaRPr>
        </a:p>
      </dsp:txBody>
      <dsp:txXfrm>
        <a:off x="5351088" y="0"/>
        <a:ext cx="2487699" cy="1305401"/>
      </dsp:txXfrm>
    </dsp:sp>
    <dsp:sp modelId="{05859AB2-4EC4-470A-958F-FD782327705F}">
      <dsp:nvSpPr>
        <dsp:cNvPr id="0" name=""/>
        <dsp:cNvSpPr/>
      </dsp:nvSpPr>
      <dsp:spPr>
        <a:xfrm>
          <a:off x="5412395" y="2804842"/>
          <a:ext cx="2365085" cy="1341778"/>
        </a:xfrm>
        <a:prstGeom prst="roundRect">
          <a:avLst>
            <a:gd name="adj" fmla="val 10000"/>
          </a:avLst>
        </a:prstGeom>
        <a:solidFill>
          <a:schemeClr val="accent3">
            <a:hueOff val="3462362"/>
            <a:satOff val="20880"/>
            <a:lumOff val="-126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en-GB" sz="1300" kern="1200">
              <a:latin typeface="Montserrat" pitchFamily="2" charset="77"/>
            </a:rPr>
            <a:t>Mental health and psychosocial support (MHPSS) of female youth in</a:t>
          </a:r>
        </a:p>
        <a:p>
          <a:pPr marL="0" lvl="0" indent="0" algn="ctr" defTabSz="577850">
            <a:lnSpc>
              <a:spcPct val="90000"/>
            </a:lnSpc>
            <a:spcBef>
              <a:spcPct val="0"/>
            </a:spcBef>
            <a:spcAft>
              <a:spcPct val="35000"/>
            </a:spcAft>
            <a:buNone/>
          </a:pPr>
          <a:r>
            <a:rPr lang="en-GB" sz="1300" kern="1200">
              <a:latin typeface="Montserrat" pitchFamily="2" charset="77"/>
            </a:rPr>
            <a:t>Displacement in Northern Iraq</a:t>
          </a:r>
          <a:endParaRPr lang="en-US" sz="1300" kern="1200">
            <a:latin typeface="Montserrat" pitchFamily="2" charset="77"/>
          </a:endParaRPr>
        </a:p>
      </dsp:txBody>
      <dsp:txXfrm>
        <a:off x="5451694" y="2844141"/>
        <a:ext cx="2286487" cy="1263180"/>
      </dsp:txXfrm>
    </dsp:sp>
    <dsp:sp modelId="{7F2C1646-8A2D-DD46-B926-30A60B87B029}">
      <dsp:nvSpPr>
        <dsp:cNvPr id="0" name=""/>
        <dsp:cNvSpPr/>
      </dsp:nvSpPr>
      <dsp:spPr>
        <a:xfrm>
          <a:off x="5572553" y="254002"/>
          <a:ext cx="1990159" cy="556679"/>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en-GB" sz="1300" b="1" kern="1200">
              <a:solidFill>
                <a:schemeClr val="tx2"/>
              </a:solidFill>
              <a:latin typeface="Montserrat" pitchFamily="2" charset="77"/>
            </a:rPr>
            <a:t>DR. KIMBERLY HOWE, TUFTS</a:t>
          </a:r>
        </a:p>
      </dsp:txBody>
      <dsp:txXfrm>
        <a:off x="5588858" y="270307"/>
        <a:ext cx="1957549" cy="524069"/>
      </dsp:txXfrm>
    </dsp:sp>
    <dsp:sp modelId="{EC0B0EB5-121A-6B42-AE29-7E71A0F5ED03}">
      <dsp:nvSpPr>
        <dsp:cNvPr id="0" name=""/>
        <dsp:cNvSpPr/>
      </dsp:nvSpPr>
      <dsp:spPr>
        <a:xfrm>
          <a:off x="8025365" y="0"/>
          <a:ext cx="2487699" cy="435133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rtl="0">
            <a:lnSpc>
              <a:spcPct val="90000"/>
            </a:lnSpc>
            <a:spcBef>
              <a:spcPct val="0"/>
            </a:spcBef>
            <a:spcAft>
              <a:spcPct val="35000"/>
            </a:spcAft>
            <a:buNone/>
          </a:pPr>
          <a:endParaRPr lang="en-GB" sz="6000" kern="1200"/>
        </a:p>
      </dsp:txBody>
      <dsp:txXfrm>
        <a:off x="8025365" y="0"/>
        <a:ext cx="2487699" cy="1305401"/>
      </dsp:txXfrm>
    </dsp:sp>
    <dsp:sp modelId="{9BF2B609-D395-CC48-93AE-82C53FBBBA5E}">
      <dsp:nvSpPr>
        <dsp:cNvPr id="0" name=""/>
        <dsp:cNvSpPr/>
      </dsp:nvSpPr>
      <dsp:spPr>
        <a:xfrm>
          <a:off x="8122913" y="2886652"/>
          <a:ext cx="2252084" cy="784306"/>
        </a:xfrm>
        <a:prstGeom prst="roundRect">
          <a:avLst>
            <a:gd name="adj" fmla="val 10000"/>
          </a:avLst>
        </a:prstGeom>
        <a:solidFill>
          <a:schemeClr val="accent3">
            <a:hueOff val="5193544"/>
            <a:satOff val="31320"/>
            <a:lumOff val="-189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en-GB" sz="1300" kern="1200">
              <a:latin typeface="Montserrat" pitchFamily="2" charset="77"/>
            </a:rPr>
            <a:t>Child Marriage and psychosocial wellbeing: Evidence from GAGE</a:t>
          </a:r>
        </a:p>
      </dsp:txBody>
      <dsp:txXfrm>
        <a:off x="8145885" y="2909624"/>
        <a:ext cx="2206140" cy="738362"/>
      </dsp:txXfrm>
    </dsp:sp>
    <dsp:sp modelId="{E2A79AB5-76F4-104D-98AD-C62CD35A6604}">
      <dsp:nvSpPr>
        <dsp:cNvPr id="0" name=""/>
        <dsp:cNvSpPr/>
      </dsp:nvSpPr>
      <dsp:spPr>
        <a:xfrm>
          <a:off x="8325003" y="39824"/>
          <a:ext cx="1990159" cy="681835"/>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en-GB" sz="1300" b="1" kern="1200">
              <a:solidFill>
                <a:schemeClr val="tx2"/>
              </a:solidFill>
              <a:latin typeface="Montserrat" pitchFamily="2" charset="77"/>
            </a:rPr>
            <a:t>DR. NICOLA JONES, ODI &amp; Director, GAGE</a:t>
          </a:r>
        </a:p>
      </dsp:txBody>
      <dsp:txXfrm>
        <a:off x="8344973" y="59794"/>
        <a:ext cx="1950219" cy="6418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947CE-BD48-7D42-9629-8388CC753507}">
      <dsp:nvSpPr>
        <dsp:cNvPr id="0" name=""/>
        <dsp:cNvSpPr/>
      </dsp:nvSpPr>
      <dsp:spPr>
        <a:xfrm>
          <a:off x="3143884" y="2787491"/>
          <a:ext cx="3406933" cy="3406933"/>
        </a:xfrm>
        <a:prstGeom prst="gear9">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t>Rigorously evaluate programming </a:t>
          </a:r>
          <a:r>
            <a:rPr lang="en-US" sz="1800" b="0" kern="1200"/>
            <a:t>to ascertain what works in diverse contexts (esp. humanitarian and developmental + for different marriage types)</a:t>
          </a:r>
        </a:p>
      </dsp:txBody>
      <dsp:txXfrm>
        <a:off x="3828829" y="3585549"/>
        <a:ext cx="2037043" cy="1751234"/>
      </dsp:txXfrm>
    </dsp:sp>
    <dsp:sp modelId="{E8FD9E9A-477E-1D4E-B1B2-12168EC2BD81}">
      <dsp:nvSpPr>
        <dsp:cNvPr id="0" name=""/>
        <dsp:cNvSpPr/>
      </dsp:nvSpPr>
      <dsp:spPr>
        <a:xfrm>
          <a:off x="1161668" y="1982216"/>
          <a:ext cx="2477769" cy="2477769"/>
        </a:xfrm>
        <a:prstGeom prst="gear6">
          <a:avLst/>
        </a:prstGeom>
        <a:solidFill>
          <a:schemeClr val="accent2"/>
        </a:solidFill>
        <a:ln>
          <a:solidFill>
            <a:schemeClr val="bg1"/>
          </a:solidFill>
        </a:ln>
        <a:effectLst/>
      </dsp:spPr>
      <dsp:style>
        <a:lnRef idx="0">
          <a:scrgbClr r="0" g="0" b="0"/>
        </a:lnRef>
        <a:fillRef idx="0">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Pilot evidence-informed </a:t>
          </a:r>
          <a:r>
            <a:rPr lang="en-US" sz="1600" b="0" kern="1200"/>
            <a:t>promising approaches</a:t>
          </a:r>
        </a:p>
      </dsp:txBody>
      <dsp:txXfrm>
        <a:off x="1785454" y="2609772"/>
        <a:ext cx="1230197" cy="1222657"/>
      </dsp:txXfrm>
    </dsp:sp>
    <dsp:sp modelId="{7BB8D4C3-E67F-DD4A-8BEB-1F973943E35D}">
      <dsp:nvSpPr>
        <dsp:cNvPr id="0" name=""/>
        <dsp:cNvSpPr/>
      </dsp:nvSpPr>
      <dsp:spPr>
        <a:xfrm rot="20700000">
          <a:off x="2549472" y="272807"/>
          <a:ext cx="2427708" cy="2427708"/>
        </a:xfrm>
        <a:prstGeom prst="gear6">
          <a:avLst/>
        </a:prstGeom>
        <a:solidFill>
          <a:srgbClr val="D9D6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cap="none" spc="0">
              <a:ln w="0"/>
              <a:solidFill>
                <a:srgbClr val="54616C"/>
              </a:solidFill>
              <a:effectLst>
                <a:outerShdw blurRad="38100" dist="19050" dir="2700000" algn="tl" rotWithShape="0">
                  <a:schemeClr val="dk1">
                    <a:alpha val="40000"/>
                  </a:schemeClr>
                </a:outerShdw>
              </a:effectLst>
            </a:rPr>
            <a:t>Invest in routinely disaggregated data  </a:t>
          </a:r>
          <a:r>
            <a:rPr lang="en-US" sz="1600" b="0" kern="1200" cap="none" spc="0">
              <a:ln w="0"/>
              <a:solidFill>
                <a:srgbClr val="54616C"/>
              </a:solidFill>
              <a:effectLst>
                <a:outerShdw blurRad="38100" dist="19050" dir="2700000" algn="tl" rotWithShape="0">
                  <a:schemeClr val="dk1">
                    <a:alpha val="40000"/>
                  </a:schemeClr>
                </a:outerShdw>
              </a:effectLst>
            </a:rPr>
            <a:t>(by marital status + age) on </a:t>
          </a:r>
          <a:r>
            <a:rPr lang="en-US" sz="1600" b="0" kern="1200" cap="none" spc="0" err="1">
              <a:ln w="0"/>
              <a:solidFill>
                <a:srgbClr val="54616C"/>
              </a:solidFill>
              <a:effectLst>
                <a:outerShdw blurRad="38100" dist="19050" dir="2700000" algn="tl" rotWithShape="0">
                  <a:schemeClr val="dk1">
                    <a:alpha val="40000"/>
                  </a:schemeClr>
                </a:outerShdw>
              </a:effectLst>
            </a:rPr>
            <a:t>pss</a:t>
          </a:r>
          <a:r>
            <a:rPr lang="en-US" sz="1600" b="0" kern="1200" cap="none" spc="0">
              <a:ln w="0"/>
              <a:solidFill>
                <a:srgbClr val="54616C"/>
              </a:solidFill>
              <a:effectLst>
                <a:outerShdw blurRad="38100" dist="19050" dir="2700000" algn="tl" rotWithShape="0">
                  <a:schemeClr val="dk1">
                    <a:alpha val="40000"/>
                  </a:schemeClr>
                </a:outerShdw>
              </a:effectLst>
            </a:rPr>
            <a:t> + related stressors</a:t>
          </a:r>
        </a:p>
      </dsp:txBody>
      <dsp:txXfrm rot="-20700000">
        <a:off x="3081940" y="805275"/>
        <a:ext cx="1362773" cy="1362773"/>
      </dsp:txXfrm>
    </dsp:sp>
    <dsp:sp modelId="{0226F6F9-9A66-DE45-91CC-45E77C2261EC}">
      <dsp:nvSpPr>
        <dsp:cNvPr id="0" name=""/>
        <dsp:cNvSpPr/>
      </dsp:nvSpPr>
      <dsp:spPr>
        <a:xfrm>
          <a:off x="2904449" y="2260472"/>
          <a:ext cx="4360875" cy="4360875"/>
        </a:xfrm>
        <a:prstGeom prst="circularArrow">
          <a:avLst>
            <a:gd name="adj1" fmla="val 4688"/>
            <a:gd name="adj2" fmla="val 299029"/>
            <a:gd name="adj3" fmla="val 2549613"/>
            <a:gd name="adj4" fmla="val 15791018"/>
            <a:gd name="adj5" fmla="val 5469"/>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601BBD61-7992-0045-B665-174B961A4D7D}">
      <dsp:nvSpPr>
        <dsp:cNvPr id="0" name=""/>
        <dsp:cNvSpPr/>
      </dsp:nvSpPr>
      <dsp:spPr>
        <a:xfrm>
          <a:off x="722860" y="1425395"/>
          <a:ext cx="3168448" cy="3168448"/>
        </a:xfrm>
        <a:prstGeom prst="leftCircularArrow">
          <a:avLst>
            <a:gd name="adj1" fmla="val 6452"/>
            <a:gd name="adj2" fmla="val 429999"/>
            <a:gd name="adj3" fmla="val 10489124"/>
            <a:gd name="adj4" fmla="val 14837806"/>
            <a:gd name="adj5" fmla="val 7527"/>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BEA773BE-8E77-ED45-8510-40D08B56A509}">
      <dsp:nvSpPr>
        <dsp:cNvPr id="0" name=""/>
        <dsp:cNvSpPr/>
      </dsp:nvSpPr>
      <dsp:spPr>
        <a:xfrm>
          <a:off x="1987918" y="-267535"/>
          <a:ext cx="3416225" cy="3416225"/>
        </a:xfrm>
        <a:prstGeom prst="circularArrow">
          <a:avLst>
            <a:gd name="adj1" fmla="val 5984"/>
            <a:gd name="adj2" fmla="val 394124"/>
            <a:gd name="adj3" fmla="val 13313824"/>
            <a:gd name="adj4" fmla="val 10508221"/>
            <a:gd name="adj5" fmla="val 6981"/>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FCFC7-5007-4513-85B8-F0CABA547A64}">
      <dsp:nvSpPr>
        <dsp:cNvPr id="0" name=""/>
        <dsp:cNvSpPr/>
      </dsp:nvSpPr>
      <dsp:spPr>
        <a:xfrm>
          <a:off x="110712" y="0"/>
          <a:ext cx="3099214" cy="435133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rtl="0">
            <a:lnSpc>
              <a:spcPct val="90000"/>
            </a:lnSpc>
            <a:spcBef>
              <a:spcPct val="0"/>
            </a:spcBef>
            <a:spcAft>
              <a:spcPct val="35000"/>
            </a:spcAft>
            <a:buNone/>
          </a:pPr>
          <a:endParaRPr lang="en-US" sz="6000" kern="1200">
            <a:latin typeface="Montserrat" pitchFamily="2" charset="77"/>
          </a:endParaRPr>
        </a:p>
      </dsp:txBody>
      <dsp:txXfrm>
        <a:off x="110712" y="0"/>
        <a:ext cx="3099214" cy="1305401"/>
      </dsp:txXfrm>
    </dsp:sp>
    <dsp:sp modelId="{B5979D05-FACC-4A8D-A6EA-7EFC825AD2DD}">
      <dsp:nvSpPr>
        <dsp:cNvPr id="0" name=""/>
        <dsp:cNvSpPr/>
      </dsp:nvSpPr>
      <dsp:spPr>
        <a:xfrm>
          <a:off x="284268" y="3061332"/>
          <a:ext cx="2685664" cy="80817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en-GB" sz="1300" kern="1200">
              <a:latin typeface="Montserrat" pitchFamily="2" charset="77"/>
            </a:rPr>
            <a:t>Ending Child Marriage in Nigeria through Community-Led Media Series</a:t>
          </a:r>
          <a:endParaRPr lang="en-US" sz="1300" kern="1200">
            <a:latin typeface="Montserrat" pitchFamily="2" charset="77"/>
          </a:endParaRPr>
        </a:p>
      </dsp:txBody>
      <dsp:txXfrm>
        <a:off x="307939" y="3085003"/>
        <a:ext cx="2638322" cy="760836"/>
      </dsp:txXfrm>
    </dsp:sp>
    <dsp:sp modelId="{72F1F9E0-F862-47E2-8468-C3F8B41A78C2}">
      <dsp:nvSpPr>
        <dsp:cNvPr id="0" name=""/>
        <dsp:cNvSpPr/>
      </dsp:nvSpPr>
      <dsp:spPr>
        <a:xfrm>
          <a:off x="43440" y="118962"/>
          <a:ext cx="3309379" cy="656719"/>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b="1" kern="1200">
              <a:solidFill>
                <a:schemeClr val="tx2"/>
              </a:solidFill>
              <a:latin typeface="Montserrat" pitchFamily="2" charset="77"/>
            </a:rPr>
            <a:t>OLUBOKA OMOBOWALE</a:t>
          </a:r>
        </a:p>
        <a:p>
          <a:pPr marL="0" lvl="0" indent="0" algn="ctr" defTabSz="711200" rtl="0">
            <a:lnSpc>
              <a:spcPct val="90000"/>
            </a:lnSpc>
            <a:spcBef>
              <a:spcPct val="0"/>
            </a:spcBef>
            <a:spcAft>
              <a:spcPct val="35000"/>
            </a:spcAft>
            <a:buNone/>
          </a:pPr>
          <a:r>
            <a:rPr lang="en-US" sz="1600" b="1" kern="1200">
              <a:solidFill>
                <a:schemeClr val="tx2"/>
              </a:solidFill>
              <a:latin typeface="Montserrat" pitchFamily="2" charset="77"/>
            </a:rPr>
            <a:t>ENCASE PROJECT</a:t>
          </a:r>
        </a:p>
      </dsp:txBody>
      <dsp:txXfrm>
        <a:off x="62675" y="138197"/>
        <a:ext cx="3270909" cy="618249"/>
      </dsp:txXfrm>
    </dsp:sp>
    <dsp:sp modelId="{1C2E7927-412B-41D8-AD93-D2E71EAE562F}">
      <dsp:nvSpPr>
        <dsp:cNvPr id="0" name=""/>
        <dsp:cNvSpPr/>
      </dsp:nvSpPr>
      <dsp:spPr>
        <a:xfrm>
          <a:off x="3791896" y="0"/>
          <a:ext cx="3099214" cy="435133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rtl="0">
            <a:lnSpc>
              <a:spcPct val="90000"/>
            </a:lnSpc>
            <a:spcBef>
              <a:spcPct val="0"/>
            </a:spcBef>
            <a:spcAft>
              <a:spcPct val="35000"/>
            </a:spcAft>
            <a:buNone/>
          </a:pPr>
          <a:endParaRPr lang="en-US" sz="6000" kern="1200">
            <a:latin typeface="Montserrat" pitchFamily="2" charset="77"/>
          </a:endParaRPr>
        </a:p>
      </dsp:txBody>
      <dsp:txXfrm>
        <a:off x="3791896" y="0"/>
        <a:ext cx="3099214" cy="1305401"/>
      </dsp:txXfrm>
    </dsp:sp>
    <dsp:sp modelId="{B5D4FD74-044D-4EB2-98C9-5A7191B8B197}">
      <dsp:nvSpPr>
        <dsp:cNvPr id="0" name=""/>
        <dsp:cNvSpPr/>
      </dsp:nvSpPr>
      <dsp:spPr>
        <a:xfrm>
          <a:off x="4114845" y="3046681"/>
          <a:ext cx="2521897" cy="880612"/>
        </a:xfrm>
        <a:prstGeom prst="roundRect">
          <a:avLst>
            <a:gd name="adj" fmla="val 10000"/>
          </a:avLst>
        </a:prstGeom>
        <a:solidFill>
          <a:schemeClr val="accent3">
            <a:hueOff val="4039423"/>
            <a:satOff val="24360"/>
            <a:lumOff val="-147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en-US" sz="1300" b="0" kern="1200">
              <a:solidFill>
                <a:schemeClr val="bg1"/>
              </a:solidFill>
              <a:latin typeface="Montserrat" pitchFamily="2" charset="77"/>
            </a:rPr>
            <a:t>The Girl Awakening Program in Goma, Democratic Republic of the Congo</a:t>
          </a:r>
        </a:p>
      </dsp:txBody>
      <dsp:txXfrm>
        <a:off x="4140637" y="3072473"/>
        <a:ext cx="2470313" cy="829028"/>
      </dsp:txXfrm>
    </dsp:sp>
    <dsp:sp modelId="{A04A9B5C-41AA-4655-B965-343E4C7C7E43}">
      <dsp:nvSpPr>
        <dsp:cNvPr id="0" name=""/>
        <dsp:cNvSpPr/>
      </dsp:nvSpPr>
      <dsp:spPr>
        <a:xfrm>
          <a:off x="3600720" y="16037"/>
          <a:ext cx="3478933" cy="862596"/>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Montserrat" pitchFamily="2" charset="77"/>
            </a:rPr>
            <a:t> </a:t>
          </a:r>
          <a:r>
            <a:rPr lang="en-US" sz="1600" b="1" kern="1200">
              <a:solidFill>
                <a:schemeClr val="tx2"/>
              </a:solidFill>
              <a:latin typeface="Montserrat" pitchFamily="2" charset="77"/>
            </a:rPr>
            <a:t>CHRISTINA MALLIE</a:t>
          </a:r>
        </a:p>
        <a:p>
          <a:pPr marL="0" lvl="0" indent="0" algn="ctr" defTabSz="711200" rtl="0">
            <a:lnSpc>
              <a:spcPct val="90000"/>
            </a:lnSpc>
            <a:spcBef>
              <a:spcPct val="0"/>
            </a:spcBef>
            <a:spcAft>
              <a:spcPct val="35000"/>
            </a:spcAft>
            <a:buNone/>
          </a:pPr>
          <a:r>
            <a:rPr lang="en-US" sz="1600" b="1" kern="1200">
              <a:solidFill>
                <a:schemeClr val="tx2"/>
              </a:solidFill>
              <a:latin typeface="Montserrat" pitchFamily="2" charset="77"/>
            </a:rPr>
            <a:t>COLOURS OF CONNECTION</a:t>
          </a:r>
        </a:p>
      </dsp:txBody>
      <dsp:txXfrm>
        <a:off x="3625985" y="41302"/>
        <a:ext cx="3428403" cy="8120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14F0E9-CC53-8E46-A486-30D2F871AD8C}">
      <dsp:nvSpPr>
        <dsp:cNvPr id="0" name=""/>
        <dsp:cNvSpPr/>
      </dsp:nvSpPr>
      <dsp:spPr>
        <a:xfrm>
          <a:off x="9796" y="154784"/>
          <a:ext cx="2112832" cy="1392231"/>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Comic Sans MS" panose="030F0902030302020204" pitchFamily="66" charset="0"/>
            </a:rPr>
            <a:t>Situation Analysis</a:t>
          </a:r>
        </a:p>
      </dsp:txBody>
      <dsp:txXfrm>
        <a:off x="50573" y="195561"/>
        <a:ext cx="2031278" cy="1310677"/>
      </dsp:txXfrm>
    </dsp:sp>
    <dsp:sp modelId="{5398AB06-1C7B-E242-BFB9-DCC983B45E33}">
      <dsp:nvSpPr>
        <dsp:cNvPr id="0" name=""/>
        <dsp:cNvSpPr/>
      </dsp:nvSpPr>
      <dsp:spPr>
        <a:xfrm rot="108754">
          <a:off x="2250074" y="752830"/>
          <a:ext cx="270462" cy="27962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2250094" y="807472"/>
        <a:ext cx="189323" cy="167775"/>
      </dsp:txXfrm>
    </dsp:sp>
    <dsp:sp modelId="{D8691595-300E-0448-B8CB-F4AB0EEF47D2}">
      <dsp:nvSpPr>
        <dsp:cNvPr id="0" name=""/>
        <dsp:cNvSpPr/>
      </dsp:nvSpPr>
      <dsp:spPr>
        <a:xfrm>
          <a:off x="2632680" y="274251"/>
          <a:ext cx="2052836" cy="1317405"/>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Comic Sans MS" panose="030F0902030302020204" pitchFamily="66" charset="0"/>
            </a:rPr>
            <a:t>Baseline Survey</a:t>
          </a:r>
        </a:p>
      </dsp:txBody>
      <dsp:txXfrm>
        <a:off x="2671265" y="312836"/>
        <a:ext cx="1975666" cy="1240235"/>
      </dsp:txXfrm>
    </dsp:sp>
    <dsp:sp modelId="{1AC27D0C-9BD2-414E-B6E1-C6D9F816AB84}">
      <dsp:nvSpPr>
        <dsp:cNvPr id="0" name=""/>
        <dsp:cNvSpPr/>
      </dsp:nvSpPr>
      <dsp:spPr>
        <a:xfrm rot="21421115">
          <a:off x="4801810" y="727187"/>
          <a:ext cx="247231" cy="27962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4801860" y="785041"/>
        <a:ext cx="173062" cy="167775"/>
      </dsp:txXfrm>
    </dsp:sp>
    <dsp:sp modelId="{C28D63CA-6F1A-3F4D-B5BC-E4F1A0A5175C}">
      <dsp:nvSpPr>
        <dsp:cNvPr id="0" name=""/>
        <dsp:cNvSpPr/>
      </dsp:nvSpPr>
      <dsp:spPr>
        <a:xfrm>
          <a:off x="5151359" y="101787"/>
          <a:ext cx="2909134" cy="135537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Comic Sans MS" panose="030F0902030302020204" pitchFamily="66" charset="0"/>
            </a:rPr>
            <a:t>Intervention</a:t>
          </a:r>
        </a:p>
        <a:p>
          <a:pPr marL="0" lvl="0" indent="0" algn="ctr" defTabSz="1066800">
            <a:lnSpc>
              <a:spcPct val="90000"/>
            </a:lnSpc>
            <a:spcBef>
              <a:spcPct val="0"/>
            </a:spcBef>
            <a:spcAft>
              <a:spcPct val="35000"/>
            </a:spcAft>
            <a:buNone/>
          </a:pPr>
          <a:r>
            <a:rPr lang="en-GB" sz="2400" kern="1200">
              <a:latin typeface="Comic Sans MS" panose="030F0902030302020204" pitchFamily="66" charset="0"/>
            </a:rPr>
            <a:t>(“BURINA”</a:t>
          </a:r>
        </a:p>
        <a:p>
          <a:pPr marL="0" lvl="0" indent="0" algn="ctr" defTabSz="1066800">
            <a:lnSpc>
              <a:spcPct val="90000"/>
            </a:lnSpc>
            <a:spcBef>
              <a:spcPct val="0"/>
            </a:spcBef>
            <a:spcAft>
              <a:spcPct val="35000"/>
            </a:spcAft>
            <a:buNone/>
          </a:pPr>
          <a:r>
            <a:rPr lang="en-GB" sz="2400" kern="1200">
              <a:latin typeface="Comic Sans MS" panose="030F0902030302020204" pitchFamily="66" charset="0"/>
            </a:rPr>
            <a:t>Radio Drama)</a:t>
          </a:r>
          <a:r>
            <a:rPr lang="en-GB" sz="2200" kern="1200"/>
            <a:t> </a:t>
          </a:r>
        </a:p>
      </dsp:txBody>
      <dsp:txXfrm>
        <a:off x="5191057" y="141485"/>
        <a:ext cx="2829738" cy="1275978"/>
      </dsp:txXfrm>
    </dsp:sp>
    <dsp:sp modelId="{EEA14EF4-9599-3544-8D07-52DE604A742A}">
      <dsp:nvSpPr>
        <dsp:cNvPr id="0" name=""/>
        <dsp:cNvSpPr/>
      </dsp:nvSpPr>
      <dsp:spPr>
        <a:xfrm rot="89632">
          <a:off x="8154743" y="682661"/>
          <a:ext cx="199948" cy="27962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8154753" y="737804"/>
        <a:ext cx="139964" cy="167775"/>
      </dsp:txXfrm>
    </dsp:sp>
    <dsp:sp modelId="{5B126BC9-E3ED-4840-9574-088F028B46D0}">
      <dsp:nvSpPr>
        <dsp:cNvPr id="0" name=""/>
        <dsp:cNvSpPr/>
      </dsp:nvSpPr>
      <dsp:spPr>
        <a:xfrm>
          <a:off x="8437628" y="67047"/>
          <a:ext cx="1814173" cy="1567704"/>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a:latin typeface="Comic Sans MS" panose="030F0902030302020204" pitchFamily="66" charset="0"/>
            </a:rPr>
            <a:t>Endline Survey</a:t>
          </a:r>
        </a:p>
      </dsp:txBody>
      <dsp:txXfrm>
        <a:off x="8483544" y="112963"/>
        <a:ext cx="1722341" cy="147587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B80E1-C87B-5041-9B6D-5BC1A926BD21}">
      <dsp:nvSpPr>
        <dsp:cNvPr id="0" name=""/>
        <dsp:cNvSpPr/>
      </dsp:nvSpPr>
      <dsp:spPr>
        <a:xfrm>
          <a:off x="42366" y="1107"/>
          <a:ext cx="1668177" cy="1000906"/>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Loneliness</a:t>
          </a:r>
        </a:p>
      </dsp:txBody>
      <dsp:txXfrm>
        <a:off x="42366" y="1107"/>
        <a:ext cx="1668177" cy="1000906"/>
      </dsp:txXfrm>
    </dsp:sp>
    <dsp:sp modelId="{0D23B2B7-DFFF-9949-A366-FD15FB0FD8D5}">
      <dsp:nvSpPr>
        <dsp:cNvPr id="0" name=""/>
        <dsp:cNvSpPr/>
      </dsp:nvSpPr>
      <dsp:spPr>
        <a:xfrm>
          <a:off x="1851321" y="0"/>
          <a:ext cx="1668177" cy="1000906"/>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Sad</a:t>
          </a:r>
        </a:p>
      </dsp:txBody>
      <dsp:txXfrm>
        <a:off x="1851321" y="0"/>
        <a:ext cx="1668177" cy="1000906"/>
      </dsp:txXfrm>
    </dsp:sp>
    <dsp:sp modelId="{A6675AFC-E95F-E141-AF42-AD031C60E650}">
      <dsp:nvSpPr>
        <dsp:cNvPr id="0" name=""/>
        <dsp:cNvSpPr/>
      </dsp:nvSpPr>
      <dsp:spPr>
        <a:xfrm>
          <a:off x="3712356" y="1107"/>
          <a:ext cx="1668177" cy="1000906"/>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Hopeless</a:t>
          </a:r>
        </a:p>
      </dsp:txBody>
      <dsp:txXfrm>
        <a:off x="3712356" y="1107"/>
        <a:ext cx="1668177" cy="1000906"/>
      </dsp:txXfrm>
    </dsp:sp>
    <dsp:sp modelId="{F25FFEB2-603C-314F-BE0A-24C36255DFF6}">
      <dsp:nvSpPr>
        <dsp:cNvPr id="0" name=""/>
        <dsp:cNvSpPr/>
      </dsp:nvSpPr>
      <dsp:spPr>
        <a:xfrm>
          <a:off x="0" y="1028964"/>
          <a:ext cx="1668177" cy="1000906"/>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Anxiety</a:t>
          </a:r>
        </a:p>
      </dsp:txBody>
      <dsp:txXfrm>
        <a:off x="0" y="1028964"/>
        <a:ext cx="1668177" cy="1000906"/>
      </dsp:txXfrm>
    </dsp:sp>
    <dsp:sp modelId="{6A9C11E7-E330-2E4F-8741-01DE6DB53A9E}">
      <dsp:nvSpPr>
        <dsp:cNvPr id="0" name=""/>
        <dsp:cNvSpPr/>
      </dsp:nvSpPr>
      <dsp:spPr>
        <a:xfrm>
          <a:off x="1877361" y="1168831"/>
          <a:ext cx="1668177" cy="1000906"/>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Suicidal Thoughts</a:t>
          </a:r>
        </a:p>
      </dsp:txBody>
      <dsp:txXfrm>
        <a:off x="1877361" y="1168831"/>
        <a:ext cx="1668177" cy="1000906"/>
      </dsp:txXfrm>
    </dsp:sp>
    <dsp:sp modelId="{8D0C9A55-599C-AE4C-A9D9-485AD2C0561D}">
      <dsp:nvSpPr>
        <dsp:cNvPr id="0" name=""/>
        <dsp:cNvSpPr/>
      </dsp:nvSpPr>
      <dsp:spPr>
        <a:xfrm>
          <a:off x="3712356" y="1168831"/>
          <a:ext cx="1668177" cy="1000906"/>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Low Self Esteem</a:t>
          </a:r>
        </a:p>
      </dsp:txBody>
      <dsp:txXfrm>
        <a:off x="3712356" y="1168831"/>
        <a:ext cx="1668177" cy="10009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FCFC7-5007-4513-85B8-F0CABA547A64}">
      <dsp:nvSpPr>
        <dsp:cNvPr id="0" name=""/>
        <dsp:cNvSpPr/>
      </dsp:nvSpPr>
      <dsp:spPr>
        <a:xfrm>
          <a:off x="2880" y="0"/>
          <a:ext cx="3084553" cy="435133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rtl="0">
            <a:lnSpc>
              <a:spcPct val="90000"/>
            </a:lnSpc>
            <a:spcBef>
              <a:spcPct val="0"/>
            </a:spcBef>
            <a:spcAft>
              <a:spcPct val="35000"/>
            </a:spcAft>
            <a:buNone/>
          </a:pPr>
          <a:endParaRPr lang="en-US" sz="6000" kern="1200">
            <a:latin typeface="Montserrat" pitchFamily="2" charset="77"/>
          </a:endParaRPr>
        </a:p>
      </dsp:txBody>
      <dsp:txXfrm>
        <a:off x="2880" y="0"/>
        <a:ext cx="3084553" cy="1305401"/>
      </dsp:txXfrm>
    </dsp:sp>
    <dsp:sp modelId="{B5979D05-FACC-4A8D-A6EA-7EFC825AD2DD}">
      <dsp:nvSpPr>
        <dsp:cNvPr id="0" name=""/>
        <dsp:cNvSpPr/>
      </dsp:nvSpPr>
      <dsp:spPr>
        <a:xfrm>
          <a:off x="260240" y="3061332"/>
          <a:ext cx="2479247" cy="80817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en-US" sz="1300" kern="1200">
              <a:latin typeface="Montserrat" pitchFamily="2" charset="77"/>
            </a:rPr>
            <a:t>Integration of MHPSS into </a:t>
          </a:r>
          <a:r>
            <a:rPr lang="en-GB" sz="1300" kern="1200">
              <a:latin typeface="Montserrat" pitchFamily="2" charset="77"/>
            </a:rPr>
            <a:t>education programming through the Interpersonal Psychotherapy Group </a:t>
          </a:r>
          <a:endParaRPr lang="en-US" sz="1300" kern="1200">
            <a:latin typeface="Montserrat" pitchFamily="2" charset="77"/>
          </a:endParaRPr>
        </a:p>
      </dsp:txBody>
      <dsp:txXfrm>
        <a:off x="283911" y="3085003"/>
        <a:ext cx="2431905" cy="760836"/>
      </dsp:txXfrm>
    </dsp:sp>
    <dsp:sp modelId="{72F1F9E0-F862-47E2-8468-C3F8B41A78C2}">
      <dsp:nvSpPr>
        <dsp:cNvPr id="0" name=""/>
        <dsp:cNvSpPr/>
      </dsp:nvSpPr>
      <dsp:spPr>
        <a:xfrm>
          <a:off x="162788" y="118962"/>
          <a:ext cx="2867847" cy="656719"/>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b="1" kern="1200">
              <a:solidFill>
                <a:schemeClr val="tx2"/>
              </a:solidFill>
              <a:latin typeface="Montserrat" pitchFamily="2" charset="77"/>
            </a:rPr>
            <a:t>SAM MUHUMUZA</a:t>
          </a:r>
        </a:p>
        <a:p>
          <a:pPr marL="0" lvl="0" indent="0" algn="ctr" defTabSz="622300" rtl="0">
            <a:lnSpc>
              <a:spcPct val="90000"/>
            </a:lnSpc>
            <a:spcBef>
              <a:spcPct val="0"/>
            </a:spcBef>
            <a:spcAft>
              <a:spcPct val="35000"/>
            </a:spcAft>
            <a:buNone/>
          </a:pPr>
          <a:r>
            <a:rPr lang="en-US" sz="1400" b="1" kern="1200">
              <a:solidFill>
                <a:schemeClr val="tx2"/>
              </a:solidFill>
              <a:latin typeface="Montserrat" pitchFamily="2" charset="77"/>
            </a:rPr>
            <a:t>WINDLE INTERNATIONAL UGANDA</a:t>
          </a:r>
        </a:p>
      </dsp:txBody>
      <dsp:txXfrm>
        <a:off x="182023" y="138197"/>
        <a:ext cx="2829377" cy="618249"/>
      </dsp:txXfrm>
    </dsp:sp>
    <dsp:sp modelId="{1C2E7927-412B-41D8-AD93-D2E71EAE562F}">
      <dsp:nvSpPr>
        <dsp:cNvPr id="0" name=""/>
        <dsp:cNvSpPr/>
      </dsp:nvSpPr>
      <dsp:spPr>
        <a:xfrm>
          <a:off x="3738977" y="0"/>
          <a:ext cx="3084553" cy="435133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rtl="0">
            <a:lnSpc>
              <a:spcPct val="90000"/>
            </a:lnSpc>
            <a:spcBef>
              <a:spcPct val="0"/>
            </a:spcBef>
            <a:spcAft>
              <a:spcPct val="35000"/>
            </a:spcAft>
            <a:buNone/>
          </a:pPr>
          <a:endParaRPr lang="en-US" sz="6000" kern="1200">
            <a:latin typeface="Montserrat" pitchFamily="2" charset="77"/>
          </a:endParaRPr>
        </a:p>
      </dsp:txBody>
      <dsp:txXfrm>
        <a:off x="3738977" y="0"/>
        <a:ext cx="3084553" cy="1305401"/>
      </dsp:txXfrm>
    </dsp:sp>
    <dsp:sp modelId="{B5D4FD74-044D-4EB2-98C9-5A7191B8B197}">
      <dsp:nvSpPr>
        <dsp:cNvPr id="0" name=""/>
        <dsp:cNvSpPr/>
      </dsp:nvSpPr>
      <dsp:spPr>
        <a:xfrm>
          <a:off x="4001117" y="2919094"/>
          <a:ext cx="2653781" cy="1135788"/>
        </a:xfrm>
        <a:prstGeom prst="roundRect">
          <a:avLst>
            <a:gd name="adj" fmla="val 10000"/>
          </a:avLst>
        </a:prstGeom>
        <a:solidFill>
          <a:schemeClr val="accent3">
            <a:hueOff val="4039423"/>
            <a:satOff val="24360"/>
            <a:lumOff val="-147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en-US" sz="1300" b="0" kern="1200">
              <a:solidFill>
                <a:schemeClr val="bg1"/>
              </a:solidFill>
              <a:latin typeface="Montserrat" pitchFamily="2" charset="77"/>
            </a:rPr>
            <a:t>Community-based mental health </a:t>
          </a:r>
          <a:r>
            <a:rPr lang="en-GB" sz="1300" b="0" kern="1200">
              <a:solidFill>
                <a:schemeClr val="bg1"/>
              </a:solidFill>
              <a:latin typeface="Montserrat" pitchFamily="2" charset="77"/>
            </a:rPr>
            <a:t>and psychosocial support for survivors of GBV and Harmful Practices in Bangladesh</a:t>
          </a:r>
          <a:endParaRPr lang="en-US" sz="1300" b="0" kern="1200">
            <a:solidFill>
              <a:schemeClr val="bg1"/>
            </a:solidFill>
            <a:latin typeface="Montserrat" pitchFamily="2" charset="77"/>
          </a:endParaRPr>
        </a:p>
      </dsp:txBody>
      <dsp:txXfrm>
        <a:off x="4034383" y="2952360"/>
        <a:ext cx="2587249" cy="1069256"/>
      </dsp:txXfrm>
    </dsp:sp>
    <dsp:sp modelId="{A04A9B5C-41AA-4655-B965-343E4C7C7E43}">
      <dsp:nvSpPr>
        <dsp:cNvPr id="0" name=""/>
        <dsp:cNvSpPr/>
      </dsp:nvSpPr>
      <dsp:spPr>
        <a:xfrm>
          <a:off x="3476994" y="143625"/>
          <a:ext cx="3604930" cy="862596"/>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rtl="0">
            <a:lnSpc>
              <a:spcPct val="90000"/>
            </a:lnSpc>
            <a:spcBef>
              <a:spcPct val="0"/>
            </a:spcBef>
            <a:spcAft>
              <a:spcPct val="35000"/>
            </a:spcAft>
            <a:buNone/>
          </a:pPr>
          <a:r>
            <a:rPr lang="en-US" sz="1500" b="1" kern="1200">
              <a:solidFill>
                <a:schemeClr val="tx2"/>
              </a:solidFill>
              <a:latin typeface="Montserrat" pitchFamily="2" charset="77"/>
            </a:rPr>
            <a:t>ABU NASER</a:t>
          </a:r>
        </a:p>
        <a:p>
          <a:pPr marL="0" lvl="0" indent="0" algn="ctr" defTabSz="666750" rtl="0">
            <a:lnSpc>
              <a:spcPct val="90000"/>
            </a:lnSpc>
            <a:spcBef>
              <a:spcPct val="0"/>
            </a:spcBef>
            <a:spcAft>
              <a:spcPct val="35000"/>
            </a:spcAft>
            <a:buNone/>
          </a:pPr>
          <a:r>
            <a:rPr lang="en-US" sz="1500" b="1" kern="1200">
              <a:solidFill>
                <a:schemeClr val="tx2"/>
              </a:solidFill>
              <a:latin typeface="Montserrat" pitchFamily="2" charset="77"/>
            </a:rPr>
            <a:t>UNFP BANGLADESH</a:t>
          </a:r>
        </a:p>
      </dsp:txBody>
      <dsp:txXfrm>
        <a:off x="3502259" y="168890"/>
        <a:ext cx="3554400" cy="81206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D6A1E2-3CED-3C47-A001-604237F0BCFC}" type="datetimeFigureOut">
              <a:rPr lang="en-GB" smtClean="0"/>
              <a:t>20/03/2024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344AA3-3D3A-1446-BE44-094BCDF1EDC8}" type="slidenum">
              <a:rPr lang="en-GB" smtClean="0"/>
              <a:t>‹#›</a:t>
            </a:fld>
            <a:endParaRPr lang="en-GB"/>
          </a:p>
        </p:txBody>
      </p:sp>
    </p:spTree>
    <p:extLst>
      <p:ext uri="{BB962C8B-B14F-4D97-AF65-F5344CB8AC3E}">
        <p14:creationId xmlns:p14="http://schemas.microsoft.com/office/powerpoint/2010/main" val="2253735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344AA3-3D3A-1446-BE44-094BCDF1EDC8}" type="slidenum">
              <a:rPr lang="en-GB" smtClean="0"/>
              <a:t>2</a:t>
            </a:fld>
            <a:endParaRPr lang="en-GB"/>
          </a:p>
        </p:txBody>
      </p:sp>
    </p:spTree>
    <p:extLst>
      <p:ext uri="{BB962C8B-B14F-4D97-AF65-F5344CB8AC3E}">
        <p14:creationId xmlns:p14="http://schemas.microsoft.com/office/powerpoint/2010/main" val="3829842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buFont typeface="Wingdings" pitchFamily="2" charset="2"/>
              <a:buChar char="Ø"/>
            </a:pPr>
            <a:r>
              <a:rPr lang="en-US" sz="1200">
                <a:solidFill>
                  <a:srgbClr val="FF0000"/>
                </a:solidFill>
                <a:latin typeface="Arial" panose="020B0604020202020204" pitchFamily="34" charset="0"/>
                <a:cs typeface="Arial" panose="020B0604020202020204" pitchFamily="34" charset="0"/>
              </a:rPr>
              <a:t>Never-married &amp; no sexual violence = 8.5%</a:t>
            </a:r>
          </a:p>
          <a:p>
            <a:pPr marL="285750" indent="-285750">
              <a:lnSpc>
                <a:spcPct val="150000"/>
              </a:lnSpc>
              <a:buFont typeface="Wingdings" pitchFamily="2" charset="2"/>
              <a:buChar char="Ø"/>
            </a:pPr>
            <a:r>
              <a:rPr lang="en-US" sz="1200">
                <a:solidFill>
                  <a:srgbClr val="FF0000"/>
                </a:solidFill>
                <a:latin typeface="Arial" panose="020B0604020202020204" pitchFamily="34" charset="0"/>
                <a:cs typeface="Arial" panose="020B0604020202020204" pitchFamily="34" charset="0"/>
              </a:rPr>
              <a:t>Married 18+ &amp; no sexual violence = 8.9%</a:t>
            </a:r>
          </a:p>
          <a:p>
            <a:pPr marL="285750" indent="-285750">
              <a:lnSpc>
                <a:spcPct val="150000"/>
              </a:lnSpc>
              <a:buFont typeface="Wingdings" pitchFamily="2" charset="2"/>
              <a:buChar char="Ø"/>
            </a:pPr>
            <a:r>
              <a:rPr lang="en-US" sz="1200">
                <a:solidFill>
                  <a:srgbClr val="FF0000"/>
                </a:solidFill>
                <a:latin typeface="Arial" panose="020B0604020202020204" pitchFamily="34" charset="0"/>
                <a:cs typeface="Arial" panose="020B0604020202020204" pitchFamily="34" charset="0"/>
              </a:rPr>
              <a:t>Married before 18 years &amp; no sexual violence = 10.7%</a:t>
            </a:r>
          </a:p>
          <a:p>
            <a:pPr marL="285750" indent="-285750">
              <a:lnSpc>
                <a:spcPct val="150000"/>
              </a:lnSpc>
              <a:buFont typeface="Wingdings" pitchFamily="2" charset="2"/>
              <a:buChar char="Ø"/>
            </a:pPr>
            <a:r>
              <a:rPr lang="en-US" sz="1200">
                <a:solidFill>
                  <a:srgbClr val="FF0000"/>
                </a:solidFill>
                <a:latin typeface="Arial" panose="020B0604020202020204" pitchFamily="34" charset="0"/>
                <a:cs typeface="Arial" panose="020B0604020202020204" pitchFamily="34" charset="0"/>
              </a:rPr>
              <a:t>Never-married &amp; sexual violence = 19.7%</a:t>
            </a:r>
          </a:p>
          <a:p>
            <a:pPr marL="285750" indent="-285750">
              <a:lnSpc>
                <a:spcPct val="150000"/>
              </a:lnSpc>
              <a:buFont typeface="Wingdings" pitchFamily="2" charset="2"/>
              <a:buChar char="Ø"/>
            </a:pPr>
            <a:r>
              <a:rPr lang="en-US" sz="1200">
                <a:solidFill>
                  <a:srgbClr val="FF0000"/>
                </a:solidFill>
                <a:latin typeface="Arial" panose="020B0604020202020204" pitchFamily="34" charset="0"/>
                <a:cs typeface="Arial" panose="020B0604020202020204" pitchFamily="34" charset="0"/>
              </a:rPr>
              <a:t>Married 18+ &amp; sexual violence = 20.7%</a:t>
            </a:r>
          </a:p>
          <a:p>
            <a:pPr marL="285750" indent="-285750">
              <a:lnSpc>
                <a:spcPct val="150000"/>
              </a:lnSpc>
              <a:buFont typeface="Wingdings" pitchFamily="2" charset="2"/>
              <a:buChar char="Ø"/>
            </a:pPr>
            <a:r>
              <a:rPr lang="en-US" sz="1200">
                <a:solidFill>
                  <a:srgbClr val="FF0000"/>
                </a:solidFill>
                <a:latin typeface="Arial" panose="020B0604020202020204" pitchFamily="34" charset="0"/>
                <a:cs typeface="Arial" panose="020B0604020202020204" pitchFamily="34" charset="0"/>
              </a:rPr>
              <a:t>Married before 18 years &amp; sexual violence = 24.2%</a:t>
            </a:r>
          </a:p>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7C33E1-4689-42EB-B5CD-D7FDFD3F4274}"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494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a:t>An average of 40,000 children and young women under the age of 18 are married every day. This is around 15 million each year. More than 60% of child brides in developing countries have no formal education. Today, there are more than 700 million women alive who were married before their 18th birthday. This is the equivalent of one in 10 of the world’s population. If we do not accelerate efforts to protect girls, there will be 950 million girls and women who will have been affected by child marriage by 2030.</a:t>
            </a:r>
            <a:endParaRPr/>
          </a:p>
          <a:p>
            <a:pPr marL="0" lvl="0" indent="0" algn="l" rtl="0">
              <a:spcBef>
                <a:spcPts val="0"/>
              </a:spcBef>
              <a:spcAft>
                <a:spcPts val="0"/>
              </a:spcAft>
              <a:buSzPts val="1400"/>
              <a:buNone/>
            </a:pPr>
            <a:br>
              <a:rPr lang="en-US"/>
            </a:br>
            <a:r>
              <a:rPr lang="en-US"/>
              <a:t> While there has been </a:t>
            </a:r>
            <a:r>
              <a:rPr lang="en-US" err="1"/>
              <a:t>alot</a:t>
            </a:r>
            <a:r>
              <a:rPr lang="en-US"/>
              <a:t> of work  being done globally around  protecting those at risk  and  providing  support for survivors,  there have been few interventions which focus particularly at the mental health aspect. </a:t>
            </a:r>
            <a:endParaRPr/>
          </a:p>
          <a:p>
            <a:pPr marL="0" lvl="0" indent="0" algn="l" rtl="0">
              <a:spcBef>
                <a:spcPts val="0"/>
              </a:spcBef>
              <a:spcAft>
                <a:spcPts val="0"/>
              </a:spcAft>
              <a:buSzPts val="1400"/>
              <a:buNone/>
            </a:pPr>
            <a:endParaRPr/>
          </a:p>
          <a:p>
            <a:pPr marL="0" lvl="0" indent="0" algn="l" rtl="0">
              <a:spcBef>
                <a:spcPts val="0"/>
              </a:spcBef>
              <a:spcAft>
                <a:spcPts val="0"/>
              </a:spcAft>
              <a:buClr>
                <a:schemeClr val="dk1"/>
              </a:buClr>
              <a:buSzPts val="1100"/>
              <a:buFont typeface="Arial"/>
              <a:buNone/>
            </a:pPr>
            <a:r>
              <a:rPr lang="en-US"/>
              <a:t>In Zimbabwe, common mental disorders such as depression and anxiety are widespread among women and youth who live in contexts of poverty . The </a:t>
            </a:r>
            <a:r>
              <a:rPr lang="en-US" b="1"/>
              <a:t>average number of mental health professionals in LMICs per 100,000 is 6. </a:t>
            </a:r>
            <a:r>
              <a:rPr lang="en-US"/>
              <a:t>Poverty is clearly linked to poorer mental health outcomes, especially in relation to common mental disorders such as depression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Global burden of disease data estimates that in Zimbabwe, around</a:t>
            </a:r>
            <a:r>
              <a:rPr lang="en-US" b="1"/>
              <a:t> 12% of the population Estimates place the prevalence of mental health in primary care settings, </a:t>
            </a:r>
            <a:r>
              <a:rPr lang="en-US"/>
              <a:t>30 percent prevalence of common mental disorders such as anxiety and depression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A review of 21 articles showed that psychological wellbeing, stress, suicidality, substance misuse and other mental disorders have been associated with child marriage, and depression was the most common mental health consequence.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SzPts val="1400"/>
              <a:buNone/>
            </a:pPr>
            <a:r>
              <a:rPr lang="en-US"/>
              <a:t>The conversation around psycho social support mechanisms  is a emerging area of focus  and  little has been done  especially in the research arena.  It is with this context that the </a:t>
            </a:r>
            <a:r>
              <a:rPr lang="en-US" err="1"/>
              <a:t>MarchZim</a:t>
            </a:r>
            <a:r>
              <a:rPr lang="en-US"/>
              <a:t> Project was formed . It is first known study to investigate the mental health consequences of child marriage in the Southern African Development Community</a:t>
            </a:r>
            <a:endParaRPr/>
          </a:p>
          <a:p>
            <a:pPr marL="0" lvl="0" indent="0" algn="l" rtl="0">
              <a:spcBef>
                <a:spcPts val="0"/>
              </a:spcBef>
              <a:spcAft>
                <a:spcPts val="0"/>
              </a:spcAft>
              <a:buSzPts val="1400"/>
              <a:buNone/>
            </a:pPr>
            <a:r>
              <a:rPr lang="en-US"/>
              <a:t>The march-</a:t>
            </a:r>
            <a:r>
              <a:rPr lang="en-US" err="1"/>
              <a:t>zim</a:t>
            </a:r>
            <a:r>
              <a:rPr lang="en-US"/>
              <a:t> project is  a collaborative project between UCL , RMT and WUA .   over the last three years we have been working with 100  women in Mashonaland west  to map the  mental health </a:t>
            </a:r>
            <a:r>
              <a:rPr lang="en-US" err="1"/>
              <a:t>consequensces</a:t>
            </a:r>
            <a:r>
              <a:rPr lang="en-US"/>
              <a:t> of child marriage</a:t>
            </a:r>
            <a:endParaRPr/>
          </a:p>
          <a:p>
            <a:pPr marL="0" lvl="0" indent="0" algn="l" rtl="0">
              <a:spcBef>
                <a:spcPts val="0"/>
              </a:spcBef>
              <a:spcAft>
                <a:spcPts val="0"/>
              </a:spcAft>
              <a:buSzPts val="1400"/>
              <a:buNone/>
            </a:pPr>
            <a:endParaRPr/>
          </a:p>
          <a:p>
            <a:pPr marL="457200" lvl="0" indent="-317500" algn="l" rtl="0">
              <a:spcBef>
                <a:spcPts val="0"/>
              </a:spcBef>
              <a:spcAft>
                <a:spcPts val="0"/>
              </a:spcAft>
              <a:buSzPts val="1400"/>
              <a:buChar char="•"/>
            </a:pPr>
            <a:r>
              <a:rPr lang="en-US"/>
              <a:t>The primary aim is to map and assess pathways of risk, resilience and coping for mental health conditions for women and families, in communities where the occurrence of child marriage is high</a:t>
            </a:r>
            <a:endParaRPr/>
          </a:p>
          <a:p>
            <a:pPr marL="0" lvl="0" indent="0" algn="l" rtl="0">
              <a:spcBef>
                <a:spcPts val="0"/>
              </a:spcBef>
              <a:spcAft>
                <a:spcPts val="0"/>
              </a:spcAft>
              <a:buClr>
                <a:schemeClr val="dk1"/>
              </a:buClr>
              <a:buSzPts val="2300"/>
              <a:buFont typeface="Arial"/>
              <a:buNone/>
            </a:pPr>
            <a:endParaRPr/>
          </a:p>
          <a:p>
            <a:pPr marL="457200" lvl="0" indent="-317500" algn="l" rtl="0">
              <a:spcBef>
                <a:spcPts val="0"/>
              </a:spcBef>
              <a:spcAft>
                <a:spcPts val="0"/>
              </a:spcAft>
              <a:buSzPts val="1400"/>
              <a:buChar char="•"/>
            </a:pPr>
            <a:r>
              <a:rPr lang="en-US"/>
              <a:t>This study is being conducted in Mashonaland Central province, Zimbabwe, which is known to have the highest number of CM and young childbearing women in the country (United Nations, 2018)</a:t>
            </a:r>
            <a:endParaRPr/>
          </a:p>
          <a:p>
            <a:pPr marL="0" lvl="0" indent="0" algn="l" rtl="0">
              <a:spcBef>
                <a:spcPts val="0"/>
              </a:spcBef>
              <a:spcAft>
                <a:spcPts val="0"/>
              </a:spcAft>
              <a:buClr>
                <a:schemeClr val="dk1"/>
              </a:buClr>
              <a:buSzPts val="2200"/>
              <a:buFont typeface="Arial"/>
              <a:buNone/>
            </a:pPr>
            <a:endParaRPr/>
          </a:p>
          <a:p>
            <a:pPr marL="0" lvl="0" indent="0" algn="l" rtl="0">
              <a:spcBef>
                <a:spcPts val="0"/>
              </a:spcBef>
              <a:spcAft>
                <a:spcPts val="0"/>
              </a:spcAft>
              <a:buClr>
                <a:schemeClr val="dk1"/>
              </a:buClr>
              <a:buSzPts val="2200"/>
              <a:buFont typeface="Arial"/>
              <a:buNone/>
            </a:pPr>
            <a:r>
              <a:rPr lang="en-US"/>
              <a:t> This presentation will give a brief overview of some of the findings from the survey and emerging issues which have </a:t>
            </a:r>
            <a:r>
              <a:rPr lang="en-US" err="1"/>
              <a:t>arised</a:t>
            </a:r>
            <a:r>
              <a:rPr lang="en-US"/>
              <a:t> from the initial  analysis and of life and family history interviews. </a:t>
            </a:r>
            <a:endParaRPr/>
          </a:p>
          <a:p>
            <a:pPr marL="0" lvl="0" indent="0" algn="l" rtl="0">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survey was conducted by 100 women from  shamva all survivors of child marriage.  With participants from 17 to over 50 the median age of the respondents was 26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Life History Interviews: Using interviews with child marriage survivors and conversations with stakeholders in the wider community such as teachers and cultural leaders, we  identied the elements which explain how child marriage and the socioeconomic challenges which Zimbabweans face, can affect mental ill-health.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Our aim was also to look at  how child marriage contributes to poorer mental health outcomes, not only among women and girls, but also their families and wider communities. The family history interviews allowed us to do this. Each main participant would  nominate 3 candidates to have an interview with.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Community Conversations  culminated in a theory of change workshop which was conducted earlier  this year. </a:t>
            </a:r>
            <a:endParaRPr/>
          </a:p>
          <a:p>
            <a:pPr marL="0" lvl="0" indent="0" algn="l" rtl="0">
              <a:lnSpc>
                <a:spcPct val="100000"/>
              </a:lnSpc>
              <a:spcBef>
                <a:spcPts val="0"/>
              </a:spcBef>
              <a:spcAft>
                <a:spcPts val="0"/>
              </a:spcAft>
              <a:buSzPts val="1400"/>
              <a:buNone/>
            </a:pPr>
            <a:endParaRPr sz="1500">
              <a:solidFill>
                <a:srgbClr val="050707"/>
              </a:solidFill>
              <a:latin typeface="Montserrat Light"/>
              <a:ea typeface="Montserrat Light"/>
              <a:cs typeface="Montserrat Light"/>
              <a:sym typeface="Montserrat Light"/>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04" name="Google Shape;10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 68% of participants met the cut off for diagnosis of common mental disorders (CMD) basedn the SSQ. </a:t>
            </a:r>
            <a:endParaRPr/>
          </a:p>
          <a:p>
            <a:pPr marL="457200" lvl="0" indent="-317500" algn="l" rtl="0">
              <a:spcBef>
                <a:spcPts val="0"/>
              </a:spcBef>
              <a:spcAft>
                <a:spcPts val="0"/>
              </a:spcAft>
              <a:buSzPts val="1400"/>
              <a:buChar char="●"/>
            </a:pPr>
            <a:r>
              <a:rPr lang="en-US"/>
              <a:t>We found that those with unwanted pregnancies were 5 times more likely to have a CMD (p &lt; 0.01, CI= 1.82, 13.85), in comparison with those who had wanted pregnancies. </a:t>
            </a:r>
            <a:endParaRPr/>
          </a:p>
          <a:p>
            <a:pPr marL="0" lvl="0" indent="0" algn="l" rtl="0">
              <a:spcBef>
                <a:spcPts val="0"/>
              </a:spcBef>
              <a:spcAft>
                <a:spcPts val="0"/>
              </a:spcAft>
              <a:buClr>
                <a:schemeClr val="dk1"/>
              </a:buClr>
              <a:buSzPts val="1100"/>
              <a:buFont typeface="Arial"/>
              <a:buNone/>
            </a:pPr>
            <a:endParaRPr/>
          </a:p>
          <a:p>
            <a:pPr marL="457200" lvl="0" indent="-317500" algn="l" rtl="0">
              <a:spcBef>
                <a:spcPts val="0"/>
              </a:spcBef>
              <a:spcAft>
                <a:spcPts val="0"/>
              </a:spcAft>
              <a:buSzPts val="1400"/>
              <a:buChar char="●"/>
            </a:pPr>
            <a:r>
              <a:rPr lang="en-US"/>
              <a:t>family/partner income reduced the odds of depression by 84% (AOR= 0.16, p &lt; 0.04, CI= 0.03, 0.90), in comparison with those with no income or had selected ‘own business/self’ as their main income source. </a:t>
            </a:r>
            <a:endParaRPr/>
          </a:p>
          <a:p>
            <a:pPr marL="457200" lvl="0" indent="-317500" algn="l" rtl="0">
              <a:spcBef>
                <a:spcPts val="0"/>
              </a:spcBef>
              <a:spcAft>
                <a:spcPts val="0"/>
              </a:spcAft>
              <a:buSzPts val="1400"/>
              <a:buChar char="●"/>
            </a:pPr>
            <a:r>
              <a:rPr lang="en-US"/>
              <a:t>As the age of our participants increased, the odds of developing a common mental health disorder (SSQ) also increased. Given the associations between child marriage and other forms of violence that are related to poorer mental health, such as interpersonal and sexual violence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Note that although it was a Quantitative  survey the women  showed interest in telling their stories.  The survey was done in person and  even with the Yes/no answers  women were keen to give a narrative. </a:t>
            </a:r>
            <a:endParaRPr/>
          </a:p>
        </p:txBody>
      </p:sp>
      <p:sp>
        <p:nvSpPr>
          <p:cNvPr id="127" name="Google Shape;12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Generational trauma </a:t>
            </a:r>
            <a:endParaRPr/>
          </a:p>
          <a:p>
            <a:pPr marL="457200" lvl="0" indent="-317500" algn="l" rtl="0">
              <a:lnSpc>
                <a:spcPct val="100000"/>
              </a:lnSpc>
              <a:spcBef>
                <a:spcPts val="0"/>
              </a:spcBef>
              <a:spcAft>
                <a:spcPts val="0"/>
              </a:spcAft>
              <a:buSzPts val="1400"/>
              <a:buChar char="-"/>
            </a:pPr>
            <a:r>
              <a:rPr lang="en-US"/>
              <a:t> Women with mothers and aunts who had experiences child marriage  were common </a:t>
            </a:r>
            <a:endParaRPr/>
          </a:p>
          <a:p>
            <a:pPr marL="457200" lvl="0" indent="-317500" algn="l" rtl="0">
              <a:lnSpc>
                <a:spcPct val="100000"/>
              </a:lnSpc>
              <a:spcBef>
                <a:spcPts val="0"/>
              </a:spcBef>
              <a:spcAft>
                <a:spcPts val="0"/>
              </a:spcAft>
              <a:buSzPts val="1400"/>
              <a:buChar char="-"/>
            </a:pPr>
            <a:r>
              <a:rPr lang="en-US"/>
              <a:t> Women who  witnessed GBV in their childhoods  expressed  they  were acclimatised to seeing intimate partner violence as norm. Often seeking advice from elders and being told to “hang in there” as this was merely “the nature of all marriages” </a:t>
            </a:r>
            <a:endParaRPr/>
          </a:p>
          <a:p>
            <a:pPr marL="45720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a:t>Economic independence</a:t>
            </a:r>
            <a:endParaRPr/>
          </a:p>
          <a:p>
            <a:pPr marL="457200" lvl="0" indent="-317500" algn="l" rtl="0">
              <a:lnSpc>
                <a:spcPct val="100000"/>
              </a:lnSpc>
              <a:spcBef>
                <a:spcPts val="0"/>
              </a:spcBef>
              <a:spcAft>
                <a:spcPts val="0"/>
              </a:spcAft>
              <a:buSzPts val="1400"/>
              <a:buChar char="-"/>
            </a:pPr>
            <a:r>
              <a:rPr lang="en-US"/>
              <a:t>This was  also  true even  in cases women were the major breadwinner but did not have decision making power over finances   </a:t>
            </a:r>
            <a:endParaRPr/>
          </a:p>
          <a:p>
            <a:pPr marL="457200" lvl="0" indent="-317500" algn="l" rtl="0">
              <a:lnSpc>
                <a:spcPct val="100000"/>
              </a:lnSpc>
              <a:spcBef>
                <a:spcPts val="0"/>
              </a:spcBef>
              <a:spcAft>
                <a:spcPts val="0"/>
              </a:spcAft>
              <a:buSzPts val="1400"/>
              <a:buChar char="-"/>
            </a:pPr>
            <a:r>
              <a:rPr lang="en-US"/>
              <a:t>There was however a contradiction with the information from the survey which  found that family/partner income reduced the odds of depression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 Where women turn to:  </a:t>
            </a:r>
            <a:endParaRPr/>
          </a:p>
          <a:p>
            <a:pPr marL="457200" lvl="0" indent="-317500" algn="l" rtl="0">
              <a:lnSpc>
                <a:spcPct val="100000"/>
              </a:lnSpc>
              <a:spcBef>
                <a:spcPts val="0"/>
              </a:spcBef>
              <a:spcAft>
                <a:spcPts val="0"/>
              </a:spcAft>
              <a:buSzPts val="1400"/>
              <a:buChar char="-"/>
            </a:pPr>
            <a:r>
              <a:rPr lang="en-US"/>
              <a:t>Majority of referrals  were of women who have similar experiences </a:t>
            </a:r>
            <a:endParaRPr/>
          </a:p>
          <a:p>
            <a:pPr marL="457200" lvl="0" indent="-317500" algn="l" rtl="0">
              <a:lnSpc>
                <a:spcPct val="100000"/>
              </a:lnSpc>
              <a:spcBef>
                <a:spcPts val="0"/>
              </a:spcBef>
              <a:spcAft>
                <a:spcPts val="0"/>
              </a:spcAft>
              <a:buSzPts val="1400"/>
              <a:buChar char="-"/>
            </a:pPr>
            <a:r>
              <a:rPr lang="en-US"/>
              <a:t> Faith and the church also emerged as a key source of refuge and mental health support </a:t>
            </a:r>
            <a:endParaRPr/>
          </a:p>
          <a:p>
            <a:pPr marL="457200" lvl="0" indent="-317500" algn="l" rtl="0">
              <a:lnSpc>
                <a:spcPct val="100000"/>
              </a:lnSpc>
              <a:spcBef>
                <a:spcPts val="0"/>
              </a:spcBef>
              <a:spcAft>
                <a:spcPts val="0"/>
              </a:spcAft>
              <a:buSzPts val="1400"/>
              <a:buChar char="-"/>
            </a:pPr>
            <a:r>
              <a:rPr lang="en-US"/>
              <a:t> the role of the “tete”  the sister in law recognised as a key mediator.</a:t>
            </a:r>
            <a:endParaRPr/>
          </a:p>
        </p:txBody>
      </p:sp>
      <p:sp>
        <p:nvSpPr>
          <p:cNvPr id="133" name="Google Shape;133;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6bba1d177b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6bba1d177b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future studies should be longitudinal, assuming it can be done in ways that are safe for women and girls living through intersecting crises</a:t>
            </a:r>
            <a:endParaRPr/>
          </a:p>
          <a:p>
            <a:pPr marL="457200" lvl="0" indent="-317500" algn="l" rtl="0">
              <a:spcBef>
                <a:spcPts val="0"/>
              </a:spcBef>
              <a:spcAft>
                <a:spcPts val="0"/>
              </a:spcAft>
              <a:buSzPts val="1400"/>
              <a:buChar char="-"/>
            </a:pPr>
            <a:r>
              <a:rPr lang="en-US"/>
              <a:t>This will also give access and opportunity to look at  intergenerational </a:t>
            </a:r>
            <a:endParaRPr/>
          </a:p>
          <a:p>
            <a:pPr marL="0" lvl="0" indent="0" algn="l" rtl="0">
              <a:spcBef>
                <a:spcPts val="0"/>
              </a:spcBef>
              <a:spcAft>
                <a:spcPts val="0"/>
              </a:spcAft>
              <a:buNone/>
            </a:pPr>
            <a:endParaRPr/>
          </a:p>
          <a:p>
            <a:pPr marL="0" lvl="0" indent="0" algn="l" rtl="0">
              <a:spcBef>
                <a:spcPts val="0"/>
              </a:spcBef>
              <a:spcAft>
                <a:spcPts val="0"/>
              </a:spcAft>
              <a:buNone/>
            </a:pPr>
            <a:r>
              <a:rPr lang="en-US"/>
              <a:t> The contradictory findings around income need to be further examined. There is a   gap in knowledge of terms of understanding the intersection between child marriages , financial circumstances and mental health </a:t>
            </a:r>
            <a:endParaRPr sz="3200"/>
          </a:p>
          <a:p>
            <a:pPr marL="0" lvl="0" indent="0" algn="just" rtl="0">
              <a:lnSpc>
                <a:spcPct val="150000"/>
              </a:lnSpc>
              <a:spcBef>
                <a:spcPts val="0"/>
              </a:spcBef>
              <a:spcAft>
                <a:spcPts val="0"/>
              </a:spcAft>
              <a:buNone/>
            </a:pPr>
            <a:endParaRPr>
              <a:latin typeface="Times New Roman"/>
              <a:ea typeface="Times New Roman"/>
              <a:cs typeface="Times New Roman"/>
              <a:sym typeface="Times New Roman"/>
            </a:endParaRPr>
          </a:p>
          <a:p>
            <a:pPr marL="0" lvl="0" indent="0" algn="just" rtl="0">
              <a:lnSpc>
                <a:spcPct val="150000"/>
              </a:lnSpc>
              <a:spcBef>
                <a:spcPts val="0"/>
              </a:spcBef>
              <a:spcAft>
                <a:spcPts val="0"/>
              </a:spcAft>
              <a:buNone/>
            </a:pPr>
            <a:endParaRPr>
              <a:latin typeface="Times New Roman"/>
              <a:ea typeface="Times New Roman"/>
              <a:cs typeface="Times New Roman"/>
              <a:sym typeface="Times New Roman"/>
            </a:endParaRPr>
          </a:p>
          <a:p>
            <a:pPr marL="0" lvl="0" indent="0" algn="just" rtl="0">
              <a:lnSpc>
                <a:spcPct val="150000"/>
              </a:lnSpc>
              <a:spcBef>
                <a:spcPts val="0"/>
              </a:spcBef>
              <a:spcAft>
                <a:spcPts val="0"/>
              </a:spcAft>
              <a:buNone/>
            </a:pPr>
            <a:endParaRPr>
              <a:latin typeface="Times New Roman"/>
              <a:ea typeface="Times New Roman"/>
              <a:cs typeface="Times New Roman"/>
              <a:sym typeface="Times New Roman"/>
            </a:endParaRPr>
          </a:p>
          <a:p>
            <a:pPr marL="0" lvl="0" indent="0" algn="just" rtl="0">
              <a:lnSpc>
                <a:spcPct val="150000"/>
              </a:lnSpc>
              <a:spcBef>
                <a:spcPts val="0"/>
              </a:spcBef>
              <a:spcAft>
                <a:spcPts val="0"/>
              </a:spcAft>
              <a:buClr>
                <a:schemeClr val="dk1"/>
              </a:buClr>
              <a:buSzPts val="1100"/>
              <a:buFont typeface="Arial"/>
              <a:buNone/>
            </a:pPr>
            <a:endParaRPr>
              <a:latin typeface="Times New Roman"/>
              <a:ea typeface="Times New Roman"/>
              <a:cs typeface="Times New Roman"/>
              <a:sym typeface="Times New Roman"/>
            </a:endParaRPr>
          </a:p>
        </p:txBody>
      </p:sp>
      <p:sp>
        <p:nvSpPr>
          <p:cNvPr id="143" name="Google Shape;143;g26bba1d177b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fic.tufts.edu</a:t>
            </a:r>
            <a:r>
              <a:rPr lang="en-US"/>
              <a:t>/research-item/child-marriage-in-humanitarian-settings/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76C0AA-F235-4D6F-B915-ACF21E9F6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233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76C0AA-F235-4D6F-B915-ACF21E9F6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430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EC1936-F0B0-A647-B7CD-4962644116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142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Gender and Adolescence: Global Evidence (GAGE) is a ten-year mixed-methods longitudinal research programme exploring the gendered experiences of young people as they move through adolescence and into young adulthood.</a:t>
            </a:r>
            <a:endParaRPr lang="en-GB" b="1"/>
          </a:p>
          <a:p>
            <a:endParaRPr lang="en-GB" b="1"/>
          </a:p>
          <a:p>
            <a:r>
              <a:rPr lang="en-GB"/>
              <a:t>GAGE aims to generate new evidence on ‘what works’ to transform the lives of adolescent girls and boys to enable them to move out of poverty and exclusion, and fast-track social change. </a:t>
            </a:r>
          </a:p>
          <a:p>
            <a:endParaRPr lang="en-GB"/>
          </a:p>
          <a:p>
            <a:r>
              <a:rPr lang="en-GB"/>
              <a:t>GAGE research involves the most vulnerable adolescents, including those who were married as children.</a:t>
            </a:r>
          </a:p>
          <a:p>
            <a:endParaRPr lang="en-GB"/>
          </a:p>
          <a:p>
            <a:r>
              <a:rPr lang="en-GB"/>
              <a: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C1936-F0B0-A647-B7CD-4962644116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0062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Housekeeping: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A warm welcome to people joining us from all around the world – we have around 400 people registered, which </a:t>
            </a:r>
            <a:r>
              <a:rPr lang="en-GB" err="1"/>
              <a:t>underscorces</a:t>
            </a:r>
            <a:r>
              <a:rPr lang="en-GB"/>
              <a:t> the importance of this event, and we are so </a:t>
            </a:r>
            <a:r>
              <a:rPr lang="en-GB" err="1"/>
              <a:t>greatful</a:t>
            </a:r>
            <a:r>
              <a:rPr lang="en-GB"/>
              <a:t> for the opportunity to be here together this afternoon.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We are recording today’s event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Self care notice – we may discuss topics, subjects  and experiences that people may find triggering, we ask that you please feel free to do what is needed for your wellbeing, which may include taking breaks, and coming back to proceedings at another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For those in the room: No planned fire alarms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44AA3-3D3A-1446-BE44-094BCDF1ED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102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7048D-DA7C-42EA-981C-FFB4EB74AB9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2937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7048D-DA7C-42EA-981C-FFB4EB74AB9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5003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EEF64-8EEB-0079-4C8C-7489577E1C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4A8BDF-A6DD-5C25-F0D5-D219F5B26394}"/>
              </a:ext>
            </a:extLst>
          </p:cNvPr>
          <p:cNvSpPr>
            <a:spLocks noGrp="1" noRot="1" noChangeAspect="1"/>
          </p:cNvSpPr>
          <p:nvPr>
            <p:ph type="sldImg"/>
          </p:nvPr>
        </p:nvSpPr>
        <p:spPr>
          <a:xfrm>
            <a:off x="685800" y="379413"/>
            <a:ext cx="5486400" cy="3086100"/>
          </a:xfrm>
        </p:spPr>
      </p:sp>
      <p:sp>
        <p:nvSpPr>
          <p:cNvPr id="3" name="Notes Placeholder 2">
            <a:extLst>
              <a:ext uri="{FF2B5EF4-FFF2-40B4-BE49-F238E27FC236}">
                <a16:creationId xmlns:a16="http://schemas.microsoft.com/office/drawing/2014/main" id="{359A5747-1B44-8253-A7A4-D8DB15BB9669}"/>
              </a:ext>
            </a:extLst>
          </p:cNvPr>
          <p:cNvSpPr>
            <a:spLocks noGrp="1"/>
          </p:cNvSpPr>
          <p:nvPr>
            <p:ph type="body" idx="1"/>
          </p:nvPr>
        </p:nvSpPr>
        <p:spPr>
          <a:xfrm>
            <a:off x="200415" y="3661514"/>
            <a:ext cx="6450905" cy="5482486"/>
          </a:xfrm>
        </p:spPr>
        <p:txBody>
          <a:bodyPr/>
          <a:lstStyle/>
          <a:p>
            <a:endParaRPr lang="en-US" sz="1100"/>
          </a:p>
        </p:txBody>
      </p:sp>
      <p:sp>
        <p:nvSpPr>
          <p:cNvPr id="4" name="Slide Number Placeholder 3">
            <a:extLst>
              <a:ext uri="{FF2B5EF4-FFF2-40B4-BE49-F238E27FC236}">
                <a16:creationId xmlns:a16="http://schemas.microsoft.com/office/drawing/2014/main" id="{2D7F3FAC-0260-78AB-BF38-8C5FA616EC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7048D-DA7C-42EA-981C-FFB4EB74AB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086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Holding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44AA3-3D3A-1446-BE44-094BCDF1ED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910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93344AA3-3D3A-1446-BE44-094BCDF1EDC8}" type="slidenum">
              <a:rPr lang="en-GB" smtClean="0"/>
              <a:t>37</a:t>
            </a:fld>
            <a:endParaRPr lang="en-GB"/>
          </a:p>
        </p:txBody>
      </p:sp>
    </p:spTree>
    <p:extLst>
      <p:ext uri="{BB962C8B-B14F-4D97-AF65-F5344CB8AC3E}">
        <p14:creationId xmlns:p14="http://schemas.microsoft.com/office/powerpoint/2010/main" val="2426453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344AA3-3D3A-1446-BE44-094BCDF1EDC8}" type="slidenum">
              <a:rPr lang="en-GB" smtClean="0"/>
              <a:t>38</a:t>
            </a:fld>
            <a:endParaRPr lang="en-GB"/>
          </a:p>
        </p:txBody>
      </p:sp>
    </p:spTree>
    <p:extLst>
      <p:ext uri="{BB962C8B-B14F-4D97-AF65-F5344CB8AC3E}">
        <p14:creationId xmlns:p14="http://schemas.microsoft.com/office/powerpoint/2010/main" val="215511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344AA3-3D3A-1446-BE44-094BCDF1EDC8}" type="slidenum">
              <a:rPr lang="en-GB" smtClean="0"/>
              <a:t>39</a:t>
            </a:fld>
            <a:endParaRPr lang="en-GB"/>
          </a:p>
        </p:txBody>
      </p:sp>
    </p:spTree>
    <p:extLst>
      <p:ext uri="{BB962C8B-B14F-4D97-AF65-F5344CB8AC3E}">
        <p14:creationId xmlns:p14="http://schemas.microsoft.com/office/powerpoint/2010/main" val="2857361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G"/>
          </a:p>
        </p:txBody>
      </p:sp>
    </p:spTree>
    <p:extLst>
      <p:ext uri="{BB962C8B-B14F-4D97-AF65-F5344CB8AC3E}">
        <p14:creationId xmlns:p14="http://schemas.microsoft.com/office/powerpoint/2010/main" val="4003730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a:solidFill>
                  <a:schemeClr val="accent5">
                    <a:lumMod val="60000"/>
                    <a:lumOff val="40000"/>
                  </a:schemeClr>
                </a:solidFill>
                <a:latin typeface="Comic Sans MS" panose="030F0902030302020204" pitchFamily="66" charset="0"/>
              </a:rPr>
              <a:t>Nigeria, is home to the highest number of child brides with </a:t>
            </a:r>
            <a:r>
              <a:rPr lang="en-US" sz="1100" spc="-25">
                <a:solidFill>
                  <a:srgbClr val="FF0000"/>
                </a:solidFill>
                <a:latin typeface="Comic Sans MS" panose="030F0902030302020204" pitchFamily="66" charset="0"/>
                <a:ea typeface="SimSun" panose="02010600030101010101" pitchFamily="2" charset="-122"/>
              </a:rPr>
              <a:t>o</a:t>
            </a:r>
            <a:r>
              <a:rPr lang="en-US" sz="1100" spc="-25">
                <a:solidFill>
                  <a:srgbClr val="FF0000"/>
                </a:solidFill>
                <a:effectLst/>
                <a:latin typeface="Comic Sans MS" panose="030F0902030302020204" pitchFamily="66" charset="0"/>
                <a:ea typeface="SimSun" panose="02010600030101010101" pitchFamily="2" charset="-122"/>
              </a:rPr>
              <a:t>ver 23 million</a:t>
            </a:r>
            <a:r>
              <a:rPr lang="en-US" sz="1100" spc="-25">
                <a:solidFill>
                  <a:schemeClr val="accent5">
                    <a:lumMod val="60000"/>
                    <a:lumOff val="40000"/>
                  </a:schemeClr>
                </a:solidFill>
                <a:effectLst/>
                <a:latin typeface="Comic Sans MS" panose="030F0902030302020204" pitchFamily="66" charset="0"/>
                <a:ea typeface="SimSun" panose="02010600030101010101" pitchFamily="2" charset="-122"/>
              </a:rPr>
              <a:t> young married girls living  n Nigeria (UNICEF, 2023) </a:t>
            </a:r>
          </a:p>
          <a:p>
            <a:r>
              <a:rPr lang="en-US" sz="1100">
                <a:solidFill>
                  <a:schemeClr val="accent5">
                    <a:lumMod val="60000"/>
                    <a:lumOff val="40000"/>
                  </a:schemeClr>
                </a:solidFill>
                <a:latin typeface="Comic Sans MS" panose="030F0902030302020204" pitchFamily="66" charset="0"/>
              </a:rPr>
              <a:t>Regional Variations 54.8% -</a:t>
            </a:r>
            <a:r>
              <a:rPr lang="en-US" sz="1100" err="1">
                <a:solidFill>
                  <a:schemeClr val="accent5">
                    <a:lumMod val="60000"/>
                    <a:lumOff val="40000"/>
                  </a:schemeClr>
                </a:solidFill>
                <a:latin typeface="Comic Sans MS" panose="030F0902030302020204" pitchFamily="66" charset="0"/>
              </a:rPr>
              <a:t>NorthWest</a:t>
            </a:r>
            <a:r>
              <a:rPr lang="en-US" sz="1100">
                <a:solidFill>
                  <a:schemeClr val="accent5">
                    <a:lumMod val="60000"/>
                    <a:lumOff val="40000"/>
                  </a:schemeClr>
                </a:solidFill>
                <a:latin typeface="Comic Sans MS" panose="030F0902030302020204" pitchFamily="66" charset="0"/>
              </a:rPr>
              <a:t> 52%- </a:t>
            </a:r>
            <a:r>
              <a:rPr lang="en-US" sz="1100" err="1">
                <a:solidFill>
                  <a:schemeClr val="accent5">
                    <a:lumMod val="60000"/>
                    <a:lumOff val="40000"/>
                  </a:schemeClr>
                </a:solidFill>
                <a:latin typeface="Comic Sans MS" panose="030F0902030302020204" pitchFamily="66" charset="0"/>
              </a:rPr>
              <a:t>NorthEast</a:t>
            </a:r>
            <a:r>
              <a:rPr lang="en-US" sz="1100">
                <a:solidFill>
                  <a:schemeClr val="accent5">
                    <a:lumMod val="60000"/>
                    <a:lumOff val="40000"/>
                  </a:schemeClr>
                </a:solidFill>
                <a:latin typeface="Comic Sans MS" panose="030F0902030302020204" pitchFamily="66" charset="0"/>
              </a:rPr>
              <a:t>  with Bauchi having up to 73.8%</a:t>
            </a:r>
          </a:p>
          <a:p>
            <a:endParaRPr lang="en-NG"/>
          </a:p>
        </p:txBody>
      </p:sp>
    </p:spTree>
    <p:extLst>
      <p:ext uri="{BB962C8B-B14F-4D97-AF65-F5344CB8AC3E}">
        <p14:creationId xmlns:p14="http://schemas.microsoft.com/office/powerpoint/2010/main" val="1134211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en-US">
                <a:solidFill>
                  <a:schemeClr val="accent5">
                    <a:lumMod val="60000"/>
                    <a:lumOff val="40000"/>
                  </a:schemeClr>
                </a:solidFill>
                <a:latin typeface="Comic Sans MS" panose="030F0902030302020204" pitchFamily="66" charset="0"/>
              </a:rPr>
              <a:t>10 interviews were conducted, 5 Focus Group Discussions and 5 Key Informant Interviews</a:t>
            </a:r>
            <a:endParaRPr lang="en-US">
              <a:solidFill>
                <a:schemeClr val="accent5">
                  <a:lumMod val="60000"/>
                  <a:lumOff val="40000"/>
                </a:schemeClr>
              </a:solidFill>
            </a:endParaRPr>
          </a:p>
          <a:p>
            <a:pPr algn="just"/>
            <a:r>
              <a:rPr lang="en-US">
                <a:solidFill>
                  <a:schemeClr val="accent5">
                    <a:lumMod val="60000"/>
                    <a:lumOff val="40000"/>
                  </a:schemeClr>
                </a:solidFill>
                <a:latin typeface="Comic Sans MS" panose="030F0902030302020204" pitchFamily="66" charset="0"/>
              </a:rPr>
              <a:t>Focus Group Discussions were held with community dwelling older men and women (&gt;45years)</a:t>
            </a:r>
          </a:p>
          <a:p>
            <a:pPr algn="just"/>
            <a:r>
              <a:rPr lang="en-US">
                <a:solidFill>
                  <a:schemeClr val="accent5">
                    <a:lumMod val="60000"/>
                    <a:lumOff val="40000"/>
                  </a:schemeClr>
                </a:solidFill>
                <a:latin typeface="Comic Sans MS" panose="030F0902030302020204" pitchFamily="66" charset="0"/>
              </a:rPr>
              <a:t>Younger men and women (&lt;45 years)</a:t>
            </a:r>
          </a:p>
          <a:p>
            <a:pPr algn="just"/>
            <a:r>
              <a:rPr lang="en-US">
                <a:solidFill>
                  <a:schemeClr val="accent5">
                    <a:lumMod val="60000"/>
                    <a:lumOff val="40000"/>
                  </a:schemeClr>
                </a:solidFill>
                <a:latin typeface="Comic Sans MS" panose="030F0902030302020204" pitchFamily="66" charset="0"/>
              </a:rPr>
              <a:t>Child brides(&lt; 18years)</a:t>
            </a:r>
            <a:endParaRPr lang="en-US">
              <a:solidFill>
                <a:schemeClr val="accent5">
                  <a:lumMod val="60000"/>
                  <a:lumOff val="40000"/>
                </a:schemeClr>
              </a:solidFill>
            </a:endParaRPr>
          </a:p>
          <a:p>
            <a:pPr marL="457200" marR="0" lvl="0" indent="-298450" algn="just"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solidFill>
                  <a:schemeClr val="accent5">
                    <a:lumMod val="60000"/>
                    <a:lumOff val="40000"/>
                  </a:schemeClr>
                </a:solidFill>
                <a:latin typeface="Comic Sans MS" panose="030F0902030302020204" pitchFamily="66" charset="0"/>
              </a:rPr>
              <a:t>Key informant interviews were held with, women leader, community leader, religious leaders, and a child bride</a:t>
            </a:r>
          </a:p>
          <a:p>
            <a:pPr marL="457200" marR="0" lvl="0" indent="-298450" algn="just"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a:effectLst/>
                <a:latin typeface="Comic Sans MS" panose="030F0902030302020204" pitchFamily="66" charset="0"/>
                <a:ea typeface="Times New Roman" panose="02020603050405020304" pitchFamily="18" charset="0"/>
                <a:cs typeface="Times New Roman" panose="02020603050405020304" pitchFamily="18" charset="0"/>
              </a:rPr>
              <a:t>These themes were more recurrent among the FGDs with older women who married as girls and child brides.</a:t>
            </a:r>
            <a:endParaRPr lang="en-NG" sz="1100">
              <a:effectLst/>
              <a:latin typeface="Comic Sans MS" panose="030F0902030302020204" pitchFamily="66" charset="0"/>
              <a:ea typeface="Times New Roman" panose="02020603050405020304" pitchFamily="18" charset="0"/>
              <a:cs typeface="Times New Roman" panose="02020603050405020304" pitchFamily="18" charset="0"/>
            </a:endParaRPr>
          </a:p>
          <a:p>
            <a:pPr marL="457200" marR="0" lvl="0" indent="-298450" algn="just" defTabSz="914400" rtl="0" eaLnBrk="1" fontAlgn="auto" latinLnBrk="0" hangingPunct="1">
              <a:lnSpc>
                <a:spcPct val="100000"/>
              </a:lnSpc>
              <a:spcBef>
                <a:spcPts val="0"/>
              </a:spcBef>
              <a:spcAft>
                <a:spcPts val="0"/>
              </a:spcAft>
              <a:buClr>
                <a:srgbClr val="000000"/>
              </a:buClr>
              <a:buSzPts val="1100"/>
              <a:buFont typeface="Arial"/>
              <a:buChar char="●"/>
              <a:tabLst/>
              <a:defRPr/>
            </a:pPr>
            <a:r>
              <a:rPr lang="en-NG" sz="1100">
                <a:latin typeface="Comic Sans MS" panose="030F0902030302020204" pitchFamily="66" charset="0"/>
              </a:rPr>
              <a:t>LAC  gave valuable contributions to the culturally sensitive contents of the radio drama.</a:t>
            </a:r>
          </a:p>
          <a:p>
            <a:pPr algn="just"/>
            <a:endParaRPr lang="en-US">
              <a:solidFill>
                <a:schemeClr val="accent5">
                  <a:lumMod val="60000"/>
                  <a:lumOff val="40000"/>
                </a:schemeClr>
              </a:solidFill>
              <a:latin typeface="Comic Sans MS" panose="030F0902030302020204" pitchFamily="66" charset="0"/>
            </a:endParaRPr>
          </a:p>
          <a:p>
            <a:pPr algn="just"/>
            <a:endParaRPr lang="en-US">
              <a:solidFill>
                <a:schemeClr val="accent5">
                  <a:lumMod val="60000"/>
                  <a:lumOff val="40000"/>
                </a:schemeClr>
              </a:solidFill>
              <a:latin typeface="Comic Sans MS" panose="030F0902030302020204" pitchFamily="66" charset="0"/>
            </a:endParaRPr>
          </a:p>
          <a:p>
            <a:endParaRPr lang="en-NG"/>
          </a:p>
        </p:txBody>
      </p:sp>
    </p:spTree>
    <p:extLst>
      <p:ext uri="{BB962C8B-B14F-4D97-AF65-F5344CB8AC3E}">
        <p14:creationId xmlns:p14="http://schemas.microsoft.com/office/powerpoint/2010/main" val="192501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344AA3-3D3A-1446-BE44-094BCDF1EDC8}" type="slidenum">
              <a:rPr lang="en-GB" smtClean="0"/>
              <a:t>5</a:t>
            </a:fld>
            <a:endParaRPr lang="en-GB"/>
          </a:p>
        </p:txBody>
      </p:sp>
    </p:spTree>
    <p:extLst>
      <p:ext uri="{BB962C8B-B14F-4D97-AF65-F5344CB8AC3E}">
        <p14:creationId xmlns:p14="http://schemas.microsoft.com/office/powerpoint/2010/main" val="313427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G"/>
              <a:t>Girls at risk , ever married , married girls.</a:t>
            </a:r>
          </a:p>
        </p:txBody>
      </p:sp>
    </p:spTree>
    <p:extLst>
      <p:ext uri="{BB962C8B-B14F-4D97-AF65-F5344CB8AC3E}">
        <p14:creationId xmlns:p14="http://schemas.microsoft.com/office/powerpoint/2010/main" val="42664587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961888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noProof="0"/>
              <a:t>Overall we are making critical investments in the poorest girls in the poorest </a:t>
            </a:r>
            <a:r>
              <a:rPr lang="en-US"/>
              <a:t>communities </a:t>
            </a:r>
          </a:p>
          <a:p>
            <a:pPr marL="158750" indent="0">
              <a:buNone/>
            </a:pPr>
            <a:r>
              <a:rPr lang="en-US"/>
              <a:t>The poorest girls in the poorest communities are our clients </a:t>
            </a:r>
            <a:endParaRPr lang="en-US" noProof="0"/>
          </a:p>
          <a:p>
            <a:pPr marL="158750" indent="0">
              <a:buNone/>
            </a:pPr>
            <a:r>
              <a:rPr lang="en-US"/>
              <a:t>because these girls have rights to basic guarantees and protections and by extension by serving them: their families, households and wider communities.  </a:t>
            </a:r>
          </a:p>
          <a:p>
            <a:pPr marL="158750" indent="0">
              <a:buNone/>
            </a:pPr>
            <a:r>
              <a:rPr lang="en-US" noProof="0"/>
              <a:t>to achieve demographic, health, and development goals – of DRC</a:t>
            </a:r>
            <a:endParaRPr lang="en-US"/>
          </a:p>
          <a:p>
            <a:endParaRPr lang="en-US" noProof="0"/>
          </a:p>
          <a:p>
            <a:pPr marL="158750" indent="0">
              <a:buNone/>
            </a:pPr>
            <a:r>
              <a:rPr lang="en-US"/>
              <a:t>We have a scalable investment plan for high risk girls in Goma – investing in the right places in the right girls.  </a:t>
            </a:r>
          </a:p>
          <a:p>
            <a:pPr marL="158750" indent="0">
              <a:buNone/>
            </a:pPr>
            <a:r>
              <a:rPr lang="en-US"/>
              <a:t>For example 600 who are very similar to – xx number of girls in Goma - or other location?? How big ?  </a:t>
            </a:r>
          </a:p>
        </p:txBody>
      </p:sp>
    </p:spTree>
    <p:extLst>
      <p:ext uri="{BB962C8B-B14F-4D97-AF65-F5344CB8AC3E}">
        <p14:creationId xmlns:p14="http://schemas.microsoft.com/office/powerpoint/2010/main" val="26236842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344AA3-3D3A-1446-BE44-094BCDF1EDC8}" type="slidenum">
              <a:rPr lang="en-GB" smtClean="0"/>
              <a:t>49</a:t>
            </a:fld>
            <a:endParaRPr lang="en-GB"/>
          </a:p>
        </p:txBody>
      </p:sp>
    </p:spTree>
    <p:extLst>
      <p:ext uri="{BB962C8B-B14F-4D97-AF65-F5344CB8AC3E}">
        <p14:creationId xmlns:p14="http://schemas.microsoft.com/office/powerpoint/2010/main" val="1460599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216694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77E10-2EDA-875B-39AE-D64CC48947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65157A-41E8-75F3-1FE1-EE40E59F0AC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5791C4A-2DFE-E467-6BC0-48A850BCF28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717356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6E92F-54C1-F922-FCC7-CF4B8FE295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2107D1-9669-D1DD-4E7A-E574F697DB9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9B03E57-85D9-0175-A245-6C4220E9ED4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23206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44AA3-3D3A-1446-BE44-094BCDF1ED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1138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344AA3-3D3A-1446-BE44-094BCDF1EDC8}" type="slidenum">
              <a:rPr lang="en-GB" smtClean="0"/>
              <a:t>66</a:t>
            </a:fld>
            <a:endParaRPr lang="en-GB"/>
          </a:p>
        </p:txBody>
      </p:sp>
    </p:spTree>
    <p:extLst>
      <p:ext uri="{BB962C8B-B14F-4D97-AF65-F5344CB8AC3E}">
        <p14:creationId xmlns:p14="http://schemas.microsoft.com/office/powerpoint/2010/main" val="24124775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Housekeeping: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A warm welcome to people joining us from all around the world – we have around 400 people registered, which </a:t>
            </a:r>
            <a:r>
              <a:rPr lang="en-GB" err="1"/>
              <a:t>underscorces</a:t>
            </a:r>
            <a:r>
              <a:rPr lang="en-GB"/>
              <a:t> the importance of this event, and we are so </a:t>
            </a:r>
            <a:r>
              <a:rPr lang="en-GB" err="1"/>
              <a:t>greatful</a:t>
            </a:r>
            <a:r>
              <a:rPr lang="en-GB"/>
              <a:t> for the opportunity to be here together this afternoon.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We are recording today’s event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Self care notice – we may discuss topics, subjects  and experiences that people may find triggering, we ask that you please feel free to do what is needed for your wellbeing, which may include taking breaks, and coming back to proceedings at another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For those in the room: No planned fire alarms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44AA3-3D3A-1446-BE44-094BCDF1ED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702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Poverty is continually linked to increased risk of early unions globally – meaning that social shocks, such as the pandemic which increased risk of poverty, were paired with increased rates of child marriage. </a:t>
            </a:r>
          </a:p>
          <a:p>
            <a:endParaRPr lang="en-GB">
              <a:cs typeface="Calibri"/>
            </a:endParaRPr>
          </a:p>
          <a:p>
            <a:r>
              <a:rPr lang="en-GB">
                <a:cs typeface="Calibri"/>
              </a:rPr>
              <a:t>We also know that CEFM is supported by what can be deeply embedded gender, and other social norms about women and girls,  increased exposure and experience of interpersonal and other forms of violence, and poorer reproductive health outcomes, typically linked to child birth at a young age. </a:t>
            </a:r>
          </a:p>
          <a:p>
            <a:endParaRPr lang="en-GB">
              <a:cs typeface="Calibri"/>
            </a:endParaRPr>
          </a:p>
          <a:p>
            <a:r>
              <a:rPr lang="en-GB">
                <a:cs typeface="Calibri"/>
              </a:rPr>
              <a:t>(advance slide – replace middle circle with mental health) </a:t>
            </a:r>
          </a:p>
          <a:p>
            <a:endParaRPr lang="en-GB">
              <a:cs typeface="Calibri"/>
            </a:endParaRPr>
          </a:p>
          <a:p>
            <a:r>
              <a:rPr lang="en-GB">
                <a:cs typeface="Calibri"/>
              </a:rPr>
              <a:t>What is less mentioned, is that these same factors are also continually associated with poorer mental health outcomes in communities globally.  Consistent evidence links poverty to poorer mental health outcomes that once established, are often very hard to address given the cyclical nature of this relationship. </a:t>
            </a:r>
          </a:p>
        </p:txBody>
      </p:sp>
      <p:sp>
        <p:nvSpPr>
          <p:cNvPr id="4" name="Slide Number Placeholder 3"/>
          <p:cNvSpPr>
            <a:spLocks noGrp="1"/>
          </p:cNvSpPr>
          <p:nvPr>
            <p:ph type="sldNum" sz="quarter" idx="5"/>
          </p:nvPr>
        </p:nvSpPr>
        <p:spPr/>
        <p:txBody>
          <a:bodyPr/>
          <a:lstStyle/>
          <a:p>
            <a:fld id="{93344AA3-3D3A-1446-BE44-094BCDF1EDC8}" type="slidenum">
              <a:rPr lang="en-GB" smtClean="0"/>
              <a:t>6</a:t>
            </a:fld>
            <a:endParaRPr lang="en-GB"/>
          </a:p>
        </p:txBody>
      </p:sp>
    </p:spTree>
    <p:extLst>
      <p:ext uri="{BB962C8B-B14F-4D97-AF65-F5344CB8AC3E}">
        <p14:creationId xmlns:p14="http://schemas.microsoft.com/office/powerpoint/2010/main" val="29103716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344AA3-3D3A-1446-BE44-094BCDF1EDC8}" type="slidenum">
              <a:rPr lang="en-GB" smtClean="0"/>
              <a:t>68</a:t>
            </a:fld>
            <a:endParaRPr lang="en-GB"/>
          </a:p>
        </p:txBody>
      </p:sp>
    </p:spTree>
    <p:extLst>
      <p:ext uri="{BB962C8B-B14F-4D97-AF65-F5344CB8AC3E}">
        <p14:creationId xmlns:p14="http://schemas.microsoft.com/office/powerpoint/2010/main" val="37660765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344AA3-3D3A-1446-BE44-094BCDF1EDC8}" type="slidenum">
              <a:rPr lang="en-GB" smtClean="0"/>
              <a:t>69</a:t>
            </a:fld>
            <a:endParaRPr lang="en-GB"/>
          </a:p>
        </p:txBody>
      </p:sp>
    </p:spTree>
    <p:extLst>
      <p:ext uri="{BB962C8B-B14F-4D97-AF65-F5344CB8AC3E}">
        <p14:creationId xmlns:p14="http://schemas.microsoft.com/office/powerpoint/2010/main" val="3527076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pc="25">
                <a:latin typeface="Montserrat Light"/>
              </a:rPr>
              <a:t>A quick snapshot of the available evidence on the  issue highlights that child marriage drives poorer mental health outcomes, with specific mental health conditions appearing more frequently – including </a:t>
            </a:r>
            <a:r>
              <a:rPr lang="en-US" spc="25" err="1">
                <a:latin typeface="Montserrat Light"/>
              </a:rPr>
              <a:t>depresion</a:t>
            </a:r>
            <a:r>
              <a:rPr lang="en-US" spc="25">
                <a:latin typeface="Montserrat Light"/>
              </a:rPr>
              <a:t>, anxiety, and suicidality.  Early studies show that these impacts are </a:t>
            </a:r>
            <a:r>
              <a:rPr lang="en-US" spc="25" err="1">
                <a:latin typeface="Montserrat Light"/>
              </a:rPr>
              <a:t>longterm</a:t>
            </a:r>
            <a:r>
              <a:rPr lang="en-US" spc="25">
                <a:latin typeface="Montserrat Light"/>
              </a:rPr>
              <a:t>, with earlier work completed by ICRW showing among very early married girls, we have </a:t>
            </a:r>
            <a:r>
              <a:rPr lang="en-US" spc="25" err="1">
                <a:latin typeface="Montserrat Light"/>
              </a:rPr>
              <a:t>psycholgical</a:t>
            </a:r>
            <a:r>
              <a:rPr lang="en-US" spc="25">
                <a:latin typeface="Montserrat Light"/>
              </a:rPr>
              <a:t> distress connected to increased burden linked to marital </a:t>
            </a:r>
            <a:r>
              <a:rPr lang="en-US" spc="25" err="1">
                <a:latin typeface="Montserrat Light"/>
              </a:rPr>
              <a:t>resonsibilities</a:t>
            </a:r>
            <a:r>
              <a:rPr lang="en-US" spc="25">
                <a:latin typeface="Montserrat Light"/>
              </a:rPr>
              <a:t>, sexual demands, and child rearing responsibilities – which encapsulates the emotional burden of the loss of childhood that is associated with early or forced unions among young girls.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2F3F86-6314-C240-8193-0B1998FAC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977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pc="25">
                <a:latin typeface="Montserrat Light"/>
              </a:rPr>
              <a:t>The development of mental health conditions stems from experiences of emotional distress which compound and are experienced across the life course – </a:t>
            </a:r>
            <a:r>
              <a:rPr lang="en-US" spc="25" err="1">
                <a:latin typeface="Montserrat Light"/>
              </a:rPr>
              <a:t>includign</a:t>
            </a:r>
            <a:r>
              <a:rPr lang="en-US" spc="25">
                <a:latin typeface="Montserrat Light"/>
              </a:rPr>
              <a:t> well documented experiences of trauma, isolation and exclusion, violence, loss of educational opportunities, and experiences of IPV.  </a:t>
            </a:r>
            <a:endParaRPr lang="en-US" spc="25">
              <a:solidFill>
                <a:srgbClr val="FFFFFF"/>
              </a:solidFill>
              <a:latin typeface="Montserrat 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2F3F86-6314-C240-8193-0B1998FAC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049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3F3F3F"/>
                </a:solidFill>
                <a:latin typeface="Helvetica"/>
                <a:cs typeface="Helvetica"/>
              </a:rPr>
              <a:t>In the past few years there have been a few reviews exploring the intervention landscape around child marriage, looking to identify what support was </a:t>
            </a:r>
            <a:r>
              <a:rPr lang="en-GB" err="1">
                <a:solidFill>
                  <a:srgbClr val="3F3F3F"/>
                </a:solidFill>
                <a:latin typeface="Helvetica"/>
                <a:cs typeface="Helvetica"/>
              </a:rPr>
              <a:t>availble</a:t>
            </a:r>
            <a:r>
              <a:rPr lang="en-GB">
                <a:solidFill>
                  <a:srgbClr val="3F3F3F"/>
                </a:solidFill>
                <a:latin typeface="Helvetica"/>
                <a:cs typeface="Helvetica"/>
              </a:rPr>
              <a:t> to young women. </a:t>
            </a:r>
            <a:br>
              <a:rPr lang="en-GB">
                <a:effectLst/>
                <a:latin typeface="Helvetica" pitchFamily="2" charset="0"/>
                <a:cs typeface="Helvetica"/>
              </a:rPr>
            </a:br>
            <a:endParaRPr lang="en-GB">
              <a:solidFill>
                <a:srgbClr val="3F3F3F"/>
              </a:solidFill>
              <a:effectLst/>
              <a:latin typeface="Helvetica" pitchFamily="2" charset="0"/>
              <a:cs typeface="Helvetica"/>
            </a:endParaRPr>
          </a:p>
          <a:p>
            <a:r>
              <a:rPr lang="en-GB">
                <a:solidFill>
                  <a:srgbClr val="3F3F3F"/>
                </a:solidFill>
                <a:effectLst/>
                <a:latin typeface="Helvetica"/>
                <a:cs typeface="Helvetica"/>
              </a:rPr>
              <a:t>Shatha </a:t>
            </a:r>
            <a:r>
              <a:rPr lang="en-GB" err="1">
                <a:solidFill>
                  <a:srgbClr val="3F3F3F"/>
                </a:solidFill>
                <a:effectLst/>
                <a:latin typeface="Helvetica"/>
                <a:cs typeface="Helvetica"/>
              </a:rPr>
              <a:t>Elnakib</a:t>
            </a:r>
            <a:r>
              <a:rPr lang="en-GB">
                <a:solidFill>
                  <a:srgbClr val="3F3F3F"/>
                </a:solidFill>
                <a:effectLst/>
                <a:latin typeface="Helvetica"/>
                <a:cs typeface="Helvetica"/>
              </a:rPr>
              <a:t> (2022/3???)</a:t>
            </a:r>
          </a:p>
          <a:p>
            <a:r>
              <a:rPr lang="en-GB">
                <a:solidFill>
                  <a:srgbClr val="3F3F3F"/>
                </a:solidFill>
                <a:effectLst/>
                <a:latin typeface="Helvetica" pitchFamily="2" charset="0"/>
              </a:rPr>
              <a:t>Systematic scoping review of interventions that address the health and social needs of child brides - found that:</a:t>
            </a:r>
          </a:p>
          <a:p>
            <a:br>
              <a:rPr lang="en-GB">
                <a:solidFill>
                  <a:srgbClr val="3F3F3F"/>
                </a:solidFill>
                <a:effectLst/>
                <a:latin typeface="Helvetica" pitchFamily="2" charset="0"/>
              </a:rPr>
            </a:br>
            <a:endParaRPr lang="en-GB">
              <a:solidFill>
                <a:srgbClr val="3F3F3F"/>
              </a:solidFill>
              <a:effectLst/>
              <a:latin typeface="Helvetica" pitchFamily="2" charset="0"/>
            </a:endParaRPr>
          </a:p>
          <a:p>
            <a:r>
              <a:rPr lang="en-GB">
                <a:solidFill>
                  <a:srgbClr val="3F3F3F"/>
                </a:solidFill>
                <a:effectLst/>
                <a:latin typeface="Helvetica" pitchFamily="2" charset="0"/>
              </a:rPr>
              <a:t>1. Health-focused interventions predominate the evidence base</a:t>
            </a:r>
          </a:p>
          <a:p>
            <a:r>
              <a:rPr lang="en-GB">
                <a:solidFill>
                  <a:srgbClr val="3F3F3F"/>
                </a:solidFill>
                <a:effectLst/>
                <a:latin typeface="Helvetica" pitchFamily="2" charset="0"/>
              </a:rPr>
              <a:t>SRH outcomes most commonly investigated</a:t>
            </a:r>
          </a:p>
          <a:p>
            <a:r>
              <a:rPr lang="en-GB">
                <a:solidFill>
                  <a:srgbClr val="3F3F3F"/>
                </a:solidFill>
                <a:effectLst/>
                <a:latin typeface="Helvetica" pitchFamily="2" charset="0"/>
              </a:rPr>
              <a:t>Less attention to nutrition and mental health outcomes</a:t>
            </a:r>
          </a:p>
          <a:p>
            <a:r>
              <a:rPr lang="en-GB">
                <a:solidFill>
                  <a:srgbClr val="3F3F3F"/>
                </a:solidFill>
                <a:effectLst/>
                <a:latin typeface="Helvetica" pitchFamily="2" charset="0"/>
              </a:rPr>
              <a:t>2. Fewer interventions address social and economic outcomes.</a:t>
            </a:r>
          </a:p>
          <a:p>
            <a:r>
              <a:rPr lang="en-GB">
                <a:solidFill>
                  <a:srgbClr val="3F3F3F"/>
                </a:solidFill>
                <a:effectLst/>
                <a:latin typeface="Helvetica" pitchFamily="2" charset="0"/>
              </a:rPr>
              <a:t>Dearth of interventions that address the needs of divorced girls </a:t>
            </a:r>
          </a:p>
          <a:p>
            <a:endParaRPr lang="en-GB">
              <a:solidFill>
                <a:srgbClr val="3F3F3F"/>
              </a:solidFill>
              <a:effectLst/>
              <a:latin typeface="Helvetica" pitchFamily="2" charset="0"/>
            </a:endParaRPr>
          </a:p>
          <a:p>
            <a:endParaRPr lang="en-GB">
              <a:solidFill>
                <a:srgbClr val="3F3F3F"/>
              </a:solidFill>
              <a:effectLst/>
              <a:latin typeface="Helvetica" pitchFamily="2" charset="0"/>
            </a:endParaRPr>
          </a:p>
          <a:p>
            <a:r>
              <a:rPr lang="en-GB">
                <a:solidFill>
                  <a:srgbClr val="3F3F3F"/>
                </a:solidFill>
                <a:effectLst/>
                <a:latin typeface="Helvetica"/>
                <a:cs typeface="Helvetica"/>
              </a:rPr>
              <a:t>Margaret Greene: https://bmjopen.bmj.com/content/13/5/e061315</a:t>
            </a:r>
          </a:p>
          <a:p>
            <a:br>
              <a:rPr lang="en-GB">
                <a:solidFill>
                  <a:srgbClr val="3F3F3F"/>
                </a:solidFill>
                <a:effectLst/>
                <a:latin typeface="Helvetica" pitchFamily="2" charset="0"/>
              </a:rPr>
            </a:br>
            <a:endParaRPr lang="en-GB">
              <a:solidFill>
                <a:srgbClr val="3F3F3F"/>
              </a:solidFill>
              <a:effectLst/>
              <a:latin typeface="Helvetica" pitchFamily="2" charset="0"/>
            </a:endParaRPr>
          </a:p>
          <a:p>
            <a:r>
              <a:rPr lang="en-GB">
                <a:solidFill>
                  <a:srgbClr val="3F3F3F"/>
                </a:solidFill>
                <a:effectLst/>
                <a:latin typeface="Helvetica" pitchFamily="2" charset="0"/>
              </a:rPr>
              <a:t>Systematic scoping review of interventions to prevent and respond to child marriage across Africa: progress, gaps and priorities 2023</a:t>
            </a:r>
          </a:p>
          <a:p>
            <a:br>
              <a:rPr lang="en-GB">
                <a:solidFill>
                  <a:srgbClr val="3F3F3F"/>
                </a:solidFill>
                <a:effectLst/>
                <a:latin typeface="Helvetica" pitchFamily="2" charset="0"/>
              </a:rPr>
            </a:br>
            <a:endParaRPr lang="en-GB">
              <a:solidFill>
                <a:srgbClr val="3F3F3F"/>
              </a:solidFill>
              <a:effectLst/>
              <a:latin typeface="Helvetica" pitchFamily="2" charset="0"/>
            </a:endParaRPr>
          </a:p>
          <a:p>
            <a:r>
              <a:rPr lang="en-GB">
                <a:solidFill>
                  <a:srgbClr val="3F3F3F"/>
                </a:solidFill>
                <a:effectLst/>
                <a:latin typeface="Helvetica" pitchFamily="2" charset="0"/>
              </a:rPr>
              <a:t>Mental health represents another area of sparse intervention research. The non-clinical psychosocial Child Resilience Programme in rural Ethiopia, focused on building children’s positive coping strategies and developing their resilience under different shocks and stresses.25 Working with schoolchildren, parents, teachers and the community, it documented improvements in psychosocial well-being and problem-solving skills, including intervening in early marriage and avoiding physical violence. Mental health can be a casualty of child marriage, which puts girls at greater risk of sexual, physical and emotional violence,49 and interventions support married adolescents and adolescent mothers by addressing stigma and social isolation. A peer support intervention for adolescent mothers in Zimbabwe documented improvements in girls’ mental health, social support, knowledge sharing and skills building.50 The TESFA programme for married girls in Amhara, Ethiopia was not explicitly designed to address mental health but documented improvements among participating girls.29</a:t>
            </a:r>
          </a:p>
          <a:p>
            <a:br>
              <a:rPr lang="en-GB">
                <a:solidFill>
                  <a:srgbClr val="3F3F3F"/>
                </a:solidFill>
                <a:effectLst/>
                <a:latin typeface="Helvetica" pitchFamily="2" charset="0"/>
              </a:rPr>
            </a:br>
            <a:endParaRPr lang="en-GB">
              <a:solidFill>
                <a:srgbClr val="3F3F3F"/>
              </a:solidFill>
              <a:effectLst/>
              <a:latin typeface="Helvetica" pitchFamily="2" charset="0"/>
            </a:endParaRPr>
          </a:p>
          <a:p>
            <a:r>
              <a:rPr lang="en-GB">
                <a:solidFill>
                  <a:srgbClr val="3F3F3F"/>
                </a:solidFill>
                <a:effectLst/>
                <a:latin typeface="Helvetica" pitchFamily="2" charset="0"/>
              </a:rPr>
              <a:t>Recent research highlights the potential for technology to be leveraged as an affordable and user-friendly platform to share information in empowerment-based child marriage interventions. For example, in a recent study to assess a community-based peer support intervention addressing the mental health needs of adolescent mothers, the use of WhatsApp Messenger to support intervention efforts was welcomed by study participants.50</a:t>
            </a:r>
          </a:p>
          <a:p>
            <a:br>
              <a:rPr lang="en-GB">
                <a:solidFill>
                  <a:srgbClr val="3F3F3F"/>
                </a:solidFill>
                <a:effectLst/>
                <a:latin typeface="Helvetica" pitchFamily="2" charset="0"/>
              </a:rPr>
            </a:br>
            <a:endParaRPr lang="en-GB">
              <a:solidFill>
                <a:srgbClr val="3F3F3F"/>
              </a:solidFill>
              <a:effectLst/>
              <a:latin typeface="Helvetica" pitchFamily="2" charset="0"/>
            </a:endParaRPr>
          </a:p>
          <a:p>
            <a:r>
              <a:rPr lang="en-GB">
                <a:solidFill>
                  <a:srgbClr val="3F3F3F"/>
                </a:solidFill>
                <a:effectLst/>
                <a:latin typeface="Helvetica" pitchFamily="2" charset="0"/>
              </a:rPr>
              <a:t>Our analysis reveals that most evidence has been produced on interventions related to health, empowerment, and laws and policies, with some evolution over the years. The health focus reflects an early emphasis in the field on adolescent sexual and reproductive health and unintended pregnancy. The breadth of health-related research has evolved over the past 20 years, expanding to include mental health, which the COVID-19 pandemic has highlighted the importance of prioritising intervention design.74 Our analysis identifies the need for a more holistic approach to addressing all aspects of girls’ health, and more research on the links between pregnancy prevention and child marriage in the African continent.</a:t>
            </a:r>
          </a:p>
          <a:p>
            <a:endParaRPr lang="en-GB">
              <a:solidFill>
                <a:srgbClr val="3F3F3F"/>
              </a:solidFill>
              <a:effectLst/>
              <a:latin typeface="Helvetica" pitchFamily="2" charset="0"/>
            </a:endParaRPr>
          </a:p>
          <a:p>
            <a:endParaRPr lang="en-US" spc="25">
              <a:solidFill>
                <a:srgbClr val="FFFFFF"/>
              </a:solidFill>
              <a:latin typeface="Montserrat 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2F3F86-6314-C240-8193-0B1998FAC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640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Poverty is continually linked to increased risk of early unions globally – meaning that social shocks, such as the pandemic which increased risk of poverty, were paired with increased rates of child marriage. </a:t>
            </a:r>
          </a:p>
          <a:p>
            <a:endParaRPr lang="en-GB">
              <a:cs typeface="Calibri"/>
            </a:endParaRPr>
          </a:p>
          <a:p>
            <a:r>
              <a:rPr lang="en-GB">
                <a:cs typeface="Calibri"/>
              </a:rPr>
              <a:t>We also know that CEFM is supported by what can be deeply embedded gender, and other social norms about women and girls,  increased exposure and experience of interpersonal and other forms of violence, and poorer reproductive health outcomes, typically linked to child birth at a young age. </a:t>
            </a:r>
          </a:p>
          <a:p>
            <a:endParaRPr lang="en-GB">
              <a:cs typeface="Calibri"/>
            </a:endParaRPr>
          </a:p>
          <a:p>
            <a:r>
              <a:rPr lang="en-GB">
                <a:cs typeface="Calibri"/>
              </a:rPr>
              <a:t>(advance slide – replace middle circle with mental health) </a:t>
            </a:r>
          </a:p>
          <a:p>
            <a:endParaRPr lang="en-GB">
              <a:cs typeface="Calibri"/>
            </a:endParaRPr>
          </a:p>
          <a:p>
            <a:r>
              <a:rPr lang="en-GB">
                <a:cs typeface="Calibri"/>
              </a:rPr>
              <a:t>What is less mentioned, is that these same factors are also continually associated with poorer mental health outcomes in communities globally.  Consistent evidence links poverty to poorer mental health outcomes that once established, are often very hard to address given the cyclical nature of this relationship. </a:t>
            </a:r>
          </a:p>
        </p:txBody>
      </p:sp>
      <p:sp>
        <p:nvSpPr>
          <p:cNvPr id="4" name="Slide Number Placeholder 3"/>
          <p:cNvSpPr>
            <a:spLocks noGrp="1"/>
          </p:cNvSpPr>
          <p:nvPr>
            <p:ph type="sldNum" sz="quarter" idx="5"/>
          </p:nvPr>
        </p:nvSpPr>
        <p:spPr/>
        <p:txBody>
          <a:bodyPr/>
          <a:lstStyle/>
          <a:p>
            <a:fld id="{93344AA3-3D3A-1446-BE44-094BCDF1EDC8}" type="slidenum">
              <a:rPr lang="en-GB" smtClean="0"/>
              <a:t>10</a:t>
            </a:fld>
            <a:endParaRPr lang="en-GB"/>
          </a:p>
        </p:txBody>
      </p:sp>
    </p:spTree>
    <p:extLst>
      <p:ext uri="{BB962C8B-B14F-4D97-AF65-F5344CB8AC3E}">
        <p14:creationId xmlns:p14="http://schemas.microsoft.com/office/powerpoint/2010/main" val="2206132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344AA3-3D3A-1446-BE44-094BCDF1EDC8}" type="slidenum">
              <a:rPr lang="en-GB" smtClean="0"/>
              <a:t>11</a:t>
            </a:fld>
            <a:endParaRPr lang="en-GB"/>
          </a:p>
        </p:txBody>
      </p:sp>
    </p:spTree>
    <p:extLst>
      <p:ext uri="{BB962C8B-B14F-4D97-AF65-F5344CB8AC3E}">
        <p14:creationId xmlns:p14="http://schemas.microsoft.com/office/powerpoint/2010/main" val="4290044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7F0C5-D3CD-6A41-A483-AB3CFB09BDA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9392A63-EE8E-4447-A9EA-19D5ED9657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12DE8B57-57BE-8A44-A5EF-6FBA94B778CB}"/>
              </a:ext>
            </a:extLst>
          </p:cNvPr>
          <p:cNvSpPr>
            <a:spLocks noGrp="1"/>
          </p:cNvSpPr>
          <p:nvPr>
            <p:ph type="dt" sz="half" idx="10"/>
          </p:nvPr>
        </p:nvSpPr>
        <p:spPr/>
        <p:txBody>
          <a:bodyPr/>
          <a:lstStyle/>
          <a:p>
            <a:fld id="{8F385B42-B0EA-7944-B3CE-1BDA578149C7}" type="datetimeFigureOut">
              <a:rPr lang="en-GB" smtClean="0"/>
              <a:t>20/03/2024</a:t>
            </a:fld>
            <a:endParaRPr lang="en-GB"/>
          </a:p>
        </p:txBody>
      </p:sp>
      <p:sp>
        <p:nvSpPr>
          <p:cNvPr id="5" name="Footer Placeholder 4">
            <a:extLst>
              <a:ext uri="{FF2B5EF4-FFF2-40B4-BE49-F238E27FC236}">
                <a16:creationId xmlns:a16="http://schemas.microsoft.com/office/drawing/2014/main" id="{0764BBFA-C1DA-494E-99DC-8AE85A8EE9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5272D7-E2A6-CB41-9EF7-A2C0D4A14E23}"/>
              </a:ext>
            </a:extLst>
          </p:cNvPr>
          <p:cNvSpPr>
            <a:spLocks noGrp="1"/>
          </p:cNvSpPr>
          <p:nvPr>
            <p:ph type="sldNum" sz="quarter" idx="12"/>
          </p:nvPr>
        </p:nvSpPr>
        <p:spPr/>
        <p:txBody>
          <a:bodyPr/>
          <a:lstStyle/>
          <a:p>
            <a:fld id="{8AFC01DA-64C0-9248-B09A-AEC756569A8C}" type="slidenum">
              <a:rPr lang="en-GB" smtClean="0"/>
              <a:t>‹#›</a:t>
            </a:fld>
            <a:endParaRPr lang="en-GB"/>
          </a:p>
        </p:txBody>
      </p:sp>
    </p:spTree>
    <p:extLst>
      <p:ext uri="{BB962C8B-B14F-4D97-AF65-F5344CB8AC3E}">
        <p14:creationId xmlns:p14="http://schemas.microsoft.com/office/powerpoint/2010/main" val="866704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91760-717A-E340-B768-AFEC3970747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568F1AFA-D2A7-D14F-9030-272739BE55A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E49EE92-7186-CE47-A879-CC8A323769E6}"/>
              </a:ext>
            </a:extLst>
          </p:cNvPr>
          <p:cNvSpPr>
            <a:spLocks noGrp="1"/>
          </p:cNvSpPr>
          <p:nvPr>
            <p:ph type="dt" sz="half" idx="10"/>
          </p:nvPr>
        </p:nvSpPr>
        <p:spPr/>
        <p:txBody>
          <a:bodyPr/>
          <a:lstStyle/>
          <a:p>
            <a:fld id="{8F385B42-B0EA-7944-B3CE-1BDA578149C7}" type="datetimeFigureOut">
              <a:rPr lang="en-GB" smtClean="0"/>
              <a:t>20/03/2024</a:t>
            </a:fld>
            <a:endParaRPr lang="en-GB"/>
          </a:p>
        </p:txBody>
      </p:sp>
      <p:sp>
        <p:nvSpPr>
          <p:cNvPr id="5" name="Footer Placeholder 4">
            <a:extLst>
              <a:ext uri="{FF2B5EF4-FFF2-40B4-BE49-F238E27FC236}">
                <a16:creationId xmlns:a16="http://schemas.microsoft.com/office/drawing/2014/main" id="{94878AAC-E78F-3449-994A-5CF2795549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53AE75-FC42-6245-83CE-036EF1437C0F}"/>
              </a:ext>
            </a:extLst>
          </p:cNvPr>
          <p:cNvSpPr>
            <a:spLocks noGrp="1"/>
          </p:cNvSpPr>
          <p:nvPr>
            <p:ph type="sldNum" sz="quarter" idx="12"/>
          </p:nvPr>
        </p:nvSpPr>
        <p:spPr/>
        <p:txBody>
          <a:bodyPr/>
          <a:lstStyle/>
          <a:p>
            <a:fld id="{8AFC01DA-64C0-9248-B09A-AEC756569A8C}" type="slidenum">
              <a:rPr lang="en-GB" smtClean="0"/>
              <a:t>‹#›</a:t>
            </a:fld>
            <a:endParaRPr lang="en-GB"/>
          </a:p>
        </p:txBody>
      </p:sp>
    </p:spTree>
    <p:extLst>
      <p:ext uri="{BB962C8B-B14F-4D97-AF65-F5344CB8AC3E}">
        <p14:creationId xmlns:p14="http://schemas.microsoft.com/office/powerpoint/2010/main" val="1283677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719E2C-86F2-D947-AC17-FFFB92733AE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090D6284-F630-F04C-80FA-ADAD227B472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242EDD3-E60B-0B49-A3B3-4A93E95131EA}"/>
              </a:ext>
            </a:extLst>
          </p:cNvPr>
          <p:cNvSpPr>
            <a:spLocks noGrp="1"/>
          </p:cNvSpPr>
          <p:nvPr>
            <p:ph type="dt" sz="half" idx="10"/>
          </p:nvPr>
        </p:nvSpPr>
        <p:spPr/>
        <p:txBody>
          <a:bodyPr/>
          <a:lstStyle/>
          <a:p>
            <a:fld id="{8F385B42-B0EA-7944-B3CE-1BDA578149C7}" type="datetimeFigureOut">
              <a:rPr lang="en-GB" smtClean="0"/>
              <a:t>20/03/2024</a:t>
            </a:fld>
            <a:endParaRPr lang="en-GB"/>
          </a:p>
        </p:txBody>
      </p:sp>
      <p:sp>
        <p:nvSpPr>
          <p:cNvPr id="5" name="Footer Placeholder 4">
            <a:extLst>
              <a:ext uri="{FF2B5EF4-FFF2-40B4-BE49-F238E27FC236}">
                <a16:creationId xmlns:a16="http://schemas.microsoft.com/office/drawing/2014/main" id="{54AEF025-E20B-DD4D-B4FF-BD1BF10755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423095-8E3E-5049-8C95-00039B2B8773}"/>
              </a:ext>
            </a:extLst>
          </p:cNvPr>
          <p:cNvSpPr>
            <a:spLocks noGrp="1"/>
          </p:cNvSpPr>
          <p:nvPr>
            <p:ph type="sldNum" sz="quarter" idx="12"/>
          </p:nvPr>
        </p:nvSpPr>
        <p:spPr/>
        <p:txBody>
          <a:bodyPr/>
          <a:lstStyle/>
          <a:p>
            <a:fld id="{8AFC01DA-64C0-9248-B09A-AEC756569A8C}" type="slidenum">
              <a:rPr lang="en-GB" smtClean="0"/>
              <a:t>‹#›</a:t>
            </a:fld>
            <a:endParaRPr lang="en-GB"/>
          </a:p>
        </p:txBody>
      </p:sp>
    </p:spTree>
    <p:extLst>
      <p:ext uri="{BB962C8B-B14F-4D97-AF65-F5344CB8AC3E}">
        <p14:creationId xmlns:p14="http://schemas.microsoft.com/office/powerpoint/2010/main" val="2486077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1371B3F-A7AB-4A1E-A270-ED401FBCFF4F}" type="datetimeFigureOut">
              <a:rPr lang="en-GB" smtClean="0"/>
              <a:t>20/03/2024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39D71B-DBCC-423E-BDEA-0F074C39793C}" type="slidenum">
              <a:rPr lang="en-GB" smtClean="0"/>
              <a:t>‹#›</a:t>
            </a:fld>
            <a:endParaRPr lang="en-GB"/>
          </a:p>
        </p:txBody>
      </p:sp>
    </p:spTree>
    <p:extLst>
      <p:ext uri="{BB962C8B-B14F-4D97-AF65-F5344CB8AC3E}">
        <p14:creationId xmlns:p14="http://schemas.microsoft.com/office/powerpoint/2010/main" val="1645963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371B3F-A7AB-4A1E-A270-ED401FBCFF4F}" type="datetimeFigureOut">
              <a:rPr lang="en-GB" smtClean="0"/>
              <a:t>20/03/2024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39D71B-DBCC-423E-BDEA-0F074C39793C}" type="slidenum">
              <a:rPr lang="en-GB" smtClean="0"/>
              <a:t>‹#›</a:t>
            </a:fld>
            <a:endParaRPr lang="en-GB"/>
          </a:p>
        </p:txBody>
      </p:sp>
    </p:spTree>
    <p:extLst>
      <p:ext uri="{BB962C8B-B14F-4D97-AF65-F5344CB8AC3E}">
        <p14:creationId xmlns:p14="http://schemas.microsoft.com/office/powerpoint/2010/main" val="978733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371B3F-A7AB-4A1E-A270-ED401FBCFF4F}" type="datetimeFigureOut">
              <a:rPr lang="en-GB" smtClean="0"/>
              <a:t>20/03/2024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39D71B-DBCC-423E-BDEA-0F074C39793C}" type="slidenum">
              <a:rPr lang="en-GB" smtClean="0"/>
              <a:t>‹#›</a:t>
            </a:fld>
            <a:endParaRPr lang="en-GB"/>
          </a:p>
        </p:txBody>
      </p:sp>
    </p:spTree>
    <p:extLst>
      <p:ext uri="{BB962C8B-B14F-4D97-AF65-F5344CB8AC3E}">
        <p14:creationId xmlns:p14="http://schemas.microsoft.com/office/powerpoint/2010/main" val="2140188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371B3F-A7AB-4A1E-A270-ED401FBCFF4F}" type="datetimeFigureOut">
              <a:rPr lang="en-GB" smtClean="0"/>
              <a:t>20/03/2024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39D71B-DBCC-423E-BDEA-0F074C39793C}" type="slidenum">
              <a:rPr lang="en-GB" smtClean="0"/>
              <a:t>‹#›</a:t>
            </a:fld>
            <a:endParaRPr lang="en-GB"/>
          </a:p>
        </p:txBody>
      </p:sp>
    </p:spTree>
    <p:extLst>
      <p:ext uri="{BB962C8B-B14F-4D97-AF65-F5344CB8AC3E}">
        <p14:creationId xmlns:p14="http://schemas.microsoft.com/office/powerpoint/2010/main" val="3357690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371B3F-A7AB-4A1E-A270-ED401FBCFF4F}" type="datetimeFigureOut">
              <a:rPr lang="en-GB" smtClean="0"/>
              <a:t>20/03/2024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739D71B-DBCC-423E-BDEA-0F074C39793C}" type="slidenum">
              <a:rPr lang="en-GB" smtClean="0"/>
              <a:t>‹#›</a:t>
            </a:fld>
            <a:endParaRPr lang="en-GB"/>
          </a:p>
        </p:txBody>
      </p:sp>
    </p:spTree>
    <p:extLst>
      <p:ext uri="{BB962C8B-B14F-4D97-AF65-F5344CB8AC3E}">
        <p14:creationId xmlns:p14="http://schemas.microsoft.com/office/powerpoint/2010/main" val="1130840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371B3F-A7AB-4A1E-A270-ED401FBCFF4F}" type="datetimeFigureOut">
              <a:rPr lang="en-GB" smtClean="0"/>
              <a:t>20/03/2024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739D71B-DBCC-423E-BDEA-0F074C39793C}" type="slidenum">
              <a:rPr lang="en-GB" smtClean="0"/>
              <a:t>‹#›</a:t>
            </a:fld>
            <a:endParaRPr lang="en-GB"/>
          </a:p>
        </p:txBody>
      </p:sp>
    </p:spTree>
    <p:extLst>
      <p:ext uri="{BB962C8B-B14F-4D97-AF65-F5344CB8AC3E}">
        <p14:creationId xmlns:p14="http://schemas.microsoft.com/office/powerpoint/2010/main" val="2195988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371B3F-A7AB-4A1E-A270-ED401FBCFF4F}" type="datetimeFigureOut">
              <a:rPr lang="en-GB" smtClean="0"/>
              <a:t>20/03/2024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739D71B-DBCC-423E-BDEA-0F074C39793C}" type="slidenum">
              <a:rPr lang="en-GB" smtClean="0"/>
              <a:t>‹#›</a:t>
            </a:fld>
            <a:endParaRPr lang="en-GB"/>
          </a:p>
        </p:txBody>
      </p:sp>
    </p:spTree>
    <p:extLst>
      <p:ext uri="{BB962C8B-B14F-4D97-AF65-F5344CB8AC3E}">
        <p14:creationId xmlns:p14="http://schemas.microsoft.com/office/powerpoint/2010/main" val="403146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371B3F-A7AB-4A1E-A270-ED401FBCFF4F}" type="datetimeFigureOut">
              <a:rPr lang="en-GB" smtClean="0"/>
              <a:t>20/03/2024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39D71B-DBCC-423E-BDEA-0F074C39793C}" type="slidenum">
              <a:rPr lang="en-GB" smtClean="0"/>
              <a:t>‹#›</a:t>
            </a:fld>
            <a:endParaRPr lang="en-GB"/>
          </a:p>
        </p:txBody>
      </p:sp>
    </p:spTree>
    <p:extLst>
      <p:ext uri="{BB962C8B-B14F-4D97-AF65-F5344CB8AC3E}">
        <p14:creationId xmlns:p14="http://schemas.microsoft.com/office/powerpoint/2010/main" val="3916049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98FBB-2768-4C4D-8EA3-6C26AC5AC06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73CA5D9-AD4A-F046-9C8C-C951AD0AD4A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A4B0D53-E75C-E64B-92F8-8895B91FB20E}"/>
              </a:ext>
            </a:extLst>
          </p:cNvPr>
          <p:cNvSpPr>
            <a:spLocks noGrp="1"/>
          </p:cNvSpPr>
          <p:nvPr>
            <p:ph type="dt" sz="half" idx="10"/>
          </p:nvPr>
        </p:nvSpPr>
        <p:spPr/>
        <p:txBody>
          <a:bodyPr/>
          <a:lstStyle/>
          <a:p>
            <a:fld id="{8F385B42-B0EA-7944-B3CE-1BDA578149C7}" type="datetimeFigureOut">
              <a:rPr lang="en-GB" smtClean="0"/>
              <a:t>20/03/2024</a:t>
            </a:fld>
            <a:endParaRPr lang="en-GB"/>
          </a:p>
        </p:txBody>
      </p:sp>
      <p:sp>
        <p:nvSpPr>
          <p:cNvPr id="5" name="Footer Placeholder 4">
            <a:extLst>
              <a:ext uri="{FF2B5EF4-FFF2-40B4-BE49-F238E27FC236}">
                <a16:creationId xmlns:a16="http://schemas.microsoft.com/office/drawing/2014/main" id="{F241CF20-F5B5-D64E-85B0-79F198772E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6F7F49-2577-5543-B894-1625C1067273}"/>
              </a:ext>
            </a:extLst>
          </p:cNvPr>
          <p:cNvSpPr>
            <a:spLocks noGrp="1"/>
          </p:cNvSpPr>
          <p:nvPr>
            <p:ph type="sldNum" sz="quarter" idx="12"/>
          </p:nvPr>
        </p:nvSpPr>
        <p:spPr/>
        <p:txBody>
          <a:bodyPr/>
          <a:lstStyle/>
          <a:p>
            <a:fld id="{8AFC01DA-64C0-9248-B09A-AEC756569A8C}" type="slidenum">
              <a:rPr lang="en-GB" smtClean="0"/>
              <a:t>‹#›</a:t>
            </a:fld>
            <a:endParaRPr lang="en-GB"/>
          </a:p>
        </p:txBody>
      </p:sp>
    </p:spTree>
    <p:extLst>
      <p:ext uri="{BB962C8B-B14F-4D97-AF65-F5344CB8AC3E}">
        <p14:creationId xmlns:p14="http://schemas.microsoft.com/office/powerpoint/2010/main" val="1652692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371B3F-A7AB-4A1E-A270-ED401FBCFF4F}" type="datetimeFigureOut">
              <a:rPr lang="en-GB" smtClean="0"/>
              <a:t>20/03/2024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39D71B-DBCC-423E-BDEA-0F074C39793C}" type="slidenum">
              <a:rPr lang="en-GB" smtClean="0"/>
              <a:t>‹#›</a:t>
            </a:fld>
            <a:endParaRPr lang="en-GB"/>
          </a:p>
        </p:txBody>
      </p:sp>
    </p:spTree>
    <p:extLst>
      <p:ext uri="{BB962C8B-B14F-4D97-AF65-F5344CB8AC3E}">
        <p14:creationId xmlns:p14="http://schemas.microsoft.com/office/powerpoint/2010/main" val="3041874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371B3F-A7AB-4A1E-A270-ED401FBCFF4F}" type="datetimeFigureOut">
              <a:rPr lang="en-GB" smtClean="0"/>
              <a:t>20/03/2024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39D71B-DBCC-423E-BDEA-0F074C39793C}" type="slidenum">
              <a:rPr lang="en-GB" smtClean="0"/>
              <a:t>‹#›</a:t>
            </a:fld>
            <a:endParaRPr lang="en-GB"/>
          </a:p>
        </p:txBody>
      </p:sp>
    </p:spTree>
    <p:extLst>
      <p:ext uri="{BB962C8B-B14F-4D97-AF65-F5344CB8AC3E}">
        <p14:creationId xmlns:p14="http://schemas.microsoft.com/office/powerpoint/2010/main" val="1184960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371B3F-A7AB-4A1E-A270-ED401FBCFF4F}" type="datetimeFigureOut">
              <a:rPr lang="en-GB" smtClean="0"/>
              <a:t>20/03/2024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39D71B-DBCC-423E-BDEA-0F074C39793C}" type="slidenum">
              <a:rPr lang="en-GB" smtClean="0"/>
              <a:t>‹#›</a:t>
            </a:fld>
            <a:endParaRPr lang="en-GB"/>
          </a:p>
        </p:txBody>
      </p:sp>
    </p:spTree>
    <p:extLst>
      <p:ext uri="{BB962C8B-B14F-4D97-AF65-F5344CB8AC3E}">
        <p14:creationId xmlns:p14="http://schemas.microsoft.com/office/powerpoint/2010/main" val="2207052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1"/>
        </a:solidFill>
        <a:effectLst/>
      </p:bgPr>
    </p:bg>
    <p:spTree>
      <p:nvGrpSpPr>
        <p:cNvPr id="1" name="Shape 20"/>
        <p:cNvGrpSpPr/>
        <p:nvPr/>
      </p:nvGrpSpPr>
      <p:grpSpPr>
        <a:xfrm>
          <a:off x="0" y="0"/>
          <a:ext cx="0" cy="0"/>
          <a:chOff x="0" y="0"/>
          <a:chExt cx="0" cy="0"/>
        </a:xfrm>
      </p:grpSpPr>
      <p:pic>
        <p:nvPicPr>
          <p:cNvPr id="21" name="Google Shape;21;p18"/>
          <p:cNvPicPr preferRelativeResize="0"/>
          <p:nvPr/>
        </p:nvPicPr>
        <p:blipFill rotWithShape="1">
          <a:blip r:embed="rId2">
            <a:alphaModFix/>
          </a:blip>
          <a:srcRect l="15332" t="-11848" r="12585" b="-5491"/>
          <a:stretch/>
        </p:blipFill>
        <p:spPr>
          <a:xfrm>
            <a:off x="0" y="3614057"/>
            <a:ext cx="12192000" cy="3018973"/>
          </a:xfrm>
          <a:prstGeom prst="rect">
            <a:avLst/>
          </a:prstGeom>
          <a:noFill/>
          <a:ln>
            <a:noFill/>
          </a:ln>
        </p:spPr>
      </p:pic>
      <p:sp>
        <p:nvSpPr>
          <p:cNvPr id="22" name="Google Shape;22;p18"/>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Clr>
                <a:schemeClr val="lt1"/>
              </a:buClr>
              <a:buSzPts val="4000"/>
              <a:buFont typeface="Arial"/>
              <a:buNone/>
              <a:defRPr sz="4000" b="1"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963084" y="457202"/>
            <a:ext cx="10363200" cy="533399"/>
          </a:xfrm>
          <a:prstGeom prst="rect">
            <a:avLst/>
          </a:prstGeom>
          <a:noFill/>
          <a:ln>
            <a:noFill/>
          </a:ln>
        </p:spPr>
        <p:txBody>
          <a:bodyPr spcFirstLastPara="1" wrap="square" lIns="91425" tIns="45700" rIns="91425" bIns="45700" anchor="b" anchorCtr="0">
            <a:normAutofit/>
          </a:bodyPr>
          <a:lstStyle>
            <a:lvl1pPr marL="457200" lvl="0" indent="-228600" algn="ctr">
              <a:lnSpc>
                <a:spcPct val="100000"/>
              </a:lnSpc>
              <a:spcBef>
                <a:spcPts val="400"/>
              </a:spcBef>
              <a:spcAft>
                <a:spcPts val="0"/>
              </a:spcAft>
              <a:buClr>
                <a:schemeClr val="dk1"/>
              </a:buClr>
              <a:buSzPts val="2000"/>
              <a:buNone/>
              <a:defRPr sz="2000">
                <a:solidFill>
                  <a:schemeClr val="dk1"/>
                </a:solidFill>
              </a:defRPr>
            </a:lvl1pPr>
            <a:lvl2pPr marL="914400" lvl="1" indent="-228600" algn="l">
              <a:lnSpc>
                <a:spcPct val="100000"/>
              </a:lnSpc>
              <a:spcBef>
                <a:spcPts val="360"/>
              </a:spcBef>
              <a:spcAft>
                <a:spcPts val="0"/>
              </a:spcAft>
              <a:buClr>
                <a:srgbClr val="8C9093"/>
              </a:buClr>
              <a:buSzPts val="1800"/>
              <a:buNone/>
              <a:defRPr sz="1800">
                <a:solidFill>
                  <a:srgbClr val="8C9093"/>
                </a:solidFill>
              </a:defRPr>
            </a:lvl2pPr>
            <a:lvl3pPr marL="1371600" lvl="2" indent="-228600" algn="l">
              <a:lnSpc>
                <a:spcPct val="100000"/>
              </a:lnSpc>
              <a:spcBef>
                <a:spcPts val="320"/>
              </a:spcBef>
              <a:spcAft>
                <a:spcPts val="0"/>
              </a:spcAft>
              <a:buClr>
                <a:srgbClr val="8C9093"/>
              </a:buClr>
              <a:buSzPts val="1600"/>
              <a:buNone/>
              <a:defRPr sz="1600">
                <a:solidFill>
                  <a:srgbClr val="8C9093"/>
                </a:solidFill>
              </a:defRPr>
            </a:lvl3pPr>
            <a:lvl4pPr marL="1828800" lvl="3" indent="-228600" algn="l">
              <a:lnSpc>
                <a:spcPct val="100000"/>
              </a:lnSpc>
              <a:spcBef>
                <a:spcPts val="280"/>
              </a:spcBef>
              <a:spcAft>
                <a:spcPts val="0"/>
              </a:spcAft>
              <a:buClr>
                <a:srgbClr val="8C9093"/>
              </a:buClr>
              <a:buSzPts val="1400"/>
              <a:buNone/>
              <a:defRPr sz="1400">
                <a:solidFill>
                  <a:srgbClr val="8C9093"/>
                </a:solidFill>
              </a:defRPr>
            </a:lvl4pPr>
            <a:lvl5pPr marL="2286000" lvl="4" indent="-228600" algn="l">
              <a:lnSpc>
                <a:spcPct val="100000"/>
              </a:lnSpc>
              <a:spcBef>
                <a:spcPts val="280"/>
              </a:spcBef>
              <a:spcAft>
                <a:spcPts val="0"/>
              </a:spcAft>
              <a:buClr>
                <a:srgbClr val="8C9093"/>
              </a:buClr>
              <a:buSzPts val="1400"/>
              <a:buNone/>
              <a:defRPr sz="1400">
                <a:solidFill>
                  <a:srgbClr val="8C9093"/>
                </a:solidFill>
              </a:defRPr>
            </a:lvl5pPr>
            <a:lvl6pPr marL="2743200" lvl="5" indent="-228600" algn="l">
              <a:lnSpc>
                <a:spcPct val="100000"/>
              </a:lnSpc>
              <a:spcBef>
                <a:spcPts val="280"/>
              </a:spcBef>
              <a:spcAft>
                <a:spcPts val="0"/>
              </a:spcAft>
              <a:buClr>
                <a:srgbClr val="8C9093"/>
              </a:buClr>
              <a:buSzPts val="1400"/>
              <a:buNone/>
              <a:defRPr sz="1400">
                <a:solidFill>
                  <a:srgbClr val="8C9093"/>
                </a:solidFill>
              </a:defRPr>
            </a:lvl6pPr>
            <a:lvl7pPr marL="3200400" lvl="6" indent="-228600" algn="l">
              <a:lnSpc>
                <a:spcPct val="100000"/>
              </a:lnSpc>
              <a:spcBef>
                <a:spcPts val="280"/>
              </a:spcBef>
              <a:spcAft>
                <a:spcPts val="0"/>
              </a:spcAft>
              <a:buClr>
                <a:srgbClr val="8C9093"/>
              </a:buClr>
              <a:buSzPts val="1400"/>
              <a:buNone/>
              <a:defRPr sz="1400">
                <a:solidFill>
                  <a:srgbClr val="8C9093"/>
                </a:solidFill>
              </a:defRPr>
            </a:lvl7pPr>
            <a:lvl8pPr marL="3657600" lvl="7" indent="-228600" algn="l">
              <a:lnSpc>
                <a:spcPct val="100000"/>
              </a:lnSpc>
              <a:spcBef>
                <a:spcPts val="280"/>
              </a:spcBef>
              <a:spcAft>
                <a:spcPts val="0"/>
              </a:spcAft>
              <a:buClr>
                <a:srgbClr val="8C9093"/>
              </a:buClr>
              <a:buSzPts val="1400"/>
              <a:buNone/>
              <a:defRPr sz="1400">
                <a:solidFill>
                  <a:srgbClr val="8C9093"/>
                </a:solidFill>
              </a:defRPr>
            </a:lvl8pPr>
            <a:lvl9pPr marL="4114800" lvl="8" indent="-228600" algn="l">
              <a:lnSpc>
                <a:spcPct val="100000"/>
              </a:lnSpc>
              <a:spcBef>
                <a:spcPts val="280"/>
              </a:spcBef>
              <a:spcAft>
                <a:spcPts val="0"/>
              </a:spcAft>
              <a:buClr>
                <a:srgbClr val="8C9093"/>
              </a:buClr>
              <a:buSzPts val="1400"/>
              <a:buNone/>
              <a:defRPr sz="1400">
                <a:solidFill>
                  <a:srgbClr val="8C9093"/>
                </a:solidFill>
              </a:defRPr>
            </a:lvl9pPr>
          </a:lstStyle>
          <a:p>
            <a:endParaRPr/>
          </a:p>
        </p:txBody>
      </p:sp>
      <p:sp>
        <p:nvSpPr>
          <p:cNvPr id="24" name="Google Shape;24;p1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233359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bg>
      <p:bgPr>
        <a:solidFill>
          <a:srgbClr val="FFFFFF"/>
        </a:solidFill>
        <a:effectLst/>
      </p:bgPr>
    </p:bg>
    <p:spTree>
      <p:nvGrpSpPr>
        <p:cNvPr id="1" name="Shape 27"/>
        <p:cNvGrpSpPr/>
        <p:nvPr/>
      </p:nvGrpSpPr>
      <p:grpSpPr>
        <a:xfrm>
          <a:off x="0" y="0"/>
          <a:ext cx="0" cy="0"/>
          <a:chOff x="0" y="0"/>
          <a:chExt cx="0" cy="0"/>
        </a:xfrm>
      </p:grpSpPr>
      <p:sp>
        <p:nvSpPr>
          <p:cNvPr id="28" name="Google Shape;28;p1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Arial"/>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 name="Google Shape;30;p1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0239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 Content">
    <p:bg>
      <p:bgPr>
        <a:solidFill>
          <a:srgbClr val="FFFFFF"/>
        </a:solidFill>
        <a:effectLst/>
      </p:bgPr>
    </p:bg>
    <p:spTree>
      <p:nvGrpSpPr>
        <p:cNvPr id="1" name="Shape 42"/>
        <p:cNvGrpSpPr/>
        <p:nvPr/>
      </p:nvGrpSpPr>
      <p:grpSpPr>
        <a:xfrm>
          <a:off x="0" y="0"/>
          <a:ext cx="0" cy="0"/>
          <a:chOff x="0" y="0"/>
          <a:chExt cx="0" cy="0"/>
        </a:xfrm>
      </p:grpSpPr>
      <p:sp>
        <p:nvSpPr>
          <p:cNvPr id="43" name="Google Shape;43;p1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9"/>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19"/>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1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458088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Comparison">
    <p:bg>
      <p:bgPr>
        <a:solidFill>
          <a:srgbClr val="FFFFFF"/>
        </a:solidFill>
        <a:effectLst/>
      </p:bgPr>
    </p:bg>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0"/>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20"/>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20"/>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20"/>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006203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solidFill>
          <a:srgbClr val="FFFFFF"/>
        </a:solidFill>
        <a:effectLst/>
      </p:bgPr>
    </p:bg>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3"/>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23"/>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2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62123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bg>
      <p:bgPr>
        <a:solidFill>
          <a:srgbClr val="FFFFFF"/>
        </a:solidFill>
        <a:effectLst/>
      </p:bgPr>
    </p:bg>
    <p:spTree>
      <p:nvGrpSpPr>
        <p:cNvPr id="1" name="Shape 65"/>
        <p:cNvGrpSpPr/>
        <p:nvPr/>
      </p:nvGrpSpPr>
      <p:grpSpPr>
        <a:xfrm>
          <a:off x="0" y="0"/>
          <a:ext cx="0" cy="0"/>
          <a:chOff x="0" y="0"/>
          <a:chExt cx="0" cy="0"/>
        </a:xfrm>
      </p:grpSpPr>
      <p:sp>
        <p:nvSpPr>
          <p:cNvPr id="66" name="Google Shape;66;p24"/>
          <p:cNvSpPr>
            <a:spLocks noGrp="1"/>
          </p:cNvSpPr>
          <p:nvPr>
            <p:ph type="pic" idx="2"/>
          </p:nvPr>
        </p:nvSpPr>
        <p:spPr>
          <a:xfrm>
            <a:off x="0" y="1"/>
            <a:ext cx="12192000" cy="6857999"/>
          </a:xfrm>
          <a:prstGeom prst="rect">
            <a:avLst/>
          </a:prstGeom>
          <a:noFill/>
          <a:ln>
            <a:noFill/>
          </a:ln>
        </p:spPr>
      </p:sp>
      <p:pic>
        <p:nvPicPr>
          <p:cNvPr id="67" name="Google Shape;67;p24"/>
          <p:cNvPicPr preferRelativeResize="0"/>
          <p:nvPr/>
        </p:nvPicPr>
        <p:blipFill rotWithShape="1">
          <a:blip r:embed="rId2">
            <a:alphaModFix/>
          </a:blip>
          <a:srcRect l="3147" r="17019" b="9675"/>
          <a:stretch/>
        </p:blipFill>
        <p:spPr>
          <a:xfrm>
            <a:off x="-24190" y="4724400"/>
            <a:ext cx="12216191" cy="2133600"/>
          </a:xfrm>
          <a:prstGeom prst="rect">
            <a:avLst/>
          </a:prstGeom>
          <a:noFill/>
          <a:ln>
            <a:noFill/>
          </a:ln>
        </p:spPr>
      </p:pic>
      <p:sp>
        <p:nvSpPr>
          <p:cNvPr id="68" name="Google Shape;68;p24"/>
          <p:cNvSpPr txBox="1">
            <a:spLocks noGrp="1"/>
          </p:cNvSpPr>
          <p:nvPr>
            <p:ph type="title"/>
          </p:nvPr>
        </p:nvSpPr>
        <p:spPr>
          <a:xfrm>
            <a:off x="609600" y="5029200"/>
            <a:ext cx="11011504"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400"/>
              <a:buFont typeface="Arial"/>
              <a:buNone/>
              <a:defRPr sz="24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4"/>
          <p:cNvSpPr txBox="1">
            <a:spLocks noGrp="1"/>
          </p:cNvSpPr>
          <p:nvPr>
            <p:ph type="body" idx="1"/>
          </p:nvPr>
        </p:nvSpPr>
        <p:spPr>
          <a:xfrm>
            <a:off x="609600" y="5715000"/>
            <a:ext cx="10972800" cy="533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Clr>
                <a:schemeClr val="dk1"/>
              </a:buClr>
              <a:buSzPts val="1800"/>
              <a:buNone/>
              <a:defRPr sz="18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0" name="Google Shape;70;p2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35881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Header + Img - L">
  <p:cSld name="Header + Img - L">
    <p:bg>
      <p:bgPr>
        <a:solidFill>
          <a:srgbClr val="FFFFFF"/>
        </a:solidFill>
        <a:effectLst/>
      </p:bgPr>
    </p:bg>
    <p:spTree>
      <p:nvGrpSpPr>
        <p:cNvPr id="1" name="Shape 73"/>
        <p:cNvGrpSpPr/>
        <p:nvPr/>
      </p:nvGrpSpPr>
      <p:grpSpPr>
        <a:xfrm>
          <a:off x="0" y="0"/>
          <a:ext cx="0" cy="0"/>
          <a:chOff x="0" y="0"/>
          <a:chExt cx="0" cy="0"/>
        </a:xfrm>
      </p:grpSpPr>
      <p:sp>
        <p:nvSpPr>
          <p:cNvPr id="74" name="Google Shape;74;p25"/>
          <p:cNvSpPr>
            <a:spLocks noGrp="1"/>
          </p:cNvSpPr>
          <p:nvPr>
            <p:ph type="pic" idx="2"/>
          </p:nvPr>
        </p:nvSpPr>
        <p:spPr>
          <a:xfrm>
            <a:off x="6096000" y="1"/>
            <a:ext cx="6096000" cy="6857999"/>
          </a:xfrm>
          <a:prstGeom prst="rect">
            <a:avLst/>
          </a:prstGeom>
          <a:noFill/>
          <a:ln>
            <a:noFill/>
          </a:ln>
        </p:spPr>
      </p:sp>
      <p:sp>
        <p:nvSpPr>
          <p:cNvPr id="75" name="Google Shape;75;p25"/>
          <p:cNvSpPr txBox="1">
            <a:spLocks noGrp="1"/>
          </p:cNvSpPr>
          <p:nvPr>
            <p:ph type="title"/>
          </p:nvPr>
        </p:nvSpPr>
        <p:spPr>
          <a:xfrm>
            <a:off x="0" y="0"/>
            <a:ext cx="6096000" cy="6858000"/>
          </a:xfrm>
          <a:prstGeom prst="rect">
            <a:avLst/>
          </a:prstGeom>
          <a:solidFill>
            <a:srgbClr val="FFFFFF"/>
          </a:solidFill>
          <a:ln>
            <a:noFill/>
          </a:ln>
        </p:spPr>
        <p:txBody>
          <a:bodyPr spcFirstLastPara="1" wrap="square" lIns="457200" tIns="457200" rIns="457200" bIns="457200" anchor="ctr" anchorCtr="0">
            <a:normAutofit/>
          </a:bodyPr>
          <a:lstStyle>
            <a:lvl1pPr lvl="0" algn="l">
              <a:lnSpc>
                <a:spcPct val="100000"/>
              </a:lnSpc>
              <a:spcBef>
                <a:spcPts val="0"/>
              </a:spcBef>
              <a:spcAft>
                <a:spcPts val="0"/>
              </a:spcAft>
              <a:buClr>
                <a:schemeClr val="dk1"/>
              </a:buClr>
              <a:buSzPts val="4400"/>
              <a:buFont typeface="Arial"/>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02955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F066C-1C02-1B4A-8F24-530740484F6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37CFD011-14F7-5C4B-8F81-331D66F7D7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5E9EE01-6871-4E49-8560-CAF01F89E992}"/>
              </a:ext>
            </a:extLst>
          </p:cNvPr>
          <p:cNvSpPr>
            <a:spLocks noGrp="1"/>
          </p:cNvSpPr>
          <p:nvPr>
            <p:ph type="dt" sz="half" idx="10"/>
          </p:nvPr>
        </p:nvSpPr>
        <p:spPr/>
        <p:txBody>
          <a:bodyPr/>
          <a:lstStyle/>
          <a:p>
            <a:fld id="{8F385B42-B0EA-7944-B3CE-1BDA578149C7}" type="datetimeFigureOut">
              <a:rPr lang="en-GB" smtClean="0"/>
              <a:t>20/03/2024</a:t>
            </a:fld>
            <a:endParaRPr lang="en-GB"/>
          </a:p>
        </p:txBody>
      </p:sp>
      <p:sp>
        <p:nvSpPr>
          <p:cNvPr id="5" name="Footer Placeholder 4">
            <a:extLst>
              <a:ext uri="{FF2B5EF4-FFF2-40B4-BE49-F238E27FC236}">
                <a16:creationId xmlns:a16="http://schemas.microsoft.com/office/drawing/2014/main" id="{02479743-017D-A84F-9C4C-7CB1413F34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120A25-132D-DE4B-9483-D8B88A840368}"/>
              </a:ext>
            </a:extLst>
          </p:cNvPr>
          <p:cNvSpPr>
            <a:spLocks noGrp="1"/>
          </p:cNvSpPr>
          <p:nvPr>
            <p:ph type="sldNum" sz="quarter" idx="12"/>
          </p:nvPr>
        </p:nvSpPr>
        <p:spPr/>
        <p:txBody>
          <a:bodyPr/>
          <a:lstStyle/>
          <a:p>
            <a:fld id="{8AFC01DA-64C0-9248-B09A-AEC756569A8C}" type="slidenum">
              <a:rPr lang="en-GB" smtClean="0"/>
              <a:t>‹#›</a:t>
            </a:fld>
            <a:endParaRPr lang="en-GB"/>
          </a:p>
        </p:txBody>
      </p:sp>
    </p:spTree>
    <p:extLst>
      <p:ext uri="{BB962C8B-B14F-4D97-AF65-F5344CB8AC3E}">
        <p14:creationId xmlns:p14="http://schemas.microsoft.com/office/powerpoint/2010/main" val="193026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Header + Img - L">
  <p:cSld name="1_Header + Img - L">
    <p:bg>
      <p:bgPr>
        <a:solidFill>
          <a:srgbClr val="FFFFFF"/>
        </a:solidFill>
        <a:effectLst/>
      </p:bgPr>
    </p:bg>
    <p:spTree>
      <p:nvGrpSpPr>
        <p:cNvPr id="1" name="Shape 76"/>
        <p:cNvGrpSpPr/>
        <p:nvPr/>
      </p:nvGrpSpPr>
      <p:grpSpPr>
        <a:xfrm>
          <a:off x="0" y="0"/>
          <a:ext cx="0" cy="0"/>
          <a:chOff x="0" y="0"/>
          <a:chExt cx="0" cy="0"/>
        </a:xfrm>
      </p:grpSpPr>
      <p:sp>
        <p:nvSpPr>
          <p:cNvPr id="77" name="Google Shape;77;p26"/>
          <p:cNvSpPr>
            <a:spLocks noGrp="1"/>
          </p:cNvSpPr>
          <p:nvPr>
            <p:ph type="pic" idx="2"/>
          </p:nvPr>
        </p:nvSpPr>
        <p:spPr>
          <a:xfrm>
            <a:off x="0" y="1"/>
            <a:ext cx="6096000" cy="6857999"/>
          </a:xfrm>
          <a:prstGeom prst="rect">
            <a:avLst/>
          </a:prstGeom>
          <a:noFill/>
          <a:ln>
            <a:noFill/>
          </a:ln>
        </p:spPr>
      </p:sp>
      <p:sp>
        <p:nvSpPr>
          <p:cNvPr id="78" name="Google Shape;78;p26"/>
          <p:cNvSpPr txBox="1">
            <a:spLocks noGrp="1"/>
          </p:cNvSpPr>
          <p:nvPr>
            <p:ph type="title"/>
          </p:nvPr>
        </p:nvSpPr>
        <p:spPr>
          <a:xfrm>
            <a:off x="6076648" y="0"/>
            <a:ext cx="6096000" cy="6858000"/>
          </a:xfrm>
          <a:prstGeom prst="rect">
            <a:avLst/>
          </a:prstGeom>
          <a:solidFill>
            <a:srgbClr val="FFFFFF"/>
          </a:solidFill>
          <a:ln>
            <a:noFill/>
          </a:ln>
        </p:spPr>
        <p:txBody>
          <a:bodyPr spcFirstLastPara="1" wrap="square" lIns="457200" tIns="457200" rIns="457200" bIns="457200" anchor="ctr" anchorCtr="0">
            <a:normAutofit/>
          </a:bodyPr>
          <a:lstStyle>
            <a:lvl1pPr lvl="0" algn="l">
              <a:lnSpc>
                <a:spcPct val="100000"/>
              </a:lnSpc>
              <a:spcBef>
                <a:spcPts val="0"/>
              </a:spcBef>
              <a:spcAft>
                <a:spcPts val="0"/>
              </a:spcAft>
              <a:buClr>
                <a:schemeClr val="dk1"/>
              </a:buClr>
              <a:buSzPts val="4400"/>
              <a:buFont typeface="Arial"/>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46445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Header + Img - L">
  <p:cSld name="2_Header + Img - L">
    <p:bg>
      <p:bgPr>
        <a:solidFill>
          <a:srgbClr val="FFFFFF"/>
        </a:solidFill>
        <a:effectLst/>
      </p:bgPr>
    </p:bg>
    <p:spTree>
      <p:nvGrpSpPr>
        <p:cNvPr id="1" name="Shape 79"/>
        <p:cNvGrpSpPr/>
        <p:nvPr/>
      </p:nvGrpSpPr>
      <p:grpSpPr>
        <a:xfrm>
          <a:off x="0" y="0"/>
          <a:ext cx="0" cy="0"/>
          <a:chOff x="0" y="0"/>
          <a:chExt cx="0" cy="0"/>
        </a:xfrm>
      </p:grpSpPr>
      <p:sp>
        <p:nvSpPr>
          <p:cNvPr id="80" name="Google Shape;80;p27"/>
          <p:cNvSpPr>
            <a:spLocks noGrp="1"/>
          </p:cNvSpPr>
          <p:nvPr>
            <p:ph type="pic" idx="2"/>
          </p:nvPr>
        </p:nvSpPr>
        <p:spPr>
          <a:xfrm>
            <a:off x="0" y="1"/>
            <a:ext cx="12192000" cy="6857999"/>
          </a:xfrm>
          <a:prstGeom prst="rect">
            <a:avLst/>
          </a:prstGeom>
          <a:noFill/>
          <a:ln>
            <a:noFill/>
          </a:ln>
        </p:spPr>
      </p:sp>
      <p:sp>
        <p:nvSpPr>
          <p:cNvPr id="81" name="Google Shape;81;p27"/>
          <p:cNvSpPr txBox="1">
            <a:spLocks noGrp="1"/>
          </p:cNvSpPr>
          <p:nvPr>
            <p:ph type="title"/>
          </p:nvPr>
        </p:nvSpPr>
        <p:spPr>
          <a:xfrm>
            <a:off x="0" y="0"/>
            <a:ext cx="6096000" cy="6858000"/>
          </a:xfrm>
          <a:prstGeom prst="rect">
            <a:avLst/>
          </a:prstGeom>
          <a:solidFill>
            <a:schemeClr val="accent1">
              <a:alpha val="94509"/>
            </a:schemeClr>
          </a:solidFill>
          <a:ln>
            <a:noFill/>
          </a:ln>
        </p:spPr>
        <p:txBody>
          <a:bodyPr spcFirstLastPara="1" wrap="square" lIns="457200" tIns="457200" rIns="457200" bIns="457200" anchor="ctr" anchorCtr="0">
            <a:normAutofit/>
          </a:bodyPr>
          <a:lstStyle>
            <a:lvl1pPr lvl="0" algn="l">
              <a:lnSpc>
                <a:spcPct val="100000"/>
              </a:lnSpc>
              <a:spcBef>
                <a:spcPts val="0"/>
              </a:spcBef>
              <a:spcAft>
                <a:spcPts val="0"/>
              </a:spcAft>
              <a:buClr>
                <a:schemeClr val="lt1"/>
              </a:buClr>
              <a:buSzPts val="44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01077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_Header + Img - L">
  <p:cSld name="3_Header + Img - L">
    <p:bg>
      <p:bgPr>
        <a:solidFill>
          <a:srgbClr val="FFFFFF"/>
        </a:solidFill>
        <a:effectLst/>
      </p:bgPr>
    </p:bg>
    <p:spTree>
      <p:nvGrpSpPr>
        <p:cNvPr id="1" name="Shape 82"/>
        <p:cNvGrpSpPr/>
        <p:nvPr/>
      </p:nvGrpSpPr>
      <p:grpSpPr>
        <a:xfrm>
          <a:off x="0" y="0"/>
          <a:ext cx="0" cy="0"/>
          <a:chOff x="0" y="0"/>
          <a:chExt cx="0" cy="0"/>
        </a:xfrm>
      </p:grpSpPr>
      <p:sp>
        <p:nvSpPr>
          <p:cNvPr id="83" name="Google Shape;83;p28"/>
          <p:cNvSpPr>
            <a:spLocks noGrp="1"/>
          </p:cNvSpPr>
          <p:nvPr>
            <p:ph type="pic" idx="2"/>
          </p:nvPr>
        </p:nvSpPr>
        <p:spPr>
          <a:xfrm>
            <a:off x="0" y="1"/>
            <a:ext cx="12192000" cy="6857999"/>
          </a:xfrm>
          <a:prstGeom prst="rect">
            <a:avLst/>
          </a:prstGeom>
          <a:noFill/>
          <a:ln>
            <a:noFill/>
          </a:ln>
        </p:spPr>
      </p:sp>
      <p:sp>
        <p:nvSpPr>
          <p:cNvPr id="84" name="Google Shape;84;p28"/>
          <p:cNvSpPr txBox="1">
            <a:spLocks noGrp="1"/>
          </p:cNvSpPr>
          <p:nvPr>
            <p:ph type="title"/>
          </p:nvPr>
        </p:nvSpPr>
        <p:spPr>
          <a:xfrm>
            <a:off x="6096000" y="0"/>
            <a:ext cx="6096000" cy="6858000"/>
          </a:xfrm>
          <a:prstGeom prst="rect">
            <a:avLst/>
          </a:prstGeom>
          <a:solidFill>
            <a:schemeClr val="accent1">
              <a:alpha val="94509"/>
            </a:schemeClr>
          </a:solidFill>
          <a:ln>
            <a:noFill/>
          </a:ln>
        </p:spPr>
        <p:txBody>
          <a:bodyPr spcFirstLastPara="1" wrap="square" lIns="457200" tIns="457200" rIns="457200" bIns="457200" anchor="ctr" anchorCtr="0">
            <a:normAutofit/>
          </a:bodyPr>
          <a:lstStyle>
            <a:lvl1pPr lvl="0" algn="l">
              <a:lnSpc>
                <a:spcPct val="100000"/>
              </a:lnSpc>
              <a:spcBef>
                <a:spcPts val="0"/>
              </a:spcBef>
              <a:spcAft>
                <a:spcPts val="0"/>
              </a:spcAft>
              <a:buClr>
                <a:schemeClr val="lt1"/>
              </a:buClr>
              <a:buSzPts val="44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80920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460E4-4AF8-273A-C347-E569C58DC2BD}"/>
              </a:ext>
            </a:extLst>
          </p:cNvPr>
          <p:cNvSpPr>
            <a:spLocks noGrp="1"/>
          </p:cNvSpPr>
          <p:nvPr>
            <p:ph type="ctrTitle"/>
          </p:nvPr>
        </p:nvSpPr>
        <p:spPr>
          <a:xfrm>
            <a:off x="1524000" y="1122363"/>
            <a:ext cx="9144000" cy="2387600"/>
          </a:xfrm>
        </p:spPr>
        <p:txBody>
          <a:bodyPr anchor="b"/>
          <a:lstStyle>
            <a:lvl1pPr algn="ctr">
              <a:defRPr sz="4500"/>
            </a:lvl1pPr>
          </a:lstStyle>
          <a:p>
            <a:r>
              <a:rPr lang="en-GB"/>
              <a:t>Click to edit Master title style</a:t>
            </a:r>
            <a:endParaRPr lang="en-NG"/>
          </a:p>
        </p:txBody>
      </p:sp>
      <p:sp>
        <p:nvSpPr>
          <p:cNvPr id="3" name="Subtitle 2">
            <a:extLst>
              <a:ext uri="{FF2B5EF4-FFF2-40B4-BE49-F238E27FC236}">
                <a16:creationId xmlns:a16="http://schemas.microsoft.com/office/drawing/2014/main" id="{2C73BB84-8422-7D2A-4D2E-EFEFB5B7A1AA}"/>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NG"/>
          </a:p>
        </p:txBody>
      </p:sp>
      <p:sp>
        <p:nvSpPr>
          <p:cNvPr id="4" name="Date Placeholder 3">
            <a:extLst>
              <a:ext uri="{FF2B5EF4-FFF2-40B4-BE49-F238E27FC236}">
                <a16:creationId xmlns:a16="http://schemas.microsoft.com/office/drawing/2014/main" id="{4086CB29-83BD-5057-8673-45AF32AE3A6D}"/>
              </a:ext>
            </a:extLst>
          </p:cNvPr>
          <p:cNvSpPr>
            <a:spLocks noGrp="1"/>
          </p:cNvSpPr>
          <p:nvPr>
            <p:ph type="dt" sz="half" idx="10"/>
          </p:nvPr>
        </p:nvSpPr>
        <p:spPr/>
        <p:txBody>
          <a:bodyPr/>
          <a:lstStyle/>
          <a:p>
            <a:fld id="{2DC9E293-9AE7-B143-A093-0772AD7EBEC9}" type="datetimeFigureOut">
              <a:rPr lang="en-NG" smtClean="0"/>
              <a:t>03/20/2024</a:t>
            </a:fld>
            <a:endParaRPr lang="en-NG"/>
          </a:p>
        </p:txBody>
      </p:sp>
      <p:sp>
        <p:nvSpPr>
          <p:cNvPr id="5" name="Footer Placeholder 4">
            <a:extLst>
              <a:ext uri="{FF2B5EF4-FFF2-40B4-BE49-F238E27FC236}">
                <a16:creationId xmlns:a16="http://schemas.microsoft.com/office/drawing/2014/main" id="{55C7F709-0232-089E-4659-42BEB469BB8E}"/>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C3CE99AD-F769-7ACA-07D9-6715E2D8FF9B}"/>
              </a:ext>
            </a:extLst>
          </p:cNvPr>
          <p:cNvSpPr>
            <a:spLocks noGrp="1"/>
          </p:cNvSpPr>
          <p:nvPr>
            <p:ph type="sldNum" sz="quarter" idx="12"/>
          </p:nvPr>
        </p:nvSpPr>
        <p:spPr/>
        <p:txBody>
          <a:bodyPr/>
          <a:lstStyle/>
          <a:p>
            <a:fld id="{8A5CF3FF-04C8-D14D-B99A-F01064B2A292}" type="slidenum">
              <a:rPr lang="en-NG" smtClean="0"/>
              <a:t>‹#›</a:t>
            </a:fld>
            <a:endParaRPr lang="en-NG"/>
          </a:p>
        </p:txBody>
      </p:sp>
    </p:spTree>
    <p:extLst>
      <p:ext uri="{BB962C8B-B14F-4D97-AF65-F5344CB8AC3E}">
        <p14:creationId xmlns:p14="http://schemas.microsoft.com/office/powerpoint/2010/main" val="4164121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33962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72162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05615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84374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5666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249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13F2C-44CE-1344-B102-ED2EFF11724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13ED4CE-5F2E-8C46-887B-18354E8C02F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06F2E50-6C44-C84B-900B-8E0E96A19DB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E6A3B388-938A-984A-8371-A7F381CDA1AF}"/>
              </a:ext>
            </a:extLst>
          </p:cNvPr>
          <p:cNvSpPr>
            <a:spLocks noGrp="1"/>
          </p:cNvSpPr>
          <p:nvPr>
            <p:ph type="dt" sz="half" idx="10"/>
          </p:nvPr>
        </p:nvSpPr>
        <p:spPr/>
        <p:txBody>
          <a:bodyPr/>
          <a:lstStyle/>
          <a:p>
            <a:fld id="{8F385B42-B0EA-7944-B3CE-1BDA578149C7}" type="datetimeFigureOut">
              <a:rPr lang="en-GB" smtClean="0"/>
              <a:t>20/03/2024</a:t>
            </a:fld>
            <a:endParaRPr lang="en-GB"/>
          </a:p>
        </p:txBody>
      </p:sp>
      <p:sp>
        <p:nvSpPr>
          <p:cNvPr id="6" name="Footer Placeholder 5">
            <a:extLst>
              <a:ext uri="{FF2B5EF4-FFF2-40B4-BE49-F238E27FC236}">
                <a16:creationId xmlns:a16="http://schemas.microsoft.com/office/drawing/2014/main" id="{7A664122-0E39-9141-A08A-FC16DEC739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DFB802-671C-6749-AE6F-C6A1FFDBED1B}"/>
              </a:ext>
            </a:extLst>
          </p:cNvPr>
          <p:cNvSpPr>
            <a:spLocks noGrp="1"/>
          </p:cNvSpPr>
          <p:nvPr>
            <p:ph type="sldNum" sz="quarter" idx="12"/>
          </p:nvPr>
        </p:nvSpPr>
        <p:spPr/>
        <p:txBody>
          <a:bodyPr/>
          <a:lstStyle/>
          <a:p>
            <a:fld id="{8AFC01DA-64C0-9248-B09A-AEC756569A8C}" type="slidenum">
              <a:rPr lang="en-GB" smtClean="0"/>
              <a:t>‹#›</a:t>
            </a:fld>
            <a:endParaRPr lang="en-GB"/>
          </a:p>
        </p:txBody>
      </p:sp>
    </p:spTree>
    <p:extLst>
      <p:ext uri="{BB962C8B-B14F-4D97-AF65-F5344CB8AC3E}">
        <p14:creationId xmlns:p14="http://schemas.microsoft.com/office/powerpoint/2010/main" val="36956748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060155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3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7"/>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lnSpc>
                <a:spcPct val="100000"/>
              </a:lnSpc>
              <a:spcBef>
                <a:spcPts val="240"/>
              </a:spcBef>
              <a:spcAft>
                <a:spcPts val="0"/>
              </a:spcAft>
              <a:buClr>
                <a:schemeClr val="dk1"/>
              </a:buClr>
              <a:buSzPts val="1800"/>
              <a:buChar char="•"/>
              <a:defRPr/>
            </a:lvl1pPr>
            <a:lvl2pPr marL="609630" lvl="1" indent="-228611" algn="l">
              <a:lnSpc>
                <a:spcPct val="100000"/>
              </a:lnSpc>
              <a:spcBef>
                <a:spcPts val="240"/>
              </a:spcBef>
              <a:spcAft>
                <a:spcPts val="0"/>
              </a:spcAft>
              <a:buClr>
                <a:schemeClr val="dk1"/>
              </a:buClr>
              <a:buSzPts val="1800"/>
              <a:buChar char="–"/>
              <a:defRPr/>
            </a:lvl2pPr>
            <a:lvl3pPr marL="914446" lvl="2" indent="-228611" algn="l">
              <a:lnSpc>
                <a:spcPct val="100000"/>
              </a:lnSpc>
              <a:spcBef>
                <a:spcPts val="240"/>
              </a:spcBef>
              <a:spcAft>
                <a:spcPts val="0"/>
              </a:spcAft>
              <a:buClr>
                <a:schemeClr val="dk1"/>
              </a:buClr>
              <a:buSzPts val="1800"/>
              <a:buChar char="•"/>
              <a:defRPr/>
            </a:lvl3pPr>
            <a:lvl4pPr marL="1219261" lvl="3" indent="-228611" algn="l">
              <a:lnSpc>
                <a:spcPct val="100000"/>
              </a:lnSpc>
              <a:spcBef>
                <a:spcPts val="240"/>
              </a:spcBef>
              <a:spcAft>
                <a:spcPts val="0"/>
              </a:spcAft>
              <a:buClr>
                <a:schemeClr val="dk1"/>
              </a:buClr>
              <a:buSzPts val="1800"/>
              <a:buChar char="–"/>
              <a:defRPr/>
            </a:lvl4pPr>
            <a:lvl5pPr marL="1524076" lvl="4" indent="-228611" algn="l">
              <a:lnSpc>
                <a:spcPct val="100000"/>
              </a:lnSpc>
              <a:spcBef>
                <a:spcPts val="240"/>
              </a:spcBef>
              <a:spcAft>
                <a:spcPts val="0"/>
              </a:spcAft>
              <a:buClr>
                <a:schemeClr val="dk1"/>
              </a:buClr>
              <a:buSzPts val="1800"/>
              <a:buChar char="»"/>
              <a:defRPr/>
            </a:lvl5pPr>
            <a:lvl6pPr marL="1828891" lvl="5" indent="-228611" algn="l">
              <a:lnSpc>
                <a:spcPct val="100000"/>
              </a:lnSpc>
              <a:spcBef>
                <a:spcPts val="240"/>
              </a:spcBef>
              <a:spcAft>
                <a:spcPts val="0"/>
              </a:spcAft>
              <a:buClr>
                <a:schemeClr val="dk1"/>
              </a:buClr>
              <a:buSzPts val="1800"/>
              <a:buChar char="•"/>
              <a:defRPr/>
            </a:lvl6pPr>
            <a:lvl7pPr marL="2133707" lvl="6" indent="-228611" algn="l">
              <a:lnSpc>
                <a:spcPct val="100000"/>
              </a:lnSpc>
              <a:spcBef>
                <a:spcPts val="240"/>
              </a:spcBef>
              <a:spcAft>
                <a:spcPts val="0"/>
              </a:spcAft>
              <a:buClr>
                <a:schemeClr val="dk1"/>
              </a:buClr>
              <a:buSzPts val="1800"/>
              <a:buChar char="•"/>
              <a:defRPr/>
            </a:lvl7pPr>
            <a:lvl8pPr marL="2438522" lvl="7" indent="-228611" algn="l">
              <a:lnSpc>
                <a:spcPct val="100000"/>
              </a:lnSpc>
              <a:spcBef>
                <a:spcPts val="240"/>
              </a:spcBef>
              <a:spcAft>
                <a:spcPts val="0"/>
              </a:spcAft>
              <a:buClr>
                <a:schemeClr val="dk1"/>
              </a:buClr>
              <a:buSzPts val="1800"/>
              <a:buChar char="•"/>
              <a:defRPr/>
            </a:lvl8pPr>
            <a:lvl9pPr marL="2743337" lvl="8" indent="-228611" algn="l">
              <a:lnSpc>
                <a:spcPct val="100000"/>
              </a:lnSpc>
              <a:spcBef>
                <a:spcPts val="240"/>
              </a:spcBef>
              <a:spcAft>
                <a:spcPts val="0"/>
              </a:spcAft>
              <a:buClr>
                <a:schemeClr val="dk1"/>
              </a:buClr>
              <a:buSzPts val="1800"/>
              <a:buChar char="•"/>
              <a:defRPr/>
            </a:lvl9pPr>
          </a:lstStyle>
          <a:p>
            <a:endParaRPr/>
          </a:p>
        </p:txBody>
      </p:sp>
      <p:sp>
        <p:nvSpPr>
          <p:cNvPr id="22" name="Google Shape;22;p3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611669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5"/>
        <p:cNvGrpSpPr/>
        <p:nvPr/>
      </p:nvGrpSpPr>
      <p:grpSpPr>
        <a:xfrm>
          <a:off x="0" y="0"/>
          <a:ext cx="0" cy="0"/>
          <a:chOff x="0" y="0"/>
          <a:chExt cx="0" cy="0"/>
        </a:xfrm>
      </p:grpSpPr>
      <p:sp>
        <p:nvSpPr>
          <p:cNvPr id="26" name="Google Shape;26;p38"/>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8"/>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427"/>
              </a:spcBef>
              <a:spcAft>
                <a:spcPts val="0"/>
              </a:spcAft>
              <a:buClr>
                <a:srgbClr val="888888"/>
              </a:buClr>
              <a:buSzPts val="3200"/>
              <a:buNone/>
              <a:defRPr>
                <a:solidFill>
                  <a:srgbClr val="888888"/>
                </a:solidFill>
              </a:defRPr>
            </a:lvl1pPr>
            <a:lvl2pPr lvl="1" algn="ctr">
              <a:lnSpc>
                <a:spcPct val="100000"/>
              </a:lnSpc>
              <a:spcBef>
                <a:spcPts val="373"/>
              </a:spcBef>
              <a:spcAft>
                <a:spcPts val="0"/>
              </a:spcAft>
              <a:buClr>
                <a:srgbClr val="888888"/>
              </a:buClr>
              <a:buSzPts val="2800"/>
              <a:buNone/>
              <a:defRPr>
                <a:solidFill>
                  <a:srgbClr val="888888"/>
                </a:solidFill>
              </a:defRPr>
            </a:lvl2pPr>
            <a:lvl3pPr lvl="2" algn="ctr">
              <a:lnSpc>
                <a:spcPct val="100000"/>
              </a:lnSpc>
              <a:spcBef>
                <a:spcPts val="320"/>
              </a:spcBef>
              <a:spcAft>
                <a:spcPts val="0"/>
              </a:spcAft>
              <a:buClr>
                <a:srgbClr val="888888"/>
              </a:buClr>
              <a:buSzPts val="2400"/>
              <a:buNone/>
              <a:defRPr>
                <a:solidFill>
                  <a:srgbClr val="888888"/>
                </a:solidFill>
              </a:defRPr>
            </a:lvl3pPr>
            <a:lvl4pPr lvl="3" algn="ctr">
              <a:lnSpc>
                <a:spcPct val="100000"/>
              </a:lnSpc>
              <a:spcBef>
                <a:spcPts val="267"/>
              </a:spcBef>
              <a:spcAft>
                <a:spcPts val="0"/>
              </a:spcAft>
              <a:buClr>
                <a:srgbClr val="888888"/>
              </a:buClr>
              <a:buSzPts val="2000"/>
              <a:buNone/>
              <a:defRPr>
                <a:solidFill>
                  <a:srgbClr val="888888"/>
                </a:solidFill>
              </a:defRPr>
            </a:lvl4pPr>
            <a:lvl5pPr lvl="4" algn="ctr">
              <a:lnSpc>
                <a:spcPct val="100000"/>
              </a:lnSpc>
              <a:spcBef>
                <a:spcPts val="267"/>
              </a:spcBef>
              <a:spcAft>
                <a:spcPts val="0"/>
              </a:spcAft>
              <a:buClr>
                <a:srgbClr val="888888"/>
              </a:buClr>
              <a:buSzPts val="2000"/>
              <a:buNone/>
              <a:defRPr>
                <a:solidFill>
                  <a:srgbClr val="888888"/>
                </a:solidFill>
              </a:defRPr>
            </a:lvl5pPr>
            <a:lvl6pPr lvl="5" algn="ctr">
              <a:lnSpc>
                <a:spcPct val="100000"/>
              </a:lnSpc>
              <a:spcBef>
                <a:spcPts val="267"/>
              </a:spcBef>
              <a:spcAft>
                <a:spcPts val="0"/>
              </a:spcAft>
              <a:buClr>
                <a:srgbClr val="888888"/>
              </a:buClr>
              <a:buSzPts val="2000"/>
              <a:buNone/>
              <a:defRPr>
                <a:solidFill>
                  <a:srgbClr val="888888"/>
                </a:solidFill>
              </a:defRPr>
            </a:lvl6pPr>
            <a:lvl7pPr lvl="6" algn="ctr">
              <a:lnSpc>
                <a:spcPct val="100000"/>
              </a:lnSpc>
              <a:spcBef>
                <a:spcPts val="267"/>
              </a:spcBef>
              <a:spcAft>
                <a:spcPts val="0"/>
              </a:spcAft>
              <a:buClr>
                <a:srgbClr val="888888"/>
              </a:buClr>
              <a:buSzPts val="2000"/>
              <a:buNone/>
              <a:defRPr>
                <a:solidFill>
                  <a:srgbClr val="888888"/>
                </a:solidFill>
              </a:defRPr>
            </a:lvl7pPr>
            <a:lvl8pPr lvl="7" algn="ctr">
              <a:lnSpc>
                <a:spcPct val="100000"/>
              </a:lnSpc>
              <a:spcBef>
                <a:spcPts val="267"/>
              </a:spcBef>
              <a:spcAft>
                <a:spcPts val="0"/>
              </a:spcAft>
              <a:buClr>
                <a:srgbClr val="888888"/>
              </a:buClr>
              <a:buSzPts val="2000"/>
              <a:buNone/>
              <a:defRPr>
                <a:solidFill>
                  <a:srgbClr val="888888"/>
                </a:solidFill>
              </a:defRPr>
            </a:lvl8pPr>
            <a:lvl9pPr lvl="8" algn="ctr">
              <a:lnSpc>
                <a:spcPct val="100000"/>
              </a:lnSpc>
              <a:spcBef>
                <a:spcPts val="267"/>
              </a:spcBef>
              <a:spcAft>
                <a:spcPts val="0"/>
              </a:spcAft>
              <a:buClr>
                <a:srgbClr val="888888"/>
              </a:buClr>
              <a:buSzPts val="2000"/>
              <a:buNone/>
              <a:defRPr>
                <a:solidFill>
                  <a:srgbClr val="888888"/>
                </a:solidFill>
              </a:defRPr>
            </a:lvl9pPr>
          </a:lstStyle>
          <a:p>
            <a:endParaRPr/>
          </a:p>
        </p:txBody>
      </p:sp>
      <p:sp>
        <p:nvSpPr>
          <p:cNvPr id="28" name="Google Shape;28;p3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07424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39"/>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2667"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9"/>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lnSpc>
                <a:spcPct val="100000"/>
              </a:lnSpc>
              <a:spcBef>
                <a:spcPts val="267"/>
              </a:spcBef>
              <a:spcAft>
                <a:spcPts val="0"/>
              </a:spcAft>
              <a:buClr>
                <a:srgbClr val="888888"/>
              </a:buClr>
              <a:buSzPts val="2000"/>
              <a:buNone/>
              <a:defRPr sz="1333">
                <a:solidFill>
                  <a:srgbClr val="888888"/>
                </a:solidFill>
              </a:defRPr>
            </a:lvl1pPr>
            <a:lvl2pPr marL="609630" lvl="1" indent="-152408" algn="l">
              <a:lnSpc>
                <a:spcPct val="100000"/>
              </a:lnSpc>
              <a:spcBef>
                <a:spcPts val="240"/>
              </a:spcBef>
              <a:spcAft>
                <a:spcPts val="0"/>
              </a:spcAft>
              <a:buClr>
                <a:srgbClr val="888888"/>
              </a:buClr>
              <a:buSzPts val="1800"/>
              <a:buNone/>
              <a:defRPr sz="1200">
                <a:solidFill>
                  <a:srgbClr val="888888"/>
                </a:solidFill>
              </a:defRPr>
            </a:lvl2pPr>
            <a:lvl3pPr marL="914446" lvl="2" indent="-152408" algn="l">
              <a:lnSpc>
                <a:spcPct val="100000"/>
              </a:lnSpc>
              <a:spcBef>
                <a:spcPts val="213"/>
              </a:spcBef>
              <a:spcAft>
                <a:spcPts val="0"/>
              </a:spcAft>
              <a:buClr>
                <a:srgbClr val="888888"/>
              </a:buClr>
              <a:buSzPts val="1600"/>
              <a:buNone/>
              <a:defRPr sz="1067">
                <a:solidFill>
                  <a:srgbClr val="888888"/>
                </a:solidFill>
              </a:defRPr>
            </a:lvl3pPr>
            <a:lvl4pPr marL="1219261" lvl="3" indent="-152408" algn="l">
              <a:lnSpc>
                <a:spcPct val="100000"/>
              </a:lnSpc>
              <a:spcBef>
                <a:spcPts val="187"/>
              </a:spcBef>
              <a:spcAft>
                <a:spcPts val="0"/>
              </a:spcAft>
              <a:buClr>
                <a:srgbClr val="888888"/>
              </a:buClr>
              <a:buSzPts val="1400"/>
              <a:buNone/>
              <a:defRPr sz="933">
                <a:solidFill>
                  <a:srgbClr val="888888"/>
                </a:solidFill>
              </a:defRPr>
            </a:lvl4pPr>
            <a:lvl5pPr marL="1524076" lvl="4" indent="-152408" algn="l">
              <a:lnSpc>
                <a:spcPct val="100000"/>
              </a:lnSpc>
              <a:spcBef>
                <a:spcPts val="187"/>
              </a:spcBef>
              <a:spcAft>
                <a:spcPts val="0"/>
              </a:spcAft>
              <a:buClr>
                <a:srgbClr val="888888"/>
              </a:buClr>
              <a:buSzPts val="1400"/>
              <a:buNone/>
              <a:defRPr sz="933">
                <a:solidFill>
                  <a:srgbClr val="888888"/>
                </a:solidFill>
              </a:defRPr>
            </a:lvl5pPr>
            <a:lvl6pPr marL="1828891" lvl="5" indent="-152408" algn="l">
              <a:lnSpc>
                <a:spcPct val="100000"/>
              </a:lnSpc>
              <a:spcBef>
                <a:spcPts val="187"/>
              </a:spcBef>
              <a:spcAft>
                <a:spcPts val="0"/>
              </a:spcAft>
              <a:buClr>
                <a:srgbClr val="888888"/>
              </a:buClr>
              <a:buSzPts val="1400"/>
              <a:buNone/>
              <a:defRPr sz="933">
                <a:solidFill>
                  <a:srgbClr val="888888"/>
                </a:solidFill>
              </a:defRPr>
            </a:lvl6pPr>
            <a:lvl7pPr marL="2133707" lvl="6" indent="-152408" algn="l">
              <a:lnSpc>
                <a:spcPct val="100000"/>
              </a:lnSpc>
              <a:spcBef>
                <a:spcPts val="187"/>
              </a:spcBef>
              <a:spcAft>
                <a:spcPts val="0"/>
              </a:spcAft>
              <a:buClr>
                <a:srgbClr val="888888"/>
              </a:buClr>
              <a:buSzPts val="1400"/>
              <a:buNone/>
              <a:defRPr sz="933">
                <a:solidFill>
                  <a:srgbClr val="888888"/>
                </a:solidFill>
              </a:defRPr>
            </a:lvl7pPr>
            <a:lvl8pPr marL="2438522" lvl="7" indent="-152408" algn="l">
              <a:lnSpc>
                <a:spcPct val="100000"/>
              </a:lnSpc>
              <a:spcBef>
                <a:spcPts val="187"/>
              </a:spcBef>
              <a:spcAft>
                <a:spcPts val="0"/>
              </a:spcAft>
              <a:buClr>
                <a:srgbClr val="888888"/>
              </a:buClr>
              <a:buSzPts val="1400"/>
              <a:buNone/>
              <a:defRPr sz="933">
                <a:solidFill>
                  <a:srgbClr val="888888"/>
                </a:solidFill>
              </a:defRPr>
            </a:lvl8pPr>
            <a:lvl9pPr marL="2743337" lvl="8" indent="-152408" algn="l">
              <a:lnSpc>
                <a:spcPct val="100000"/>
              </a:lnSpc>
              <a:spcBef>
                <a:spcPts val="187"/>
              </a:spcBef>
              <a:spcAft>
                <a:spcPts val="0"/>
              </a:spcAft>
              <a:buClr>
                <a:srgbClr val="888888"/>
              </a:buClr>
              <a:buSzPts val="1400"/>
              <a:buNone/>
              <a:defRPr sz="933">
                <a:solidFill>
                  <a:srgbClr val="888888"/>
                </a:solidFill>
              </a:defRPr>
            </a:lvl9pPr>
          </a:lstStyle>
          <a:p>
            <a:endParaRPr/>
          </a:p>
        </p:txBody>
      </p:sp>
      <p:sp>
        <p:nvSpPr>
          <p:cNvPr id="34" name="Google Shape;34;p3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048518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40"/>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0"/>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lnSpc>
                <a:spcPct val="100000"/>
              </a:lnSpc>
              <a:spcBef>
                <a:spcPts val="373"/>
              </a:spcBef>
              <a:spcAft>
                <a:spcPts val="0"/>
              </a:spcAft>
              <a:buClr>
                <a:schemeClr val="dk1"/>
              </a:buClr>
              <a:buSzPts val="2800"/>
              <a:buChar char="•"/>
              <a:defRPr sz="1867"/>
            </a:lvl1pPr>
            <a:lvl2pPr marL="609630" lvl="1" indent="-254013" algn="l">
              <a:lnSpc>
                <a:spcPct val="100000"/>
              </a:lnSpc>
              <a:spcBef>
                <a:spcPts val="320"/>
              </a:spcBef>
              <a:spcAft>
                <a:spcPts val="0"/>
              </a:spcAft>
              <a:buClr>
                <a:schemeClr val="dk1"/>
              </a:buClr>
              <a:buSzPts val="2400"/>
              <a:buChar char="–"/>
              <a:defRPr sz="1600"/>
            </a:lvl2pPr>
            <a:lvl3pPr marL="914446" lvl="2" indent="-237079" algn="l">
              <a:lnSpc>
                <a:spcPct val="100000"/>
              </a:lnSpc>
              <a:spcBef>
                <a:spcPts val="267"/>
              </a:spcBef>
              <a:spcAft>
                <a:spcPts val="0"/>
              </a:spcAft>
              <a:buClr>
                <a:schemeClr val="dk1"/>
              </a:buClr>
              <a:buSzPts val="2000"/>
              <a:buChar char="•"/>
              <a:defRPr sz="1333"/>
            </a:lvl3pPr>
            <a:lvl4pPr marL="1219261" lvl="3" indent="-228611" algn="l">
              <a:lnSpc>
                <a:spcPct val="100000"/>
              </a:lnSpc>
              <a:spcBef>
                <a:spcPts val="240"/>
              </a:spcBef>
              <a:spcAft>
                <a:spcPts val="0"/>
              </a:spcAft>
              <a:buClr>
                <a:schemeClr val="dk1"/>
              </a:buClr>
              <a:buSzPts val="1800"/>
              <a:buChar char="–"/>
              <a:defRPr sz="1200"/>
            </a:lvl4pPr>
            <a:lvl5pPr marL="1524076" lvl="4" indent="-228611" algn="l">
              <a:lnSpc>
                <a:spcPct val="100000"/>
              </a:lnSpc>
              <a:spcBef>
                <a:spcPts val="240"/>
              </a:spcBef>
              <a:spcAft>
                <a:spcPts val="0"/>
              </a:spcAft>
              <a:buClr>
                <a:schemeClr val="dk1"/>
              </a:buClr>
              <a:buSzPts val="1800"/>
              <a:buChar char="»"/>
              <a:defRPr sz="1200"/>
            </a:lvl5pPr>
            <a:lvl6pPr marL="1828891" lvl="5" indent="-228611" algn="l">
              <a:lnSpc>
                <a:spcPct val="100000"/>
              </a:lnSpc>
              <a:spcBef>
                <a:spcPts val="240"/>
              </a:spcBef>
              <a:spcAft>
                <a:spcPts val="0"/>
              </a:spcAft>
              <a:buClr>
                <a:schemeClr val="dk1"/>
              </a:buClr>
              <a:buSzPts val="1800"/>
              <a:buChar char="•"/>
              <a:defRPr sz="1200"/>
            </a:lvl6pPr>
            <a:lvl7pPr marL="2133707" lvl="6" indent="-228611" algn="l">
              <a:lnSpc>
                <a:spcPct val="100000"/>
              </a:lnSpc>
              <a:spcBef>
                <a:spcPts val="240"/>
              </a:spcBef>
              <a:spcAft>
                <a:spcPts val="0"/>
              </a:spcAft>
              <a:buClr>
                <a:schemeClr val="dk1"/>
              </a:buClr>
              <a:buSzPts val="1800"/>
              <a:buChar char="•"/>
              <a:defRPr sz="1200"/>
            </a:lvl7pPr>
            <a:lvl8pPr marL="2438522" lvl="7" indent="-228611" algn="l">
              <a:lnSpc>
                <a:spcPct val="100000"/>
              </a:lnSpc>
              <a:spcBef>
                <a:spcPts val="240"/>
              </a:spcBef>
              <a:spcAft>
                <a:spcPts val="0"/>
              </a:spcAft>
              <a:buClr>
                <a:schemeClr val="dk1"/>
              </a:buClr>
              <a:buSzPts val="1800"/>
              <a:buChar char="•"/>
              <a:defRPr sz="1200"/>
            </a:lvl8pPr>
            <a:lvl9pPr marL="2743337" lvl="8" indent="-228611" algn="l">
              <a:lnSpc>
                <a:spcPct val="100000"/>
              </a:lnSpc>
              <a:spcBef>
                <a:spcPts val="240"/>
              </a:spcBef>
              <a:spcAft>
                <a:spcPts val="0"/>
              </a:spcAft>
              <a:buClr>
                <a:schemeClr val="dk1"/>
              </a:buClr>
              <a:buSzPts val="1800"/>
              <a:buChar char="•"/>
              <a:defRPr sz="1200"/>
            </a:lvl9pPr>
          </a:lstStyle>
          <a:p>
            <a:endParaRPr/>
          </a:p>
        </p:txBody>
      </p:sp>
      <p:sp>
        <p:nvSpPr>
          <p:cNvPr id="40" name="Google Shape;40;p40"/>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lnSpc>
                <a:spcPct val="100000"/>
              </a:lnSpc>
              <a:spcBef>
                <a:spcPts val="373"/>
              </a:spcBef>
              <a:spcAft>
                <a:spcPts val="0"/>
              </a:spcAft>
              <a:buClr>
                <a:schemeClr val="dk1"/>
              </a:buClr>
              <a:buSzPts val="2800"/>
              <a:buChar char="•"/>
              <a:defRPr sz="1867"/>
            </a:lvl1pPr>
            <a:lvl2pPr marL="609630" lvl="1" indent="-254013" algn="l">
              <a:lnSpc>
                <a:spcPct val="100000"/>
              </a:lnSpc>
              <a:spcBef>
                <a:spcPts val="320"/>
              </a:spcBef>
              <a:spcAft>
                <a:spcPts val="0"/>
              </a:spcAft>
              <a:buClr>
                <a:schemeClr val="dk1"/>
              </a:buClr>
              <a:buSzPts val="2400"/>
              <a:buChar char="–"/>
              <a:defRPr sz="1600"/>
            </a:lvl2pPr>
            <a:lvl3pPr marL="914446" lvl="2" indent="-237079" algn="l">
              <a:lnSpc>
                <a:spcPct val="100000"/>
              </a:lnSpc>
              <a:spcBef>
                <a:spcPts val="267"/>
              </a:spcBef>
              <a:spcAft>
                <a:spcPts val="0"/>
              </a:spcAft>
              <a:buClr>
                <a:schemeClr val="dk1"/>
              </a:buClr>
              <a:buSzPts val="2000"/>
              <a:buChar char="•"/>
              <a:defRPr sz="1333"/>
            </a:lvl3pPr>
            <a:lvl4pPr marL="1219261" lvl="3" indent="-228611" algn="l">
              <a:lnSpc>
                <a:spcPct val="100000"/>
              </a:lnSpc>
              <a:spcBef>
                <a:spcPts val="240"/>
              </a:spcBef>
              <a:spcAft>
                <a:spcPts val="0"/>
              </a:spcAft>
              <a:buClr>
                <a:schemeClr val="dk1"/>
              </a:buClr>
              <a:buSzPts val="1800"/>
              <a:buChar char="–"/>
              <a:defRPr sz="1200"/>
            </a:lvl4pPr>
            <a:lvl5pPr marL="1524076" lvl="4" indent="-228611" algn="l">
              <a:lnSpc>
                <a:spcPct val="100000"/>
              </a:lnSpc>
              <a:spcBef>
                <a:spcPts val="240"/>
              </a:spcBef>
              <a:spcAft>
                <a:spcPts val="0"/>
              </a:spcAft>
              <a:buClr>
                <a:schemeClr val="dk1"/>
              </a:buClr>
              <a:buSzPts val="1800"/>
              <a:buChar char="»"/>
              <a:defRPr sz="1200"/>
            </a:lvl5pPr>
            <a:lvl6pPr marL="1828891" lvl="5" indent="-228611" algn="l">
              <a:lnSpc>
                <a:spcPct val="100000"/>
              </a:lnSpc>
              <a:spcBef>
                <a:spcPts val="240"/>
              </a:spcBef>
              <a:spcAft>
                <a:spcPts val="0"/>
              </a:spcAft>
              <a:buClr>
                <a:schemeClr val="dk1"/>
              </a:buClr>
              <a:buSzPts val="1800"/>
              <a:buChar char="•"/>
              <a:defRPr sz="1200"/>
            </a:lvl6pPr>
            <a:lvl7pPr marL="2133707" lvl="6" indent="-228611" algn="l">
              <a:lnSpc>
                <a:spcPct val="100000"/>
              </a:lnSpc>
              <a:spcBef>
                <a:spcPts val="240"/>
              </a:spcBef>
              <a:spcAft>
                <a:spcPts val="0"/>
              </a:spcAft>
              <a:buClr>
                <a:schemeClr val="dk1"/>
              </a:buClr>
              <a:buSzPts val="1800"/>
              <a:buChar char="•"/>
              <a:defRPr sz="1200"/>
            </a:lvl7pPr>
            <a:lvl8pPr marL="2438522" lvl="7" indent="-228611" algn="l">
              <a:lnSpc>
                <a:spcPct val="100000"/>
              </a:lnSpc>
              <a:spcBef>
                <a:spcPts val="240"/>
              </a:spcBef>
              <a:spcAft>
                <a:spcPts val="0"/>
              </a:spcAft>
              <a:buClr>
                <a:schemeClr val="dk1"/>
              </a:buClr>
              <a:buSzPts val="1800"/>
              <a:buChar char="•"/>
              <a:defRPr sz="1200"/>
            </a:lvl8pPr>
            <a:lvl9pPr marL="2743337" lvl="8" indent="-228611" algn="l">
              <a:lnSpc>
                <a:spcPct val="100000"/>
              </a:lnSpc>
              <a:spcBef>
                <a:spcPts val="240"/>
              </a:spcBef>
              <a:spcAft>
                <a:spcPts val="0"/>
              </a:spcAft>
              <a:buClr>
                <a:schemeClr val="dk1"/>
              </a:buClr>
              <a:buSzPts val="1800"/>
              <a:buChar char="•"/>
              <a:defRPr sz="1200"/>
            </a:lvl9pPr>
          </a:lstStyle>
          <a:p>
            <a:endParaRPr/>
          </a:p>
        </p:txBody>
      </p:sp>
      <p:sp>
        <p:nvSpPr>
          <p:cNvPr id="41" name="Google Shape;41;p4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236305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4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1"/>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lnSpc>
                <a:spcPct val="100000"/>
              </a:lnSpc>
              <a:spcBef>
                <a:spcPts val="320"/>
              </a:spcBef>
              <a:spcAft>
                <a:spcPts val="0"/>
              </a:spcAft>
              <a:buClr>
                <a:schemeClr val="dk1"/>
              </a:buClr>
              <a:buSzPts val="2400"/>
              <a:buNone/>
              <a:defRPr sz="1600" b="1"/>
            </a:lvl1pPr>
            <a:lvl2pPr marL="609630" lvl="1" indent="-152408" algn="l">
              <a:lnSpc>
                <a:spcPct val="100000"/>
              </a:lnSpc>
              <a:spcBef>
                <a:spcPts val="267"/>
              </a:spcBef>
              <a:spcAft>
                <a:spcPts val="0"/>
              </a:spcAft>
              <a:buClr>
                <a:schemeClr val="dk1"/>
              </a:buClr>
              <a:buSzPts val="2000"/>
              <a:buNone/>
              <a:defRPr sz="1333" b="1"/>
            </a:lvl2pPr>
            <a:lvl3pPr marL="914446" lvl="2" indent="-152408" algn="l">
              <a:lnSpc>
                <a:spcPct val="100000"/>
              </a:lnSpc>
              <a:spcBef>
                <a:spcPts val="240"/>
              </a:spcBef>
              <a:spcAft>
                <a:spcPts val="0"/>
              </a:spcAft>
              <a:buClr>
                <a:schemeClr val="dk1"/>
              </a:buClr>
              <a:buSzPts val="1800"/>
              <a:buNone/>
              <a:defRPr sz="1200" b="1"/>
            </a:lvl3pPr>
            <a:lvl4pPr marL="1219261" lvl="3" indent="-152408" algn="l">
              <a:lnSpc>
                <a:spcPct val="100000"/>
              </a:lnSpc>
              <a:spcBef>
                <a:spcPts val="213"/>
              </a:spcBef>
              <a:spcAft>
                <a:spcPts val="0"/>
              </a:spcAft>
              <a:buClr>
                <a:schemeClr val="dk1"/>
              </a:buClr>
              <a:buSzPts val="1600"/>
              <a:buNone/>
              <a:defRPr sz="1067" b="1"/>
            </a:lvl4pPr>
            <a:lvl5pPr marL="1524076" lvl="4" indent="-152408" algn="l">
              <a:lnSpc>
                <a:spcPct val="100000"/>
              </a:lnSpc>
              <a:spcBef>
                <a:spcPts val="213"/>
              </a:spcBef>
              <a:spcAft>
                <a:spcPts val="0"/>
              </a:spcAft>
              <a:buClr>
                <a:schemeClr val="dk1"/>
              </a:buClr>
              <a:buSzPts val="1600"/>
              <a:buNone/>
              <a:defRPr sz="1067" b="1"/>
            </a:lvl5pPr>
            <a:lvl6pPr marL="1828891" lvl="5" indent="-152408" algn="l">
              <a:lnSpc>
                <a:spcPct val="100000"/>
              </a:lnSpc>
              <a:spcBef>
                <a:spcPts val="213"/>
              </a:spcBef>
              <a:spcAft>
                <a:spcPts val="0"/>
              </a:spcAft>
              <a:buClr>
                <a:schemeClr val="dk1"/>
              </a:buClr>
              <a:buSzPts val="1600"/>
              <a:buNone/>
              <a:defRPr sz="1067" b="1"/>
            </a:lvl6pPr>
            <a:lvl7pPr marL="2133707" lvl="6" indent="-152408" algn="l">
              <a:lnSpc>
                <a:spcPct val="100000"/>
              </a:lnSpc>
              <a:spcBef>
                <a:spcPts val="213"/>
              </a:spcBef>
              <a:spcAft>
                <a:spcPts val="0"/>
              </a:spcAft>
              <a:buClr>
                <a:schemeClr val="dk1"/>
              </a:buClr>
              <a:buSzPts val="1600"/>
              <a:buNone/>
              <a:defRPr sz="1067" b="1"/>
            </a:lvl7pPr>
            <a:lvl8pPr marL="2438522" lvl="7" indent="-152408" algn="l">
              <a:lnSpc>
                <a:spcPct val="100000"/>
              </a:lnSpc>
              <a:spcBef>
                <a:spcPts val="213"/>
              </a:spcBef>
              <a:spcAft>
                <a:spcPts val="0"/>
              </a:spcAft>
              <a:buClr>
                <a:schemeClr val="dk1"/>
              </a:buClr>
              <a:buSzPts val="1600"/>
              <a:buNone/>
              <a:defRPr sz="1067" b="1"/>
            </a:lvl8pPr>
            <a:lvl9pPr marL="2743337" lvl="8" indent="-152408" algn="l">
              <a:lnSpc>
                <a:spcPct val="100000"/>
              </a:lnSpc>
              <a:spcBef>
                <a:spcPts val="213"/>
              </a:spcBef>
              <a:spcAft>
                <a:spcPts val="0"/>
              </a:spcAft>
              <a:buClr>
                <a:schemeClr val="dk1"/>
              </a:buClr>
              <a:buSzPts val="1600"/>
              <a:buNone/>
              <a:defRPr sz="1067" b="1"/>
            </a:lvl9pPr>
          </a:lstStyle>
          <a:p>
            <a:endParaRPr/>
          </a:p>
        </p:txBody>
      </p:sp>
      <p:sp>
        <p:nvSpPr>
          <p:cNvPr id="47" name="Google Shape;47;p41"/>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lnSpc>
                <a:spcPct val="100000"/>
              </a:lnSpc>
              <a:spcBef>
                <a:spcPts val="320"/>
              </a:spcBef>
              <a:spcAft>
                <a:spcPts val="0"/>
              </a:spcAft>
              <a:buClr>
                <a:schemeClr val="dk1"/>
              </a:buClr>
              <a:buSzPts val="2400"/>
              <a:buChar char="•"/>
              <a:defRPr sz="1600"/>
            </a:lvl1pPr>
            <a:lvl2pPr marL="609630" lvl="1" indent="-237079" algn="l">
              <a:lnSpc>
                <a:spcPct val="100000"/>
              </a:lnSpc>
              <a:spcBef>
                <a:spcPts val="267"/>
              </a:spcBef>
              <a:spcAft>
                <a:spcPts val="0"/>
              </a:spcAft>
              <a:buClr>
                <a:schemeClr val="dk1"/>
              </a:buClr>
              <a:buSzPts val="2000"/>
              <a:buChar char="–"/>
              <a:defRPr sz="1333"/>
            </a:lvl2pPr>
            <a:lvl3pPr marL="914446" lvl="2" indent="-228611" algn="l">
              <a:lnSpc>
                <a:spcPct val="100000"/>
              </a:lnSpc>
              <a:spcBef>
                <a:spcPts val="240"/>
              </a:spcBef>
              <a:spcAft>
                <a:spcPts val="0"/>
              </a:spcAft>
              <a:buClr>
                <a:schemeClr val="dk1"/>
              </a:buClr>
              <a:buSzPts val="1800"/>
              <a:buChar char="•"/>
              <a:defRPr sz="1200"/>
            </a:lvl3pPr>
            <a:lvl4pPr marL="1219261" lvl="3" indent="-220144" algn="l">
              <a:lnSpc>
                <a:spcPct val="100000"/>
              </a:lnSpc>
              <a:spcBef>
                <a:spcPts val="213"/>
              </a:spcBef>
              <a:spcAft>
                <a:spcPts val="0"/>
              </a:spcAft>
              <a:buClr>
                <a:schemeClr val="dk1"/>
              </a:buClr>
              <a:buSzPts val="1600"/>
              <a:buChar char="–"/>
              <a:defRPr sz="1067"/>
            </a:lvl4pPr>
            <a:lvl5pPr marL="1524076" lvl="4" indent="-220144" algn="l">
              <a:lnSpc>
                <a:spcPct val="100000"/>
              </a:lnSpc>
              <a:spcBef>
                <a:spcPts val="213"/>
              </a:spcBef>
              <a:spcAft>
                <a:spcPts val="0"/>
              </a:spcAft>
              <a:buClr>
                <a:schemeClr val="dk1"/>
              </a:buClr>
              <a:buSzPts val="1600"/>
              <a:buChar char="»"/>
              <a:defRPr sz="1067"/>
            </a:lvl5pPr>
            <a:lvl6pPr marL="1828891" lvl="5" indent="-220144" algn="l">
              <a:lnSpc>
                <a:spcPct val="100000"/>
              </a:lnSpc>
              <a:spcBef>
                <a:spcPts val="213"/>
              </a:spcBef>
              <a:spcAft>
                <a:spcPts val="0"/>
              </a:spcAft>
              <a:buClr>
                <a:schemeClr val="dk1"/>
              </a:buClr>
              <a:buSzPts val="1600"/>
              <a:buChar char="•"/>
              <a:defRPr sz="1067"/>
            </a:lvl6pPr>
            <a:lvl7pPr marL="2133707" lvl="6" indent="-220144" algn="l">
              <a:lnSpc>
                <a:spcPct val="100000"/>
              </a:lnSpc>
              <a:spcBef>
                <a:spcPts val="213"/>
              </a:spcBef>
              <a:spcAft>
                <a:spcPts val="0"/>
              </a:spcAft>
              <a:buClr>
                <a:schemeClr val="dk1"/>
              </a:buClr>
              <a:buSzPts val="1600"/>
              <a:buChar char="•"/>
              <a:defRPr sz="1067"/>
            </a:lvl7pPr>
            <a:lvl8pPr marL="2438522" lvl="7" indent="-220144" algn="l">
              <a:lnSpc>
                <a:spcPct val="100000"/>
              </a:lnSpc>
              <a:spcBef>
                <a:spcPts val="213"/>
              </a:spcBef>
              <a:spcAft>
                <a:spcPts val="0"/>
              </a:spcAft>
              <a:buClr>
                <a:schemeClr val="dk1"/>
              </a:buClr>
              <a:buSzPts val="1600"/>
              <a:buChar char="•"/>
              <a:defRPr sz="1067"/>
            </a:lvl8pPr>
            <a:lvl9pPr marL="2743337" lvl="8" indent="-220144" algn="l">
              <a:lnSpc>
                <a:spcPct val="100000"/>
              </a:lnSpc>
              <a:spcBef>
                <a:spcPts val="213"/>
              </a:spcBef>
              <a:spcAft>
                <a:spcPts val="0"/>
              </a:spcAft>
              <a:buClr>
                <a:schemeClr val="dk1"/>
              </a:buClr>
              <a:buSzPts val="1600"/>
              <a:buChar char="•"/>
              <a:defRPr sz="1067"/>
            </a:lvl9pPr>
          </a:lstStyle>
          <a:p>
            <a:endParaRPr/>
          </a:p>
        </p:txBody>
      </p:sp>
      <p:sp>
        <p:nvSpPr>
          <p:cNvPr id="48" name="Google Shape;48;p41"/>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lnSpc>
                <a:spcPct val="100000"/>
              </a:lnSpc>
              <a:spcBef>
                <a:spcPts val="320"/>
              </a:spcBef>
              <a:spcAft>
                <a:spcPts val="0"/>
              </a:spcAft>
              <a:buClr>
                <a:schemeClr val="dk1"/>
              </a:buClr>
              <a:buSzPts val="2400"/>
              <a:buNone/>
              <a:defRPr sz="1600" b="1"/>
            </a:lvl1pPr>
            <a:lvl2pPr marL="609630" lvl="1" indent="-152408" algn="l">
              <a:lnSpc>
                <a:spcPct val="100000"/>
              </a:lnSpc>
              <a:spcBef>
                <a:spcPts val="267"/>
              </a:spcBef>
              <a:spcAft>
                <a:spcPts val="0"/>
              </a:spcAft>
              <a:buClr>
                <a:schemeClr val="dk1"/>
              </a:buClr>
              <a:buSzPts val="2000"/>
              <a:buNone/>
              <a:defRPr sz="1333" b="1"/>
            </a:lvl2pPr>
            <a:lvl3pPr marL="914446" lvl="2" indent="-152408" algn="l">
              <a:lnSpc>
                <a:spcPct val="100000"/>
              </a:lnSpc>
              <a:spcBef>
                <a:spcPts val="240"/>
              </a:spcBef>
              <a:spcAft>
                <a:spcPts val="0"/>
              </a:spcAft>
              <a:buClr>
                <a:schemeClr val="dk1"/>
              </a:buClr>
              <a:buSzPts val="1800"/>
              <a:buNone/>
              <a:defRPr sz="1200" b="1"/>
            </a:lvl3pPr>
            <a:lvl4pPr marL="1219261" lvl="3" indent="-152408" algn="l">
              <a:lnSpc>
                <a:spcPct val="100000"/>
              </a:lnSpc>
              <a:spcBef>
                <a:spcPts val="213"/>
              </a:spcBef>
              <a:spcAft>
                <a:spcPts val="0"/>
              </a:spcAft>
              <a:buClr>
                <a:schemeClr val="dk1"/>
              </a:buClr>
              <a:buSzPts val="1600"/>
              <a:buNone/>
              <a:defRPr sz="1067" b="1"/>
            </a:lvl4pPr>
            <a:lvl5pPr marL="1524076" lvl="4" indent="-152408" algn="l">
              <a:lnSpc>
                <a:spcPct val="100000"/>
              </a:lnSpc>
              <a:spcBef>
                <a:spcPts val="213"/>
              </a:spcBef>
              <a:spcAft>
                <a:spcPts val="0"/>
              </a:spcAft>
              <a:buClr>
                <a:schemeClr val="dk1"/>
              </a:buClr>
              <a:buSzPts val="1600"/>
              <a:buNone/>
              <a:defRPr sz="1067" b="1"/>
            </a:lvl5pPr>
            <a:lvl6pPr marL="1828891" lvl="5" indent="-152408" algn="l">
              <a:lnSpc>
                <a:spcPct val="100000"/>
              </a:lnSpc>
              <a:spcBef>
                <a:spcPts val="213"/>
              </a:spcBef>
              <a:spcAft>
                <a:spcPts val="0"/>
              </a:spcAft>
              <a:buClr>
                <a:schemeClr val="dk1"/>
              </a:buClr>
              <a:buSzPts val="1600"/>
              <a:buNone/>
              <a:defRPr sz="1067" b="1"/>
            </a:lvl6pPr>
            <a:lvl7pPr marL="2133707" lvl="6" indent="-152408" algn="l">
              <a:lnSpc>
                <a:spcPct val="100000"/>
              </a:lnSpc>
              <a:spcBef>
                <a:spcPts val="213"/>
              </a:spcBef>
              <a:spcAft>
                <a:spcPts val="0"/>
              </a:spcAft>
              <a:buClr>
                <a:schemeClr val="dk1"/>
              </a:buClr>
              <a:buSzPts val="1600"/>
              <a:buNone/>
              <a:defRPr sz="1067" b="1"/>
            </a:lvl7pPr>
            <a:lvl8pPr marL="2438522" lvl="7" indent="-152408" algn="l">
              <a:lnSpc>
                <a:spcPct val="100000"/>
              </a:lnSpc>
              <a:spcBef>
                <a:spcPts val="213"/>
              </a:spcBef>
              <a:spcAft>
                <a:spcPts val="0"/>
              </a:spcAft>
              <a:buClr>
                <a:schemeClr val="dk1"/>
              </a:buClr>
              <a:buSzPts val="1600"/>
              <a:buNone/>
              <a:defRPr sz="1067" b="1"/>
            </a:lvl8pPr>
            <a:lvl9pPr marL="2743337" lvl="8" indent="-152408" algn="l">
              <a:lnSpc>
                <a:spcPct val="100000"/>
              </a:lnSpc>
              <a:spcBef>
                <a:spcPts val="213"/>
              </a:spcBef>
              <a:spcAft>
                <a:spcPts val="0"/>
              </a:spcAft>
              <a:buClr>
                <a:schemeClr val="dk1"/>
              </a:buClr>
              <a:buSzPts val="1600"/>
              <a:buNone/>
              <a:defRPr sz="1067" b="1"/>
            </a:lvl9pPr>
          </a:lstStyle>
          <a:p>
            <a:endParaRPr/>
          </a:p>
        </p:txBody>
      </p:sp>
      <p:sp>
        <p:nvSpPr>
          <p:cNvPr id="49" name="Google Shape;49;p41"/>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lnSpc>
                <a:spcPct val="100000"/>
              </a:lnSpc>
              <a:spcBef>
                <a:spcPts val="320"/>
              </a:spcBef>
              <a:spcAft>
                <a:spcPts val="0"/>
              </a:spcAft>
              <a:buClr>
                <a:schemeClr val="dk1"/>
              </a:buClr>
              <a:buSzPts val="2400"/>
              <a:buChar char="•"/>
              <a:defRPr sz="1600"/>
            </a:lvl1pPr>
            <a:lvl2pPr marL="609630" lvl="1" indent="-237079" algn="l">
              <a:lnSpc>
                <a:spcPct val="100000"/>
              </a:lnSpc>
              <a:spcBef>
                <a:spcPts val="267"/>
              </a:spcBef>
              <a:spcAft>
                <a:spcPts val="0"/>
              </a:spcAft>
              <a:buClr>
                <a:schemeClr val="dk1"/>
              </a:buClr>
              <a:buSzPts val="2000"/>
              <a:buChar char="–"/>
              <a:defRPr sz="1333"/>
            </a:lvl2pPr>
            <a:lvl3pPr marL="914446" lvl="2" indent="-228611" algn="l">
              <a:lnSpc>
                <a:spcPct val="100000"/>
              </a:lnSpc>
              <a:spcBef>
                <a:spcPts val="240"/>
              </a:spcBef>
              <a:spcAft>
                <a:spcPts val="0"/>
              </a:spcAft>
              <a:buClr>
                <a:schemeClr val="dk1"/>
              </a:buClr>
              <a:buSzPts val="1800"/>
              <a:buChar char="•"/>
              <a:defRPr sz="1200"/>
            </a:lvl3pPr>
            <a:lvl4pPr marL="1219261" lvl="3" indent="-220144" algn="l">
              <a:lnSpc>
                <a:spcPct val="100000"/>
              </a:lnSpc>
              <a:spcBef>
                <a:spcPts val="213"/>
              </a:spcBef>
              <a:spcAft>
                <a:spcPts val="0"/>
              </a:spcAft>
              <a:buClr>
                <a:schemeClr val="dk1"/>
              </a:buClr>
              <a:buSzPts val="1600"/>
              <a:buChar char="–"/>
              <a:defRPr sz="1067"/>
            </a:lvl4pPr>
            <a:lvl5pPr marL="1524076" lvl="4" indent="-220144" algn="l">
              <a:lnSpc>
                <a:spcPct val="100000"/>
              </a:lnSpc>
              <a:spcBef>
                <a:spcPts val="213"/>
              </a:spcBef>
              <a:spcAft>
                <a:spcPts val="0"/>
              </a:spcAft>
              <a:buClr>
                <a:schemeClr val="dk1"/>
              </a:buClr>
              <a:buSzPts val="1600"/>
              <a:buChar char="»"/>
              <a:defRPr sz="1067"/>
            </a:lvl5pPr>
            <a:lvl6pPr marL="1828891" lvl="5" indent="-220144" algn="l">
              <a:lnSpc>
                <a:spcPct val="100000"/>
              </a:lnSpc>
              <a:spcBef>
                <a:spcPts val="213"/>
              </a:spcBef>
              <a:spcAft>
                <a:spcPts val="0"/>
              </a:spcAft>
              <a:buClr>
                <a:schemeClr val="dk1"/>
              </a:buClr>
              <a:buSzPts val="1600"/>
              <a:buChar char="•"/>
              <a:defRPr sz="1067"/>
            </a:lvl6pPr>
            <a:lvl7pPr marL="2133707" lvl="6" indent="-220144" algn="l">
              <a:lnSpc>
                <a:spcPct val="100000"/>
              </a:lnSpc>
              <a:spcBef>
                <a:spcPts val="213"/>
              </a:spcBef>
              <a:spcAft>
                <a:spcPts val="0"/>
              </a:spcAft>
              <a:buClr>
                <a:schemeClr val="dk1"/>
              </a:buClr>
              <a:buSzPts val="1600"/>
              <a:buChar char="•"/>
              <a:defRPr sz="1067"/>
            </a:lvl7pPr>
            <a:lvl8pPr marL="2438522" lvl="7" indent="-220144" algn="l">
              <a:lnSpc>
                <a:spcPct val="100000"/>
              </a:lnSpc>
              <a:spcBef>
                <a:spcPts val="213"/>
              </a:spcBef>
              <a:spcAft>
                <a:spcPts val="0"/>
              </a:spcAft>
              <a:buClr>
                <a:schemeClr val="dk1"/>
              </a:buClr>
              <a:buSzPts val="1600"/>
              <a:buChar char="•"/>
              <a:defRPr sz="1067"/>
            </a:lvl8pPr>
            <a:lvl9pPr marL="2743337" lvl="8" indent="-220144" algn="l">
              <a:lnSpc>
                <a:spcPct val="100000"/>
              </a:lnSpc>
              <a:spcBef>
                <a:spcPts val="213"/>
              </a:spcBef>
              <a:spcAft>
                <a:spcPts val="0"/>
              </a:spcAft>
              <a:buClr>
                <a:schemeClr val="dk1"/>
              </a:buClr>
              <a:buSzPts val="1600"/>
              <a:buChar char="•"/>
              <a:defRPr sz="1067"/>
            </a:lvl9pPr>
          </a:lstStyle>
          <a:p>
            <a:endParaRPr/>
          </a:p>
        </p:txBody>
      </p:sp>
      <p:sp>
        <p:nvSpPr>
          <p:cNvPr id="50" name="Google Shape;50;p4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627721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4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449994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43"/>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1333"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3"/>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lnSpc>
                <a:spcPct val="100000"/>
              </a:lnSpc>
              <a:spcBef>
                <a:spcPts val="427"/>
              </a:spcBef>
              <a:spcAft>
                <a:spcPts val="0"/>
              </a:spcAft>
              <a:buClr>
                <a:schemeClr val="dk1"/>
              </a:buClr>
              <a:buSzPts val="3200"/>
              <a:buChar char="•"/>
              <a:defRPr sz="2133"/>
            </a:lvl1pPr>
            <a:lvl2pPr marL="609630" lvl="1" indent="-270947" algn="l">
              <a:lnSpc>
                <a:spcPct val="100000"/>
              </a:lnSpc>
              <a:spcBef>
                <a:spcPts val="373"/>
              </a:spcBef>
              <a:spcAft>
                <a:spcPts val="0"/>
              </a:spcAft>
              <a:buClr>
                <a:schemeClr val="dk1"/>
              </a:buClr>
              <a:buSzPts val="2800"/>
              <a:buChar char="–"/>
              <a:defRPr sz="1867"/>
            </a:lvl2pPr>
            <a:lvl3pPr marL="914446" lvl="2" indent="-254013" algn="l">
              <a:lnSpc>
                <a:spcPct val="100000"/>
              </a:lnSpc>
              <a:spcBef>
                <a:spcPts val="320"/>
              </a:spcBef>
              <a:spcAft>
                <a:spcPts val="0"/>
              </a:spcAft>
              <a:buClr>
                <a:schemeClr val="dk1"/>
              </a:buClr>
              <a:buSzPts val="2400"/>
              <a:buChar char="•"/>
              <a:defRPr sz="1600"/>
            </a:lvl3pPr>
            <a:lvl4pPr marL="1219261" lvl="3" indent="-237079" algn="l">
              <a:lnSpc>
                <a:spcPct val="100000"/>
              </a:lnSpc>
              <a:spcBef>
                <a:spcPts val="267"/>
              </a:spcBef>
              <a:spcAft>
                <a:spcPts val="0"/>
              </a:spcAft>
              <a:buClr>
                <a:schemeClr val="dk1"/>
              </a:buClr>
              <a:buSzPts val="2000"/>
              <a:buChar char="–"/>
              <a:defRPr sz="1333"/>
            </a:lvl4pPr>
            <a:lvl5pPr marL="1524076" lvl="4" indent="-237079" algn="l">
              <a:lnSpc>
                <a:spcPct val="100000"/>
              </a:lnSpc>
              <a:spcBef>
                <a:spcPts val="267"/>
              </a:spcBef>
              <a:spcAft>
                <a:spcPts val="0"/>
              </a:spcAft>
              <a:buClr>
                <a:schemeClr val="dk1"/>
              </a:buClr>
              <a:buSzPts val="2000"/>
              <a:buChar char="»"/>
              <a:defRPr sz="1333"/>
            </a:lvl5pPr>
            <a:lvl6pPr marL="1828891" lvl="5" indent="-237079" algn="l">
              <a:lnSpc>
                <a:spcPct val="100000"/>
              </a:lnSpc>
              <a:spcBef>
                <a:spcPts val="267"/>
              </a:spcBef>
              <a:spcAft>
                <a:spcPts val="0"/>
              </a:spcAft>
              <a:buClr>
                <a:schemeClr val="dk1"/>
              </a:buClr>
              <a:buSzPts val="2000"/>
              <a:buChar char="•"/>
              <a:defRPr sz="1333"/>
            </a:lvl6pPr>
            <a:lvl7pPr marL="2133707" lvl="6" indent="-237079" algn="l">
              <a:lnSpc>
                <a:spcPct val="100000"/>
              </a:lnSpc>
              <a:spcBef>
                <a:spcPts val="267"/>
              </a:spcBef>
              <a:spcAft>
                <a:spcPts val="0"/>
              </a:spcAft>
              <a:buClr>
                <a:schemeClr val="dk1"/>
              </a:buClr>
              <a:buSzPts val="2000"/>
              <a:buChar char="•"/>
              <a:defRPr sz="1333"/>
            </a:lvl7pPr>
            <a:lvl8pPr marL="2438522" lvl="7" indent="-237079" algn="l">
              <a:lnSpc>
                <a:spcPct val="100000"/>
              </a:lnSpc>
              <a:spcBef>
                <a:spcPts val="267"/>
              </a:spcBef>
              <a:spcAft>
                <a:spcPts val="0"/>
              </a:spcAft>
              <a:buClr>
                <a:schemeClr val="dk1"/>
              </a:buClr>
              <a:buSzPts val="2000"/>
              <a:buChar char="•"/>
              <a:defRPr sz="1333"/>
            </a:lvl8pPr>
            <a:lvl9pPr marL="2743337" lvl="8" indent="-237079" algn="l">
              <a:lnSpc>
                <a:spcPct val="100000"/>
              </a:lnSpc>
              <a:spcBef>
                <a:spcPts val="267"/>
              </a:spcBef>
              <a:spcAft>
                <a:spcPts val="0"/>
              </a:spcAft>
              <a:buClr>
                <a:schemeClr val="dk1"/>
              </a:buClr>
              <a:buSzPts val="2000"/>
              <a:buChar char="•"/>
              <a:defRPr sz="1333"/>
            </a:lvl9pPr>
          </a:lstStyle>
          <a:p>
            <a:endParaRPr/>
          </a:p>
        </p:txBody>
      </p:sp>
      <p:sp>
        <p:nvSpPr>
          <p:cNvPr id="61" name="Google Shape;61;p43"/>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lnSpc>
                <a:spcPct val="100000"/>
              </a:lnSpc>
              <a:spcBef>
                <a:spcPts val="187"/>
              </a:spcBef>
              <a:spcAft>
                <a:spcPts val="0"/>
              </a:spcAft>
              <a:buClr>
                <a:schemeClr val="dk1"/>
              </a:buClr>
              <a:buSzPts val="1400"/>
              <a:buNone/>
              <a:defRPr sz="933"/>
            </a:lvl1pPr>
            <a:lvl2pPr marL="609630" lvl="1" indent="-152408" algn="l">
              <a:lnSpc>
                <a:spcPct val="100000"/>
              </a:lnSpc>
              <a:spcBef>
                <a:spcPts val="160"/>
              </a:spcBef>
              <a:spcAft>
                <a:spcPts val="0"/>
              </a:spcAft>
              <a:buClr>
                <a:schemeClr val="dk1"/>
              </a:buClr>
              <a:buSzPts val="1200"/>
              <a:buNone/>
              <a:defRPr sz="800"/>
            </a:lvl2pPr>
            <a:lvl3pPr marL="914446" lvl="2" indent="-152408" algn="l">
              <a:lnSpc>
                <a:spcPct val="100000"/>
              </a:lnSpc>
              <a:spcBef>
                <a:spcPts val="133"/>
              </a:spcBef>
              <a:spcAft>
                <a:spcPts val="0"/>
              </a:spcAft>
              <a:buClr>
                <a:schemeClr val="dk1"/>
              </a:buClr>
              <a:buSzPts val="1000"/>
              <a:buNone/>
              <a:defRPr sz="667"/>
            </a:lvl3pPr>
            <a:lvl4pPr marL="1219261" lvl="3" indent="-152408" algn="l">
              <a:lnSpc>
                <a:spcPct val="100000"/>
              </a:lnSpc>
              <a:spcBef>
                <a:spcPts val="120"/>
              </a:spcBef>
              <a:spcAft>
                <a:spcPts val="0"/>
              </a:spcAft>
              <a:buClr>
                <a:schemeClr val="dk1"/>
              </a:buClr>
              <a:buSzPts val="900"/>
              <a:buNone/>
              <a:defRPr sz="600"/>
            </a:lvl4pPr>
            <a:lvl5pPr marL="1524076" lvl="4" indent="-152408" algn="l">
              <a:lnSpc>
                <a:spcPct val="100000"/>
              </a:lnSpc>
              <a:spcBef>
                <a:spcPts val="120"/>
              </a:spcBef>
              <a:spcAft>
                <a:spcPts val="0"/>
              </a:spcAft>
              <a:buClr>
                <a:schemeClr val="dk1"/>
              </a:buClr>
              <a:buSzPts val="900"/>
              <a:buNone/>
              <a:defRPr sz="600"/>
            </a:lvl5pPr>
            <a:lvl6pPr marL="1828891" lvl="5" indent="-152408" algn="l">
              <a:lnSpc>
                <a:spcPct val="100000"/>
              </a:lnSpc>
              <a:spcBef>
                <a:spcPts val="120"/>
              </a:spcBef>
              <a:spcAft>
                <a:spcPts val="0"/>
              </a:spcAft>
              <a:buClr>
                <a:schemeClr val="dk1"/>
              </a:buClr>
              <a:buSzPts val="900"/>
              <a:buNone/>
              <a:defRPr sz="600"/>
            </a:lvl6pPr>
            <a:lvl7pPr marL="2133707" lvl="6" indent="-152408" algn="l">
              <a:lnSpc>
                <a:spcPct val="100000"/>
              </a:lnSpc>
              <a:spcBef>
                <a:spcPts val="120"/>
              </a:spcBef>
              <a:spcAft>
                <a:spcPts val="0"/>
              </a:spcAft>
              <a:buClr>
                <a:schemeClr val="dk1"/>
              </a:buClr>
              <a:buSzPts val="900"/>
              <a:buNone/>
              <a:defRPr sz="600"/>
            </a:lvl7pPr>
            <a:lvl8pPr marL="2438522" lvl="7" indent="-152408" algn="l">
              <a:lnSpc>
                <a:spcPct val="100000"/>
              </a:lnSpc>
              <a:spcBef>
                <a:spcPts val="120"/>
              </a:spcBef>
              <a:spcAft>
                <a:spcPts val="0"/>
              </a:spcAft>
              <a:buClr>
                <a:schemeClr val="dk1"/>
              </a:buClr>
              <a:buSzPts val="900"/>
              <a:buNone/>
              <a:defRPr sz="600"/>
            </a:lvl8pPr>
            <a:lvl9pPr marL="2743337" lvl="8" indent="-152408" algn="l">
              <a:lnSpc>
                <a:spcPct val="100000"/>
              </a:lnSpc>
              <a:spcBef>
                <a:spcPts val="120"/>
              </a:spcBef>
              <a:spcAft>
                <a:spcPts val="0"/>
              </a:spcAft>
              <a:buClr>
                <a:schemeClr val="dk1"/>
              </a:buClr>
              <a:buSzPts val="900"/>
              <a:buNone/>
              <a:defRPr sz="600"/>
            </a:lvl9pPr>
          </a:lstStyle>
          <a:p>
            <a:endParaRPr/>
          </a:p>
        </p:txBody>
      </p:sp>
      <p:sp>
        <p:nvSpPr>
          <p:cNvPr id="62" name="Google Shape;62;p4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2327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44"/>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1333"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4"/>
          <p:cNvSpPr>
            <a:spLocks noGrp="1"/>
          </p:cNvSpPr>
          <p:nvPr>
            <p:ph type="pic" idx="2"/>
          </p:nvPr>
        </p:nvSpPr>
        <p:spPr>
          <a:xfrm>
            <a:off x="1194859" y="408517"/>
            <a:ext cx="3657600" cy="2743200"/>
          </a:xfrm>
          <a:prstGeom prst="rect">
            <a:avLst/>
          </a:prstGeom>
          <a:noFill/>
          <a:ln>
            <a:noFill/>
          </a:ln>
        </p:spPr>
      </p:sp>
      <p:sp>
        <p:nvSpPr>
          <p:cNvPr id="68" name="Google Shape;68;p44"/>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lnSpc>
                <a:spcPct val="100000"/>
              </a:lnSpc>
              <a:spcBef>
                <a:spcPts val="187"/>
              </a:spcBef>
              <a:spcAft>
                <a:spcPts val="0"/>
              </a:spcAft>
              <a:buClr>
                <a:schemeClr val="dk1"/>
              </a:buClr>
              <a:buSzPts val="1400"/>
              <a:buNone/>
              <a:defRPr sz="933"/>
            </a:lvl1pPr>
            <a:lvl2pPr marL="609630" lvl="1" indent="-152408" algn="l">
              <a:lnSpc>
                <a:spcPct val="100000"/>
              </a:lnSpc>
              <a:spcBef>
                <a:spcPts val="160"/>
              </a:spcBef>
              <a:spcAft>
                <a:spcPts val="0"/>
              </a:spcAft>
              <a:buClr>
                <a:schemeClr val="dk1"/>
              </a:buClr>
              <a:buSzPts val="1200"/>
              <a:buNone/>
              <a:defRPr sz="800"/>
            </a:lvl2pPr>
            <a:lvl3pPr marL="914446" lvl="2" indent="-152408" algn="l">
              <a:lnSpc>
                <a:spcPct val="100000"/>
              </a:lnSpc>
              <a:spcBef>
                <a:spcPts val="133"/>
              </a:spcBef>
              <a:spcAft>
                <a:spcPts val="0"/>
              </a:spcAft>
              <a:buClr>
                <a:schemeClr val="dk1"/>
              </a:buClr>
              <a:buSzPts val="1000"/>
              <a:buNone/>
              <a:defRPr sz="667"/>
            </a:lvl3pPr>
            <a:lvl4pPr marL="1219261" lvl="3" indent="-152408" algn="l">
              <a:lnSpc>
                <a:spcPct val="100000"/>
              </a:lnSpc>
              <a:spcBef>
                <a:spcPts val="120"/>
              </a:spcBef>
              <a:spcAft>
                <a:spcPts val="0"/>
              </a:spcAft>
              <a:buClr>
                <a:schemeClr val="dk1"/>
              </a:buClr>
              <a:buSzPts val="900"/>
              <a:buNone/>
              <a:defRPr sz="600"/>
            </a:lvl4pPr>
            <a:lvl5pPr marL="1524076" lvl="4" indent="-152408" algn="l">
              <a:lnSpc>
                <a:spcPct val="100000"/>
              </a:lnSpc>
              <a:spcBef>
                <a:spcPts val="120"/>
              </a:spcBef>
              <a:spcAft>
                <a:spcPts val="0"/>
              </a:spcAft>
              <a:buClr>
                <a:schemeClr val="dk1"/>
              </a:buClr>
              <a:buSzPts val="900"/>
              <a:buNone/>
              <a:defRPr sz="600"/>
            </a:lvl5pPr>
            <a:lvl6pPr marL="1828891" lvl="5" indent="-152408" algn="l">
              <a:lnSpc>
                <a:spcPct val="100000"/>
              </a:lnSpc>
              <a:spcBef>
                <a:spcPts val="120"/>
              </a:spcBef>
              <a:spcAft>
                <a:spcPts val="0"/>
              </a:spcAft>
              <a:buClr>
                <a:schemeClr val="dk1"/>
              </a:buClr>
              <a:buSzPts val="900"/>
              <a:buNone/>
              <a:defRPr sz="600"/>
            </a:lvl6pPr>
            <a:lvl7pPr marL="2133707" lvl="6" indent="-152408" algn="l">
              <a:lnSpc>
                <a:spcPct val="100000"/>
              </a:lnSpc>
              <a:spcBef>
                <a:spcPts val="120"/>
              </a:spcBef>
              <a:spcAft>
                <a:spcPts val="0"/>
              </a:spcAft>
              <a:buClr>
                <a:schemeClr val="dk1"/>
              </a:buClr>
              <a:buSzPts val="900"/>
              <a:buNone/>
              <a:defRPr sz="600"/>
            </a:lvl7pPr>
            <a:lvl8pPr marL="2438522" lvl="7" indent="-152408" algn="l">
              <a:lnSpc>
                <a:spcPct val="100000"/>
              </a:lnSpc>
              <a:spcBef>
                <a:spcPts val="120"/>
              </a:spcBef>
              <a:spcAft>
                <a:spcPts val="0"/>
              </a:spcAft>
              <a:buClr>
                <a:schemeClr val="dk1"/>
              </a:buClr>
              <a:buSzPts val="900"/>
              <a:buNone/>
              <a:defRPr sz="600"/>
            </a:lvl8pPr>
            <a:lvl9pPr marL="2743337" lvl="8" indent="-152408" algn="l">
              <a:lnSpc>
                <a:spcPct val="100000"/>
              </a:lnSpc>
              <a:spcBef>
                <a:spcPts val="120"/>
              </a:spcBef>
              <a:spcAft>
                <a:spcPts val="0"/>
              </a:spcAft>
              <a:buClr>
                <a:schemeClr val="dk1"/>
              </a:buClr>
              <a:buSzPts val="900"/>
              <a:buNone/>
              <a:defRPr sz="600"/>
            </a:lvl9pPr>
          </a:lstStyle>
          <a:p>
            <a:endParaRPr/>
          </a:p>
        </p:txBody>
      </p:sp>
      <p:sp>
        <p:nvSpPr>
          <p:cNvPr id="69" name="Google Shape;69;p4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943427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4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5"/>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lnSpc>
                <a:spcPct val="100000"/>
              </a:lnSpc>
              <a:spcBef>
                <a:spcPts val="240"/>
              </a:spcBef>
              <a:spcAft>
                <a:spcPts val="0"/>
              </a:spcAft>
              <a:buClr>
                <a:schemeClr val="dk1"/>
              </a:buClr>
              <a:buSzPts val="1800"/>
              <a:buChar char="•"/>
              <a:defRPr/>
            </a:lvl1pPr>
            <a:lvl2pPr marL="609630" lvl="1" indent="-228611" algn="l">
              <a:lnSpc>
                <a:spcPct val="100000"/>
              </a:lnSpc>
              <a:spcBef>
                <a:spcPts val="240"/>
              </a:spcBef>
              <a:spcAft>
                <a:spcPts val="0"/>
              </a:spcAft>
              <a:buClr>
                <a:schemeClr val="dk1"/>
              </a:buClr>
              <a:buSzPts val="1800"/>
              <a:buChar char="–"/>
              <a:defRPr/>
            </a:lvl2pPr>
            <a:lvl3pPr marL="914446" lvl="2" indent="-228611" algn="l">
              <a:lnSpc>
                <a:spcPct val="100000"/>
              </a:lnSpc>
              <a:spcBef>
                <a:spcPts val="240"/>
              </a:spcBef>
              <a:spcAft>
                <a:spcPts val="0"/>
              </a:spcAft>
              <a:buClr>
                <a:schemeClr val="dk1"/>
              </a:buClr>
              <a:buSzPts val="1800"/>
              <a:buChar char="•"/>
              <a:defRPr/>
            </a:lvl3pPr>
            <a:lvl4pPr marL="1219261" lvl="3" indent="-228611" algn="l">
              <a:lnSpc>
                <a:spcPct val="100000"/>
              </a:lnSpc>
              <a:spcBef>
                <a:spcPts val="240"/>
              </a:spcBef>
              <a:spcAft>
                <a:spcPts val="0"/>
              </a:spcAft>
              <a:buClr>
                <a:schemeClr val="dk1"/>
              </a:buClr>
              <a:buSzPts val="1800"/>
              <a:buChar char="–"/>
              <a:defRPr/>
            </a:lvl4pPr>
            <a:lvl5pPr marL="1524076" lvl="4" indent="-228611" algn="l">
              <a:lnSpc>
                <a:spcPct val="100000"/>
              </a:lnSpc>
              <a:spcBef>
                <a:spcPts val="240"/>
              </a:spcBef>
              <a:spcAft>
                <a:spcPts val="0"/>
              </a:spcAft>
              <a:buClr>
                <a:schemeClr val="dk1"/>
              </a:buClr>
              <a:buSzPts val="1800"/>
              <a:buChar char="»"/>
              <a:defRPr/>
            </a:lvl5pPr>
            <a:lvl6pPr marL="1828891" lvl="5" indent="-228611" algn="l">
              <a:lnSpc>
                <a:spcPct val="100000"/>
              </a:lnSpc>
              <a:spcBef>
                <a:spcPts val="240"/>
              </a:spcBef>
              <a:spcAft>
                <a:spcPts val="0"/>
              </a:spcAft>
              <a:buClr>
                <a:schemeClr val="dk1"/>
              </a:buClr>
              <a:buSzPts val="1800"/>
              <a:buChar char="•"/>
              <a:defRPr/>
            </a:lvl6pPr>
            <a:lvl7pPr marL="2133707" lvl="6" indent="-228611" algn="l">
              <a:lnSpc>
                <a:spcPct val="100000"/>
              </a:lnSpc>
              <a:spcBef>
                <a:spcPts val="240"/>
              </a:spcBef>
              <a:spcAft>
                <a:spcPts val="0"/>
              </a:spcAft>
              <a:buClr>
                <a:schemeClr val="dk1"/>
              </a:buClr>
              <a:buSzPts val="1800"/>
              <a:buChar char="•"/>
              <a:defRPr/>
            </a:lvl7pPr>
            <a:lvl8pPr marL="2438522" lvl="7" indent="-228611" algn="l">
              <a:lnSpc>
                <a:spcPct val="100000"/>
              </a:lnSpc>
              <a:spcBef>
                <a:spcPts val="240"/>
              </a:spcBef>
              <a:spcAft>
                <a:spcPts val="0"/>
              </a:spcAft>
              <a:buClr>
                <a:schemeClr val="dk1"/>
              </a:buClr>
              <a:buSzPts val="1800"/>
              <a:buChar char="•"/>
              <a:defRPr/>
            </a:lvl8pPr>
            <a:lvl9pPr marL="2743337" lvl="8" indent="-228611" algn="l">
              <a:lnSpc>
                <a:spcPct val="100000"/>
              </a:lnSpc>
              <a:spcBef>
                <a:spcPts val="240"/>
              </a:spcBef>
              <a:spcAft>
                <a:spcPts val="0"/>
              </a:spcAft>
              <a:buClr>
                <a:schemeClr val="dk1"/>
              </a:buClr>
              <a:buSzPts val="1800"/>
              <a:buChar char="•"/>
              <a:defRPr/>
            </a:lvl9pPr>
          </a:lstStyle>
          <a:p>
            <a:endParaRPr/>
          </a:p>
        </p:txBody>
      </p:sp>
      <p:sp>
        <p:nvSpPr>
          <p:cNvPr id="75" name="Google Shape;75;p4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01789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753BE-6380-C642-BEE9-206C3A3E9257}"/>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91C3A585-B75B-954E-B642-465CD87147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2822932-4A81-BA4D-A26F-08F603A5249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B21FE75-99F1-A746-9EAB-F7306EE1E7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114A8A4-98E7-F248-9D30-D1580EED1D0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D9C252F-D493-3548-8EAA-CB648D96C328}"/>
              </a:ext>
            </a:extLst>
          </p:cNvPr>
          <p:cNvSpPr>
            <a:spLocks noGrp="1"/>
          </p:cNvSpPr>
          <p:nvPr>
            <p:ph type="dt" sz="half" idx="10"/>
          </p:nvPr>
        </p:nvSpPr>
        <p:spPr/>
        <p:txBody>
          <a:bodyPr/>
          <a:lstStyle/>
          <a:p>
            <a:fld id="{8F385B42-B0EA-7944-B3CE-1BDA578149C7}" type="datetimeFigureOut">
              <a:rPr lang="en-GB" smtClean="0"/>
              <a:t>20/03/2024</a:t>
            </a:fld>
            <a:endParaRPr lang="en-GB"/>
          </a:p>
        </p:txBody>
      </p:sp>
      <p:sp>
        <p:nvSpPr>
          <p:cNvPr id="8" name="Footer Placeholder 7">
            <a:extLst>
              <a:ext uri="{FF2B5EF4-FFF2-40B4-BE49-F238E27FC236}">
                <a16:creationId xmlns:a16="http://schemas.microsoft.com/office/drawing/2014/main" id="{32A2A31F-8307-0C47-BC9F-A5799C32C8D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9033524-B6A8-A545-B43E-D2D3ECB28335}"/>
              </a:ext>
            </a:extLst>
          </p:cNvPr>
          <p:cNvSpPr>
            <a:spLocks noGrp="1"/>
          </p:cNvSpPr>
          <p:nvPr>
            <p:ph type="sldNum" sz="quarter" idx="12"/>
          </p:nvPr>
        </p:nvSpPr>
        <p:spPr/>
        <p:txBody>
          <a:bodyPr/>
          <a:lstStyle/>
          <a:p>
            <a:fld id="{8AFC01DA-64C0-9248-B09A-AEC756569A8C}" type="slidenum">
              <a:rPr lang="en-GB" smtClean="0"/>
              <a:t>‹#›</a:t>
            </a:fld>
            <a:endParaRPr lang="en-GB"/>
          </a:p>
        </p:txBody>
      </p:sp>
    </p:spTree>
    <p:extLst>
      <p:ext uri="{BB962C8B-B14F-4D97-AF65-F5344CB8AC3E}">
        <p14:creationId xmlns:p14="http://schemas.microsoft.com/office/powerpoint/2010/main" val="34535814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46"/>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6"/>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lnSpc>
                <a:spcPct val="100000"/>
              </a:lnSpc>
              <a:spcBef>
                <a:spcPts val="240"/>
              </a:spcBef>
              <a:spcAft>
                <a:spcPts val="0"/>
              </a:spcAft>
              <a:buClr>
                <a:schemeClr val="dk1"/>
              </a:buClr>
              <a:buSzPts val="1800"/>
              <a:buChar char="•"/>
              <a:defRPr/>
            </a:lvl1pPr>
            <a:lvl2pPr marL="609630" lvl="1" indent="-228611" algn="l">
              <a:lnSpc>
                <a:spcPct val="100000"/>
              </a:lnSpc>
              <a:spcBef>
                <a:spcPts val="240"/>
              </a:spcBef>
              <a:spcAft>
                <a:spcPts val="0"/>
              </a:spcAft>
              <a:buClr>
                <a:schemeClr val="dk1"/>
              </a:buClr>
              <a:buSzPts val="1800"/>
              <a:buChar char="–"/>
              <a:defRPr/>
            </a:lvl2pPr>
            <a:lvl3pPr marL="914446" lvl="2" indent="-228611" algn="l">
              <a:lnSpc>
                <a:spcPct val="100000"/>
              </a:lnSpc>
              <a:spcBef>
                <a:spcPts val="240"/>
              </a:spcBef>
              <a:spcAft>
                <a:spcPts val="0"/>
              </a:spcAft>
              <a:buClr>
                <a:schemeClr val="dk1"/>
              </a:buClr>
              <a:buSzPts val="1800"/>
              <a:buChar char="•"/>
              <a:defRPr/>
            </a:lvl3pPr>
            <a:lvl4pPr marL="1219261" lvl="3" indent="-228611" algn="l">
              <a:lnSpc>
                <a:spcPct val="100000"/>
              </a:lnSpc>
              <a:spcBef>
                <a:spcPts val="240"/>
              </a:spcBef>
              <a:spcAft>
                <a:spcPts val="0"/>
              </a:spcAft>
              <a:buClr>
                <a:schemeClr val="dk1"/>
              </a:buClr>
              <a:buSzPts val="1800"/>
              <a:buChar char="–"/>
              <a:defRPr/>
            </a:lvl4pPr>
            <a:lvl5pPr marL="1524076" lvl="4" indent="-228611" algn="l">
              <a:lnSpc>
                <a:spcPct val="100000"/>
              </a:lnSpc>
              <a:spcBef>
                <a:spcPts val="240"/>
              </a:spcBef>
              <a:spcAft>
                <a:spcPts val="0"/>
              </a:spcAft>
              <a:buClr>
                <a:schemeClr val="dk1"/>
              </a:buClr>
              <a:buSzPts val="1800"/>
              <a:buChar char="»"/>
              <a:defRPr/>
            </a:lvl5pPr>
            <a:lvl6pPr marL="1828891" lvl="5" indent="-228611" algn="l">
              <a:lnSpc>
                <a:spcPct val="100000"/>
              </a:lnSpc>
              <a:spcBef>
                <a:spcPts val="240"/>
              </a:spcBef>
              <a:spcAft>
                <a:spcPts val="0"/>
              </a:spcAft>
              <a:buClr>
                <a:schemeClr val="dk1"/>
              </a:buClr>
              <a:buSzPts val="1800"/>
              <a:buChar char="•"/>
              <a:defRPr/>
            </a:lvl6pPr>
            <a:lvl7pPr marL="2133707" lvl="6" indent="-228611" algn="l">
              <a:lnSpc>
                <a:spcPct val="100000"/>
              </a:lnSpc>
              <a:spcBef>
                <a:spcPts val="240"/>
              </a:spcBef>
              <a:spcAft>
                <a:spcPts val="0"/>
              </a:spcAft>
              <a:buClr>
                <a:schemeClr val="dk1"/>
              </a:buClr>
              <a:buSzPts val="1800"/>
              <a:buChar char="•"/>
              <a:defRPr/>
            </a:lvl7pPr>
            <a:lvl8pPr marL="2438522" lvl="7" indent="-228611" algn="l">
              <a:lnSpc>
                <a:spcPct val="100000"/>
              </a:lnSpc>
              <a:spcBef>
                <a:spcPts val="240"/>
              </a:spcBef>
              <a:spcAft>
                <a:spcPts val="0"/>
              </a:spcAft>
              <a:buClr>
                <a:schemeClr val="dk1"/>
              </a:buClr>
              <a:buSzPts val="1800"/>
              <a:buChar char="•"/>
              <a:defRPr/>
            </a:lvl8pPr>
            <a:lvl9pPr marL="2743337" lvl="8" indent="-228611" algn="l">
              <a:lnSpc>
                <a:spcPct val="100000"/>
              </a:lnSpc>
              <a:spcBef>
                <a:spcPts val="240"/>
              </a:spcBef>
              <a:spcAft>
                <a:spcPts val="0"/>
              </a:spcAft>
              <a:buClr>
                <a:schemeClr val="dk1"/>
              </a:buClr>
              <a:buSzPts val="1800"/>
              <a:buChar char="•"/>
              <a:defRPr/>
            </a:lvl9pPr>
          </a:lstStyle>
          <a:p>
            <a:endParaRPr/>
          </a:p>
        </p:txBody>
      </p:sp>
      <p:sp>
        <p:nvSpPr>
          <p:cNvPr id="81" name="Google Shape;81;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933727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EFACD-E01A-2A65-9C3F-76A5DC42368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R"/>
          </a:p>
        </p:txBody>
      </p:sp>
      <p:sp>
        <p:nvSpPr>
          <p:cNvPr id="3" name="Subtitle 2">
            <a:extLst>
              <a:ext uri="{FF2B5EF4-FFF2-40B4-BE49-F238E27FC236}">
                <a16:creationId xmlns:a16="http://schemas.microsoft.com/office/drawing/2014/main" id="{D6E43731-7367-D6B1-44F8-13A41AD5DA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R"/>
          </a:p>
        </p:txBody>
      </p:sp>
      <p:sp>
        <p:nvSpPr>
          <p:cNvPr id="4" name="Date Placeholder 3">
            <a:extLst>
              <a:ext uri="{FF2B5EF4-FFF2-40B4-BE49-F238E27FC236}">
                <a16:creationId xmlns:a16="http://schemas.microsoft.com/office/drawing/2014/main" id="{4CA81BA4-7048-47A1-E602-0096D1150E86}"/>
              </a:ext>
            </a:extLst>
          </p:cNvPr>
          <p:cNvSpPr>
            <a:spLocks noGrp="1"/>
          </p:cNvSpPr>
          <p:nvPr>
            <p:ph type="dt" sz="half" idx="10"/>
          </p:nvPr>
        </p:nvSpPr>
        <p:spPr/>
        <p:txBody>
          <a:bodyPr/>
          <a:lstStyle/>
          <a:p>
            <a:fld id="{E3F3A605-4DE2-F04D-A62B-A03B0CF7A499}" type="datetimeFigureOut">
              <a:rPr lang="en-FR" smtClean="0"/>
              <a:t>03/20/2024</a:t>
            </a:fld>
            <a:endParaRPr lang="en-FR"/>
          </a:p>
        </p:txBody>
      </p:sp>
      <p:sp>
        <p:nvSpPr>
          <p:cNvPr id="5" name="Footer Placeholder 4">
            <a:extLst>
              <a:ext uri="{FF2B5EF4-FFF2-40B4-BE49-F238E27FC236}">
                <a16:creationId xmlns:a16="http://schemas.microsoft.com/office/drawing/2014/main" id="{84052E6B-07DC-166B-B27A-E215DC7C211E}"/>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2FB1299D-3C96-4685-A9BC-DEC7C48231FD}"/>
              </a:ext>
            </a:extLst>
          </p:cNvPr>
          <p:cNvSpPr>
            <a:spLocks noGrp="1"/>
          </p:cNvSpPr>
          <p:nvPr>
            <p:ph type="sldNum" sz="quarter" idx="12"/>
          </p:nvPr>
        </p:nvSpPr>
        <p:spPr/>
        <p:txBody>
          <a:bodyPr/>
          <a:lstStyle/>
          <a:p>
            <a:fld id="{27A9FADD-4DFE-C345-BC0D-7F45B42BC6F1}" type="slidenum">
              <a:rPr lang="en-FR" smtClean="0"/>
              <a:t>‹#›</a:t>
            </a:fld>
            <a:endParaRPr lang="en-FR"/>
          </a:p>
        </p:txBody>
      </p:sp>
    </p:spTree>
    <p:extLst>
      <p:ext uri="{BB962C8B-B14F-4D97-AF65-F5344CB8AC3E}">
        <p14:creationId xmlns:p14="http://schemas.microsoft.com/office/powerpoint/2010/main" val="13655931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5CF38-C4B9-ED33-FD68-582B01B65CBA}"/>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0E76AC07-EF59-6C86-9936-ABACD9DA233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9C905FA8-111A-DD0D-6AD3-E4C62164309C}"/>
              </a:ext>
            </a:extLst>
          </p:cNvPr>
          <p:cNvSpPr>
            <a:spLocks noGrp="1"/>
          </p:cNvSpPr>
          <p:nvPr>
            <p:ph type="dt" sz="half" idx="10"/>
          </p:nvPr>
        </p:nvSpPr>
        <p:spPr/>
        <p:txBody>
          <a:bodyPr/>
          <a:lstStyle/>
          <a:p>
            <a:fld id="{E3F3A605-4DE2-F04D-A62B-A03B0CF7A499}" type="datetimeFigureOut">
              <a:rPr lang="en-FR" smtClean="0"/>
              <a:t>03/20/2024</a:t>
            </a:fld>
            <a:endParaRPr lang="en-FR"/>
          </a:p>
        </p:txBody>
      </p:sp>
      <p:sp>
        <p:nvSpPr>
          <p:cNvPr id="5" name="Footer Placeholder 4">
            <a:extLst>
              <a:ext uri="{FF2B5EF4-FFF2-40B4-BE49-F238E27FC236}">
                <a16:creationId xmlns:a16="http://schemas.microsoft.com/office/drawing/2014/main" id="{5E09209F-2DA9-0F8F-B22D-C2F17FF328B5}"/>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7816CB1D-0DB7-0558-8D85-200DAC57BB30}"/>
              </a:ext>
            </a:extLst>
          </p:cNvPr>
          <p:cNvSpPr>
            <a:spLocks noGrp="1"/>
          </p:cNvSpPr>
          <p:nvPr>
            <p:ph type="sldNum" sz="quarter" idx="12"/>
          </p:nvPr>
        </p:nvSpPr>
        <p:spPr/>
        <p:txBody>
          <a:bodyPr/>
          <a:lstStyle/>
          <a:p>
            <a:fld id="{27A9FADD-4DFE-C345-BC0D-7F45B42BC6F1}" type="slidenum">
              <a:rPr lang="en-FR" smtClean="0"/>
              <a:t>‹#›</a:t>
            </a:fld>
            <a:endParaRPr lang="en-FR"/>
          </a:p>
        </p:txBody>
      </p:sp>
    </p:spTree>
    <p:extLst>
      <p:ext uri="{BB962C8B-B14F-4D97-AF65-F5344CB8AC3E}">
        <p14:creationId xmlns:p14="http://schemas.microsoft.com/office/powerpoint/2010/main" val="10915942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97E7D-D68D-A8AC-B694-1C960374F02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FR"/>
          </a:p>
        </p:txBody>
      </p:sp>
      <p:sp>
        <p:nvSpPr>
          <p:cNvPr id="3" name="Text Placeholder 2">
            <a:extLst>
              <a:ext uri="{FF2B5EF4-FFF2-40B4-BE49-F238E27FC236}">
                <a16:creationId xmlns:a16="http://schemas.microsoft.com/office/drawing/2014/main" id="{23150EB4-B1FA-9775-FBF2-A3FA166718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26C124F-C937-D0C6-F19D-4219163E1456}"/>
              </a:ext>
            </a:extLst>
          </p:cNvPr>
          <p:cNvSpPr>
            <a:spLocks noGrp="1"/>
          </p:cNvSpPr>
          <p:nvPr>
            <p:ph type="dt" sz="half" idx="10"/>
          </p:nvPr>
        </p:nvSpPr>
        <p:spPr/>
        <p:txBody>
          <a:bodyPr/>
          <a:lstStyle/>
          <a:p>
            <a:fld id="{E3F3A605-4DE2-F04D-A62B-A03B0CF7A499}" type="datetimeFigureOut">
              <a:rPr lang="en-FR" smtClean="0"/>
              <a:t>03/20/2024</a:t>
            </a:fld>
            <a:endParaRPr lang="en-FR"/>
          </a:p>
        </p:txBody>
      </p:sp>
      <p:sp>
        <p:nvSpPr>
          <p:cNvPr id="5" name="Footer Placeholder 4">
            <a:extLst>
              <a:ext uri="{FF2B5EF4-FFF2-40B4-BE49-F238E27FC236}">
                <a16:creationId xmlns:a16="http://schemas.microsoft.com/office/drawing/2014/main" id="{C5065BA4-C4DD-0214-AD71-D3B0ED36BA51}"/>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89009CF0-922F-BD4E-6D66-1E806824CF7F}"/>
              </a:ext>
            </a:extLst>
          </p:cNvPr>
          <p:cNvSpPr>
            <a:spLocks noGrp="1"/>
          </p:cNvSpPr>
          <p:nvPr>
            <p:ph type="sldNum" sz="quarter" idx="12"/>
          </p:nvPr>
        </p:nvSpPr>
        <p:spPr/>
        <p:txBody>
          <a:bodyPr/>
          <a:lstStyle/>
          <a:p>
            <a:fld id="{27A9FADD-4DFE-C345-BC0D-7F45B42BC6F1}" type="slidenum">
              <a:rPr lang="en-FR" smtClean="0"/>
              <a:t>‹#›</a:t>
            </a:fld>
            <a:endParaRPr lang="en-FR"/>
          </a:p>
        </p:txBody>
      </p:sp>
    </p:spTree>
    <p:extLst>
      <p:ext uri="{BB962C8B-B14F-4D97-AF65-F5344CB8AC3E}">
        <p14:creationId xmlns:p14="http://schemas.microsoft.com/office/powerpoint/2010/main" val="2171960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1114-6F0A-609F-ABF1-F4AB8003F5F2}"/>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4AE6977C-F314-371A-3392-E024AA35B86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Content Placeholder 3">
            <a:extLst>
              <a:ext uri="{FF2B5EF4-FFF2-40B4-BE49-F238E27FC236}">
                <a16:creationId xmlns:a16="http://schemas.microsoft.com/office/drawing/2014/main" id="{35B8492D-F081-E511-2F21-EB3382FA3AE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Date Placeholder 4">
            <a:extLst>
              <a:ext uri="{FF2B5EF4-FFF2-40B4-BE49-F238E27FC236}">
                <a16:creationId xmlns:a16="http://schemas.microsoft.com/office/drawing/2014/main" id="{3029CAC8-CBCE-77D4-F384-E2C1D43915CA}"/>
              </a:ext>
            </a:extLst>
          </p:cNvPr>
          <p:cNvSpPr>
            <a:spLocks noGrp="1"/>
          </p:cNvSpPr>
          <p:nvPr>
            <p:ph type="dt" sz="half" idx="10"/>
          </p:nvPr>
        </p:nvSpPr>
        <p:spPr/>
        <p:txBody>
          <a:bodyPr/>
          <a:lstStyle/>
          <a:p>
            <a:fld id="{E3F3A605-4DE2-F04D-A62B-A03B0CF7A499}" type="datetimeFigureOut">
              <a:rPr lang="en-FR" smtClean="0"/>
              <a:t>03/20/2024</a:t>
            </a:fld>
            <a:endParaRPr lang="en-FR"/>
          </a:p>
        </p:txBody>
      </p:sp>
      <p:sp>
        <p:nvSpPr>
          <p:cNvPr id="6" name="Footer Placeholder 5">
            <a:extLst>
              <a:ext uri="{FF2B5EF4-FFF2-40B4-BE49-F238E27FC236}">
                <a16:creationId xmlns:a16="http://schemas.microsoft.com/office/drawing/2014/main" id="{80F500FB-4B35-2972-6BAC-8014A290FD31}"/>
              </a:ext>
            </a:extLst>
          </p:cNvPr>
          <p:cNvSpPr>
            <a:spLocks noGrp="1"/>
          </p:cNvSpPr>
          <p:nvPr>
            <p:ph type="ftr" sz="quarter" idx="11"/>
          </p:nvPr>
        </p:nvSpPr>
        <p:spPr/>
        <p:txBody>
          <a:bodyPr/>
          <a:lstStyle/>
          <a:p>
            <a:endParaRPr lang="en-FR"/>
          </a:p>
        </p:txBody>
      </p:sp>
      <p:sp>
        <p:nvSpPr>
          <p:cNvPr id="7" name="Slide Number Placeholder 6">
            <a:extLst>
              <a:ext uri="{FF2B5EF4-FFF2-40B4-BE49-F238E27FC236}">
                <a16:creationId xmlns:a16="http://schemas.microsoft.com/office/drawing/2014/main" id="{71BE28D3-75CA-AA27-0A41-25989FC49C18}"/>
              </a:ext>
            </a:extLst>
          </p:cNvPr>
          <p:cNvSpPr>
            <a:spLocks noGrp="1"/>
          </p:cNvSpPr>
          <p:nvPr>
            <p:ph type="sldNum" sz="quarter" idx="12"/>
          </p:nvPr>
        </p:nvSpPr>
        <p:spPr/>
        <p:txBody>
          <a:bodyPr/>
          <a:lstStyle/>
          <a:p>
            <a:fld id="{27A9FADD-4DFE-C345-BC0D-7F45B42BC6F1}" type="slidenum">
              <a:rPr lang="en-FR" smtClean="0"/>
              <a:t>‹#›</a:t>
            </a:fld>
            <a:endParaRPr lang="en-FR"/>
          </a:p>
        </p:txBody>
      </p:sp>
    </p:spTree>
    <p:extLst>
      <p:ext uri="{BB962C8B-B14F-4D97-AF65-F5344CB8AC3E}">
        <p14:creationId xmlns:p14="http://schemas.microsoft.com/office/powerpoint/2010/main" val="7454107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17823-41D6-EBF0-750C-D0EEBFC7F742}"/>
              </a:ext>
            </a:extLst>
          </p:cNvPr>
          <p:cNvSpPr>
            <a:spLocks noGrp="1"/>
          </p:cNvSpPr>
          <p:nvPr>
            <p:ph type="title"/>
          </p:nvPr>
        </p:nvSpPr>
        <p:spPr>
          <a:xfrm>
            <a:off x="839788" y="365125"/>
            <a:ext cx="10515600" cy="1325563"/>
          </a:xfrm>
        </p:spPr>
        <p:txBody>
          <a:bodyPr/>
          <a:lstStyle/>
          <a:p>
            <a:r>
              <a:rPr lang="en-GB"/>
              <a:t>Click to edit Master title style</a:t>
            </a:r>
            <a:endParaRPr lang="en-FR"/>
          </a:p>
        </p:txBody>
      </p:sp>
      <p:sp>
        <p:nvSpPr>
          <p:cNvPr id="3" name="Text Placeholder 2">
            <a:extLst>
              <a:ext uri="{FF2B5EF4-FFF2-40B4-BE49-F238E27FC236}">
                <a16:creationId xmlns:a16="http://schemas.microsoft.com/office/drawing/2014/main" id="{8FA5D5CA-37C8-5567-7DA2-451326E687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9F132BA-05E8-36FD-DDFA-910FF54D1EA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Text Placeholder 4">
            <a:extLst>
              <a:ext uri="{FF2B5EF4-FFF2-40B4-BE49-F238E27FC236}">
                <a16:creationId xmlns:a16="http://schemas.microsoft.com/office/drawing/2014/main" id="{96E883EB-E495-3D6F-7EC6-DB380E84AB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F8E1F49-CF0E-E9A0-C9A2-CA26419B2CA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7" name="Date Placeholder 6">
            <a:extLst>
              <a:ext uri="{FF2B5EF4-FFF2-40B4-BE49-F238E27FC236}">
                <a16:creationId xmlns:a16="http://schemas.microsoft.com/office/drawing/2014/main" id="{00C51E56-0C45-0B20-6362-071D421C7CA2}"/>
              </a:ext>
            </a:extLst>
          </p:cNvPr>
          <p:cNvSpPr>
            <a:spLocks noGrp="1"/>
          </p:cNvSpPr>
          <p:nvPr>
            <p:ph type="dt" sz="half" idx="10"/>
          </p:nvPr>
        </p:nvSpPr>
        <p:spPr/>
        <p:txBody>
          <a:bodyPr/>
          <a:lstStyle/>
          <a:p>
            <a:fld id="{E3F3A605-4DE2-F04D-A62B-A03B0CF7A499}" type="datetimeFigureOut">
              <a:rPr lang="en-FR" smtClean="0"/>
              <a:t>03/20/2024</a:t>
            </a:fld>
            <a:endParaRPr lang="en-FR"/>
          </a:p>
        </p:txBody>
      </p:sp>
      <p:sp>
        <p:nvSpPr>
          <p:cNvPr id="8" name="Footer Placeholder 7">
            <a:extLst>
              <a:ext uri="{FF2B5EF4-FFF2-40B4-BE49-F238E27FC236}">
                <a16:creationId xmlns:a16="http://schemas.microsoft.com/office/drawing/2014/main" id="{0D626E1B-9B0C-A261-CECB-EF96EE272937}"/>
              </a:ext>
            </a:extLst>
          </p:cNvPr>
          <p:cNvSpPr>
            <a:spLocks noGrp="1"/>
          </p:cNvSpPr>
          <p:nvPr>
            <p:ph type="ftr" sz="quarter" idx="11"/>
          </p:nvPr>
        </p:nvSpPr>
        <p:spPr/>
        <p:txBody>
          <a:bodyPr/>
          <a:lstStyle/>
          <a:p>
            <a:endParaRPr lang="en-FR"/>
          </a:p>
        </p:txBody>
      </p:sp>
      <p:sp>
        <p:nvSpPr>
          <p:cNvPr id="9" name="Slide Number Placeholder 8">
            <a:extLst>
              <a:ext uri="{FF2B5EF4-FFF2-40B4-BE49-F238E27FC236}">
                <a16:creationId xmlns:a16="http://schemas.microsoft.com/office/drawing/2014/main" id="{95998DBE-C2D9-E743-F8DA-7D55A2BB5D3A}"/>
              </a:ext>
            </a:extLst>
          </p:cNvPr>
          <p:cNvSpPr>
            <a:spLocks noGrp="1"/>
          </p:cNvSpPr>
          <p:nvPr>
            <p:ph type="sldNum" sz="quarter" idx="12"/>
          </p:nvPr>
        </p:nvSpPr>
        <p:spPr/>
        <p:txBody>
          <a:bodyPr/>
          <a:lstStyle/>
          <a:p>
            <a:fld id="{27A9FADD-4DFE-C345-BC0D-7F45B42BC6F1}" type="slidenum">
              <a:rPr lang="en-FR" smtClean="0"/>
              <a:t>‹#›</a:t>
            </a:fld>
            <a:endParaRPr lang="en-FR"/>
          </a:p>
        </p:txBody>
      </p:sp>
    </p:spTree>
    <p:extLst>
      <p:ext uri="{BB962C8B-B14F-4D97-AF65-F5344CB8AC3E}">
        <p14:creationId xmlns:p14="http://schemas.microsoft.com/office/powerpoint/2010/main" val="30709406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63803-F999-E904-F5B7-2BAF82BFBD25}"/>
              </a:ext>
            </a:extLst>
          </p:cNvPr>
          <p:cNvSpPr>
            <a:spLocks noGrp="1"/>
          </p:cNvSpPr>
          <p:nvPr>
            <p:ph type="title"/>
          </p:nvPr>
        </p:nvSpPr>
        <p:spPr/>
        <p:txBody>
          <a:bodyPr/>
          <a:lstStyle/>
          <a:p>
            <a:r>
              <a:rPr lang="en-GB"/>
              <a:t>Click to edit Master title style</a:t>
            </a:r>
            <a:endParaRPr lang="en-FR"/>
          </a:p>
        </p:txBody>
      </p:sp>
      <p:sp>
        <p:nvSpPr>
          <p:cNvPr id="3" name="Date Placeholder 2">
            <a:extLst>
              <a:ext uri="{FF2B5EF4-FFF2-40B4-BE49-F238E27FC236}">
                <a16:creationId xmlns:a16="http://schemas.microsoft.com/office/drawing/2014/main" id="{DF6A859D-78AA-04EE-6408-610AD8E2A607}"/>
              </a:ext>
            </a:extLst>
          </p:cNvPr>
          <p:cNvSpPr>
            <a:spLocks noGrp="1"/>
          </p:cNvSpPr>
          <p:nvPr>
            <p:ph type="dt" sz="half" idx="10"/>
          </p:nvPr>
        </p:nvSpPr>
        <p:spPr/>
        <p:txBody>
          <a:bodyPr/>
          <a:lstStyle/>
          <a:p>
            <a:fld id="{E3F3A605-4DE2-F04D-A62B-A03B0CF7A499}" type="datetimeFigureOut">
              <a:rPr lang="en-FR" smtClean="0"/>
              <a:t>03/20/2024</a:t>
            </a:fld>
            <a:endParaRPr lang="en-FR"/>
          </a:p>
        </p:txBody>
      </p:sp>
      <p:sp>
        <p:nvSpPr>
          <p:cNvPr id="4" name="Footer Placeholder 3">
            <a:extLst>
              <a:ext uri="{FF2B5EF4-FFF2-40B4-BE49-F238E27FC236}">
                <a16:creationId xmlns:a16="http://schemas.microsoft.com/office/drawing/2014/main" id="{5D13304C-DE8C-2512-6833-2EE5CC2D395D}"/>
              </a:ext>
            </a:extLst>
          </p:cNvPr>
          <p:cNvSpPr>
            <a:spLocks noGrp="1"/>
          </p:cNvSpPr>
          <p:nvPr>
            <p:ph type="ftr" sz="quarter" idx="11"/>
          </p:nvPr>
        </p:nvSpPr>
        <p:spPr/>
        <p:txBody>
          <a:bodyPr/>
          <a:lstStyle/>
          <a:p>
            <a:endParaRPr lang="en-FR"/>
          </a:p>
        </p:txBody>
      </p:sp>
      <p:sp>
        <p:nvSpPr>
          <p:cNvPr id="5" name="Slide Number Placeholder 4">
            <a:extLst>
              <a:ext uri="{FF2B5EF4-FFF2-40B4-BE49-F238E27FC236}">
                <a16:creationId xmlns:a16="http://schemas.microsoft.com/office/drawing/2014/main" id="{C6D72FD7-CA21-2EA8-9D93-8637A32D1655}"/>
              </a:ext>
            </a:extLst>
          </p:cNvPr>
          <p:cNvSpPr>
            <a:spLocks noGrp="1"/>
          </p:cNvSpPr>
          <p:nvPr>
            <p:ph type="sldNum" sz="quarter" idx="12"/>
          </p:nvPr>
        </p:nvSpPr>
        <p:spPr/>
        <p:txBody>
          <a:bodyPr/>
          <a:lstStyle/>
          <a:p>
            <a:fld id="{27A9FADD-4DFE-C345-BC0D-7F45B42BC6F1}" type="slidenum">
              <a:rPr lang="en-FR" smtClean="0"/>
              <a:t>‹#›</a:t>
            </a:fld>
            <a:endParaRPr lang="en-FR"/>
          </a:p>
        </p:txBody>
      </p:sp>
    </p:spTree>
    <p:extLst>
      <p:ext uri="{BB962C8B-B14F-4D97-AF65-F5344CB8AC3E}">
        <p14:creationId xmlns:p14="http://schemas.microsoft.com/office/powerpoint/2010/main" val="16539424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37905E-4171-A20A-6BD6-25600CE824BE}"/>
              </a:ext>
            </a:extLst>
          </p:cNvPr>
          <p:cNvSpPr>
            <a:spLocks noGrp="1"/>
          </p:cNvSpPr>
          <p:nvPr>
            <p:ph type="dt" sz="half" idx="10"/>
          </p:nvPr>
        </p:nvSpPr>
        <p:spPr/>
        <p:txBody>
          <a:bodyPr/>
          <a:lstStyle/>
          <a:p>
            <a:fld id="{E3F3A605-4DE2-F04D-A62B-A03B0CF7A499}" type="datetimeFigureOut">
              <a:rPr lang="en-FR" smtClean="0"/>
              <a:t>03/20/2024</a:t>
            </a:fld>
            <a:endParaRPr lang="en-FR"/>
          </a:p>
        </p:txBody>
      </p:sp>
      <p:sp>
        <p:nvSpPr>
          <p:cNvPr id="3" name="Footer Placeholder 2">
            <a:extLst>
              <a:ext uri="{FF2B5EF4-FFF2-40B4-BE49-F238E27FC236}">
                <a16:creationId xmlns:a16="http://schemas.microsoft.com/office/drawing/2014/main" id="{0C0C1F20-43DB-A1DC-DE13-7276EB0CAE49}"/>
              </a:ext>
            </a:extLst>
          </p:cNvPr>
          <p:cNvSpPr>
            <a:spLocks noGrp="1"/>
          </p:cNvSpPr>
          <p:nvPr>
            <p:ph type="ftr" sz="quarter" idx="11"/>
          </p:nvPr>
        </p:nvSpPr>
        <p:spPr/>
        <p:txBody>
          <a:bodyPr/>
          <a:lstStyle/>
          <a:p>
            <a:endParaRPr lang="en-FR"/>
          </a:p>
        </p:txBody>
      </p:sp>
      <p:sp>
        <p:nvSpPr>
          <p:cNvPr id="4" name="Slide Number Placeholder 3">
            <a:extLst>
              <a:ext uri="{FF2B5EF4-FFF2-40B4-BE49-F238E27FC236}">
                <a16:creationId xmlns:a16="http://schemas.microsoft.com/office/drawing/2014/main" id="{78D42D4F-DD9E-696F-BB64-1224F29A4705}"/>
              </a:ext>
            </a:extLst>
          </p:cNvPr>
          <p:cNvSpPr>
            <a:spLocks noGrp="1"/>
          </p:cNvSpPr>
          <p:nvPr>
            <p:ph type="sldNum" sz="quarter" idx="12"/>
          </p:nvPr>
        </p:nvSpPr>
        <p:spPr/>
        <p:txBody>
          <a:bodyPr/>
          <a:lstStyle/>
          <a:p>
            <a:fld id="{27A9FADD-4DFE-C345-BC0D-7F45B42BC6F1}" type="slidenum">
              <a:rPr lang="en-FR" smtClean="0"/>
              <a:t>‹#›</a:t>
            </a:fld>
            <a:endParaRPr lang="en-FR"/>
          </a:p>
        </p:txBody>
      </p:sp>
    </p:spTree>
    <p:extLst>
      <p:ext uri="{BB962C8B-B14F-4D97-AF65-F5344CB8AC3E}">
        <p14:creationId xmlns:p14="http://schemas.microsoft.com/office/powerpoint/2010/main" val="39040445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75D17-561D-FA3D-A912-BA76A726F30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Content Placeholder 2">
            <a:extLst>
              <a:ext uri="{FF2B5EF4-FFF2-40B4-BE49-F238E27FC236}">
                <a16:creationId xmlns:a16="http://schemas.microsoft.com/office/drawing/2014/main" id="{9B6C25E2-C142-5E3B-2290-6D04C592F5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Text Placeholder 3">
            <a:extLst>
              <a:ext uri="{FF2B5EF4-FFF2-40B4-BE49-F238E27FC236}">
                <a16:creationId xmlns:a16="http://schemas.microsoft.com/office/drawing/2014/main" id="{EC53D946-5601-A091-4CAD-F6994A464E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97893B2-B508-1C67-0870-DF1463EEB678}"/>
              </a:ext>
            </a:extLst>
          </p:cNvPr>
          <p:cNvSpPr>
            <a:spLocks noGrp="1"/>
          </p:cNvSpPr>
          <p:nvPr>
            <p:ph type="dt" sz="half" idx="10"/>
          </p:nvPr>
        </p:nvSpPr>
        <p:spPr/>
        <p:txBody>
          <a:bodyPr/>
          <a:lstStyle/>
          <a:p>
            <a:fld id="{E3F3A605-4DE2-F04D-A62B-A03B0CF7A499}" type="datetimeFigureOut">
              <a:rPr lang="en-FR" smtClean="0"/>
              <a:t>03/20/2024</a:t>
            </a:fld>
            <a:endParaRPr lang="en-FR"/>
          </a:p>
        </p:txBody>
      </p:sp>
      <p:sp>
        <p:nvSpPr>
          <p:cNvPr id="6" name="Footer Placeholder 5">
            <a:extLst>
              <a:ext uri="{FF2B5EF4-FFF2-40B4-BE49-F238E27FC236}">
                <a16:creationId xmlns:a16="http://schemas.microsoft.com/office/drawing/2014/main" id="{B6AED7BA-0C24-9500-835E-3E2F0C95F104}"/>
              </a:ext>
            </a:extLst>
          </p:cNvPr>
          <p:cNvSpPr>
            <a:spLocks noGrp="1"/>
          </p:cNvSpPr>
          <p:nvPr>
            <p:ph type="ftr" sz="quarter" idx="11"/>
          </p:nvPr>
        </p:nvSpPr>
        <p:spPr/>
        <p:txBody>
          <a:bodyPr/>
          <a:lstStyle/>
          <a:p>
            <a:endParaRPr lang="en-FR"/>
          </a:p>
        </p:txBody>
      </p:sp>
      <p:sp>
        <p:nvSpPr>
          <p:cNvPr id="7" name="Slide Number Placeholder 6">
            <a:extLst>
              <a:ext uri="{FF2B5EF4-FFF2-40B4-BE49-F238E27FC236}">
                <a16:creationId xmlns:a16="http://schemas.microsoft.com/office/drawing/2014/main" id="{56633D54-B1F9-4C09-A083-0F059373EE0D}"/>
              </a:ext>
            </a:extLst>
          </p:cNvPr>
          <p:cNvSpPr>
            <a:spLocks noGrp="1"/>
          </p:cNvSpPr>
          <p:nvPr>
            <p:ph type="sldNum" sz="quarter" idx="12"/>
          </p:nvPr>
        </p:nvSpPr>
        <p:spPr/>
        <p:txBody>
          <a:bodyPr/>
          <a:lstStyle/>
          <a:p>
            <a:fld id="{27A9FADD-4DFE-C345-BC0D-7F45B42BC6F1}" type="slidenum">
              <a:rPr lang="en-FR" smtClean="0"/>
              <a:t>‹#›</a:t>
            </a:fld>
            <a:endParaRPr lang="en-FR"/>
          </a:p>
        </p:txBody>
      </p:sp>
    </p:spTree>
    <p:extLst>
      <p:ext uri="{BB962C8B-B14F-4D97-AF65-F5344CB8AC3E}">
        <p14:creationId xmlns:p14="http://schemas.microsoft.com/office/powerpoint/2010/main" val="9277149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6A987-9755-E7C2-9E53-7BF6F56C43D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Picture Placeholder 2">
            <a:extLst>
              <a:ext uri="{FF2B5EF4-FFF2-40B4-BE49-F238E27FC236}">
                <a16:creationId xmlns:a16="http://schemas.microsoft.com/office/drawing/2014/main" id="{A9524F45-7D50-8756-3975-6743C6F12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R"/>
          </a:p>
        </p:txBody>
      </p:sp>
      <p:sp>
        <p:nvSpPr>
          <p:cNvPr id="4" name="Text Placeholder 3">
            <a:extLst>
              <a:ext uri="{FF2B5EF4-FFF2-40B4-BE49-F238E27FC236}">
                <a16:creationId xmlns:a16="http://schemas.microsoft.com/office/drawing/2014/main" id="{9B7520E0-CDE4-70B7-FBCF-5A3F39BCD0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26F028B-F4A6-36CF-C9A2-E76D5A2E358B}"/>
              </a:ext>
            </a:extLst>
          </p:cNvPr>
          <p:cNvSpPr>
            <a:spLocks noGrp="1"/>
          </p:cNvSpPr>
          <p:nvPr>
            <p:ph type="dt" sz="half" idx="10"/>
          </p:nvPr>
        </p:nvSpPr>
        <p:spPr/>
        <p:txBody>
          <a:bodyPr/>
          <a:lstStyle/>
          <a:p>
            <a:fld id="{E3F3A605-4DE2-F04D-A62B-A03B0CF7A499}" type="datetimeFigureOut">
              <a:rPr lang="en-FR" smtClean="0"/>
              <a:t>03/20/2024</a:t>
            </a:fld>
            <a:endParaRPr lang="en-FR"/>
          </a:p>
        </p:txBody>
      </p:sp>
      <p:sp>
        <p:nvSpPr>
          <p:cNvPr id="6" name="Footer Placeholder 5">
            <a:extLst>
              <a:ext uri="{FF2B5EF4-FFF2-40B4-BE49-F238E27FC236}">
                <a16:creationId xmlns:a16="http://schemas.microsoft.com/office/drawing/2014/main" id="{8AC9C96F-BCDB-55DF-59C0-AFC3416D2C57}"/>
              </a:ext>
            </a:extLst>
          </p:cNvPr>
          <p:cNvSpPr>
            <a:spLocks noGrp="1"/>
          </p:cNvSpPr>
          <p:nvPr>
            <p:ph type="ftr" sz="quarter" idx="11"/>
          </p:nvPr>
        </p:nvSpPr>
        <p:spPr/>
        <p:txBody>
          <a:bodyPr/>
          <a:lstStyle/>
          <a:p>
            <a:endParaRPr lang="en-FR"/>
          </a:p>
        </p:txBody>
      </p:sp>
      <p:sp>
        <p:nvSpPr>
          <p:cNvPr id="7" name="Slide Number Placeholder 6">
            <a:extLst>
              <a:ext uri="{FF2B5EF4-FFF2-40B4-BE49-F238E27FC236}">
                <a16:creationId xmlns:a16="http://schemas.microsoft.com/office/drawing/2014/main" id="{23A5F56B-C688-7A7B-5C37-FC792FBAEB32}"/>
              </a:ext>
            </a:extLst>
          </p:cNvPr>
          <p:cNvSpPr>
            <a:spLocks noGrp="1"/>
          </p:cNvSpPr>
          <p:nvPr>
            <p:ph type="sldNum" sz="quarter" idx="12"/>
          </p:nvPr>
        </p:nvSpPr>
        <p:spPr/>
        <p:txBody>
          <a:bodyPr/>
          <a:lstStyle/>
          <a:p>
            <a:fld id="{27A9FADD-4DFE-C345-BC0D-7F45B42BC6F1}" type="slidenum">
              <a:rPr lang="en-FR" smtClean="0"/>
              <a:t>‹#›</a:t>
            </a:fld>
            <a:endParaRPr lang="en-FR"/>
          </a:p>
        </p:txBody>
      </p:sp>
    </p:spTree>
    <p:extLst>
      <p:ext uri="{BB962C8B-B14F-4D97-AF65-F5344CB8AC3E}">
        <p14:creationId xmlns:p14="http://schemas.microsoft.com/office/powerpoint/2010/main" val="1423350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E341A-0A74-AF4C-ACC7-1E1556DD2C48}"/>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1B82796A-B41C-F34C-966B-8E29257D52EB}"/>
              </a:ext>
            </a:extLst>
          </p:cNvPr>
          <p:cNvSpPr>
            <a:spLocks noGrp="1"/>
          </p:cNvSpPr>
          <p:nvPr>
            <p:ph type="dt" sz="half" idx="10"/>
          </p:nvPr>
        </p:nvSpPr>
        <p:spPr/>
        <p:txBody>
          <a:bodyPr/>
          <a:lstStyle/>
          <a:p>
            <a:fld id="{8F385B42-B0EA-7944-B3CE-1BDA578149C7}" type="datetimeFigureOut">
              <a:rPr lang="en-GB" smtClean="0"/>
              <a:t>20/03/2024</a:t>
            </a:fld>
            <a:endParaRPr lang="en-GB"/>
          </a:p>
        </p:txBody>
      </p:sp>
      <p:sp>
        <p:nvSpPr>
          <p:cNvPr id="4" name="Footer Placeholder 3">
            <a:extLst>
              <a:ext uri="{FF2B5EF4-FFF2-40B4-BE49-F238E27FC236}">
                <a16:creationId xmlns:a16="http://schemas.microsoft.com/office/drawing/2014/main" id="{71FE3250-CC03-0545-95E8-4385DBDEB05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FB037C1-4857-8948-A499-8440005491C6}"/>
              </a:ext>
            </a:extLst>
          </p:cNvPr>
          <p:cNvSpPr>
            <a:spLocks noGrp="1"/>
          </p:cNvSpPr>
          <p:nvPr>
            <p:ph type="sldNum" sz="quarter" idx="12"/>
          </p:nvPr>
        </p:nvSpPr>
        <p:spPr/>
        <p:txBody>
          <a:bodyPr/>
          <a:lstStyle/>
          <a:p>
            <a:fld id="{8AFC01DA-64C0-9248-B09A-AEC756569A8C}" type="slidenum">
              <a:rPr lang="en-GB" smtClean="0"/>
              <a:t>‹#›</a:t>
            </a:fld>
            <a:endParaRPr lang="en-GB"/>
          </a:p>
        </p:txBody>
      </p:sp>
    </p:spTree>
    <p:extLst>
      <p:ext uri="{BB962C8B-B14F-4D97-AF65-F5344CB8AC3E}">
        <p14:creationId xmlns:p14="http://schemas.microsoft.com/office/powerpoint/2010/main" val="32885945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68E59-573F-4FF7-5F1C-2CC8A188D73D}"/>
              </a:ext>
            </a:extLst>
          </p:cNvPr>
          <p:cNvSpPr>
            <a:spLocks noGrp="1"/>
          </p:cNvSpPr>
          <p:nvPr>
            <p:ph type="title"/>
          </p:nvPr>
        </p:nvSpPr>
        <p:spPr/>
        <p:txBody>
          <a:bodyPr/>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9DBDBE21-4A42-71CE-CC08-3639935A81C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35443B4A-F4F4-A886-6B86-FBDD1DB076E2}"/>
              </a:ext>
            </a:extLst>
          </p:cNvPr>
          <p:cNvSpPr>
            <a:spLocks noGrp="1"/>
          </p:cNvSpPr>
          <p:nvPr>
            <p:ph type="dt" sz="half" idx="10"/>
          </p:nvPr>
        </p:nvSpPr>
        <p:spPr/>
        <p:txBody>
          <a:bodyPr/>
          <a:lstStyle/>
          <a:p>
            <a:fld id="{E3F3A605-4DE2-F04D-A62B-A03B0CF7A499}" type="datetimeFigureOut">
              <a:rPr lang="en-FR" smtClean="0"/>
              <a:t>03/20/2024</a:t>
            </a:fld>
            <a:endParaRPr lang="en-FR"/>
          </a:p>
        </p:txBody>
      </p:sp>
      <p:sp>
        <p:nvSpPr>
          <p:cNvPr id="5" name="Footer Placeholder 4">
            <a:extLst>
              <a:ext uri="{FF2B5EF4-FFF2-40B4-BE49-F238E27FC236}">
                <a16:creationId xmlns:a16="http://schemas.microsoft.com/office/drawing/2014/main" id="{2D807583-B649-338E-073D-F86B2A74F14A}"/>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B4A5E344-1D52-2FA8-3378-12C4BBE34821}"/>
              </a:ext>
            </a:extLst>
          </p:cNvPr>
          <p:cNvSpPr>
            <a:spLocks noGrp="1"/>
          </p:cNvSpPr>
          <p:nvPr>
            <p:ph type="sldNum" sz="quarter" idx="12"/>
          </p:nvPr>
        </p:nvSpPr>
        <p:spPr/>
        <p:txBody>
          <a:bodyPr/>
          <a:lstStyle/>
          <a:p>
            <a:fld id="{27A9FADD-4DFE-C345-BC0D-7F45B42BC6F1}" type="slidenum">
              <a:rPr lang="en-FR" smtClean="0"/>
              <a:t>‹#›</a:t>
            </a:fld>
            <a:endParaRPr lang="en-FR"/>
          </a:p>
        </p:txBody>
      </p:sp>
    </p:spTree>
    <p:extLst>
      <p:ext uri="{BB962C8B-B14F-4D97-AF65-F5344CB8AC3E}">
        <p14:creationId xmlns:p14="http://schemas.microsoft.com/office/powerpoint/2010/main" val="40493026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F8D47A-F88F-6719-00F2-914E111DBC4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5530506F-5A9A-AF56-84E6-6E519361C14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1B0FBDE1-43F6-1298-AAD1-7C7DB1AC8D7F}"/>
              </a:ext>
            </a:extLst>
          </p:cNvPr>
          <p:cNvSpPr>
            <a:spLocks noGrp="1"/>
          </p:cNvSpPr>
          <p:nvPr>
            <p:ph type="dt" sz="half" idx="10"/>
          </p:nvPr>
        </p:nvSpPr>
        <p:spPr/>
        <p:txBody>
          <a:bodyPr/>
          <a:lstStyle/>
          <a:p>
            <a:fld id="{E3F3A605-4DE2-F04D-A62B-A03B0CF7A499}" type="datetimeFigureOut">
              <a:rPr lang="en-FR" smtClean="0"/>
              <a:t>03/20/2024</a:t>
            </a:fld>
            <a:endParaRPr lang="en-FR"/>
          </a:p>
        </p:txBody>
      </p:sp>
      <p:sp>
        <p:nvSpPr>
          <p:cNvPr id="5" name="Footer Placeholder 4">
            <a:extLst>
              <a:ext uri="{FF2B5EF4-FFF2-40B4-BE49-F238E27FC236}">
                <a16:creationId xmlns:a16="http://schemas.microsoft.com/office/drawing/2014/main" id="{944D3437-B6F8-2043-5F52-B670BB5595B9}"/>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4562847B-2EA5-A6AF-6D16-1F074AB8F799}"/>
              </a:ext>
            </a:extLst>
          </p:cNvPr>
          <p:cNvSpPr>
            <a:spLocks noGrp="1"/>
          </p:cNvSpPr>
          <p:nvPr>
            <p:ph type="sldNum" sz="quarter" idx="12"/>
          </p:nvPr>
        </p:nvSpPr>
        <p:spPr/>
        <p:txBody>
          <a:bodyPr/>
          <a:lstStyle/>
          <a:p>
            <a:fld id="{27A9FADD-4DFE-C345-BC0D-7F45B42BC6F1}" type="slidenum">
              <a:rPr lang="en-FR" smtClean="0"/>
              <a:t>‹#›</a:t>
            </a:fld>
            <a:endParaRPr lang="en-FR"/>
          </a:p>
        </p:txBody>
      </p:sp>
    </p:spTree>
    <p:extLst>
      <p:ext uri="{BB962C8B-B14F-4D97-AF65-F5344CB8AC3E}">
        <p14:creationId xmlns:p14="http://schemas.microsoft.com/office/powerpoint/2010/main" val="13192514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over page with square backgroun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BC6F70C-8DC8-EC49-B096-0DF3936298D8}"/>
              </a:ext>
            </a:extLst>
          </p:cNvPr>
          <p:cNvSpPr>
            <a:spLocks noGrp="1"/>
          </p:cNvSpPr>
          <p:nvPr>
            <p:ph type="ftr" sz="quarter" idx="11"/>
          </p:nvPr>
        </p:nvSpPr>
        <p:spPr>
          <a:xfrm>
            <a:off x="707924" y="6306983"/>
            <a:ext cx="4436533" cy="365125"/>
          </a:xfrm>
          <a:prstGeom prst="rect">
            <a:avLst/>
          </a:prstGeom>
        </p:spPr>
        <p:txBody>
          <a:bodyPr/>
          <a:lstStyle/>
          <a:p>
            <a:r>
              <a:rPr lang="en-US"/>
              <a:t>PRESENTATION NAME AND DATE</a:t>
            </a:r>
          </a:p>
        </p:txBody>
      </p:sp>
      <p:sp>
        <p:nvSpPr>
          <p:cNvPr id="6" name="Picture Placeholder 5">
            <a:extLst>
              <a:ext uri="{FF2B5EF4-FFF2-40B4-BE49-F238E27FC236}">
                <a16:creationId xmlns:a16="http://schemas.microsoft.com/office/drawing/2014/main" id="{DECB9E1F-A48F-824D-A3DA-65CB5592C7FA}"/>
              </a:ext>
            </a:extLst>
          </p:cNvPr>
          <p:cNvSpPr>
            <a:spLocks noGrp="1"/>
          </p:cNvSpPr>
          <p:nvPr>
            <p:ph type="pic" sz="quarter" idx="12"/>
          </p:nvPr>
        </p:nvSpPr>
        <p:spPr>
          <a:xfrm>
            <a:off x="0" y="3"/>
            <a:ext cx="12192000" cy="4680156"/>
          </a:xfrm>
          <a:prstGeom prst="rect">
            <a:avLst/>
          </a:prstGeom>
        </p:spPr>
        <p:txBody>
          <a:bodyPr/>
          <a:lstStyle/>
          <a:p>
            <a:endParaRPr lang="en-US"/>
          </a:p>
        </p:txBody>
      </p:sp>
      <p:sp>
        <p:nvSpPr>
          <p:cNvPr id="7" name="Rectangle 6">
            <a:extLst>
              <a:ext uri="{FF2B5EF4-FFF2-40B4-BE49-F238E27FC236}">
                <a16:creationId xmlns:a16="http://schemas.microsoft.com/office/drawing/2014/main" id="{445B8232-CF40-8B4A-A58F-59BD93E8C6A9}"/>
              </a:ext>
            </a:extLst>
          </p:cNvPr>
          <p:cNvSpPr/>
          <p:nvPr userDrawn="1"/>
        </p:nvSpPr>
        <p:spPr>
          <a:xfrm>
            <a:off x="0" y="4680156"/>
            <a:ext cx="12192000" cy="21778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0">
            <a:extLst>
              <a:ext uri="{FF2B5EF4-FFF2-40B4-BE49-F238E27FC236}">
                <a16:creationId xmlns:a16="http://schemas.microsoft.com/office/drawing/2014/main" id="{719DD1F0-0BEC-F447-8A8D-4550B67AA309}"/>
              </a:ext>
            </a:extLst>
          </p:cNvPr>
          <p:cNvSpPr>
            <a:spLocks noGrp="1"/>
          </p:cNvSpPr>
          <p:nvPr>
            <p:ph type="title" hasCustomPrompt="1"/>
          </p:nvPr>
        </p:nvSpPr>
        <p:spPr>
          <a:xfrm>
            <a:off x="406401" y="4740869"/>
            <a:ext cx="8232879" cy="788440"/>
          </a:xfrm>
          <a:prstGeom prst="rect">
            <a:avLst/>
          </a:prstGeom>
        </p:spPr>
        <p:txBody>
          <a:bodyPr>
            <a:noAutofit/>
          </a:bodyPr>
          <a:lstStyle>
            <a:lvl1pPr>
              <a:defRPr sz="4800" b="1">
                <a:solidFill>
                  <a:schemeClr val="bg1"/>
                </a:solidFill>
              </a:defRPr>
            </a:lvl1pPr>
          </a:lstStyle>
          <a:p>
            <a:r>
              <a:rPr lang="en-US"/>
              <a:t>Click to edit Slide title style</a:t>
            </a:r>
          </a:p>
        </p:txBody>
      </p:sp>
      <p:sp>
        <p:nvSpPr>
          <p:cNvPr id="14" name="Text Placeholder 13">
            <a:extLst>
              <a:ext uri="{FF2B5EF4-FFF2-40B4-BE49-F238E27FC236}">
                <a16:creationId xmlns:a16="http://schemas.microsoft.com/office/drawing/2014/main" id="{24E202D2-CACF-7046-AAB8-5AAAB8D87225}"/>
              </a:ext>
            </a:extLst>
          </p:cNvPr>
          <p:cNvSpPr>
            <a:spLocks noGrp="1"/>
          </p:cNvSpPr>
          <p:nvPr>
            <p:ph type="body" sz="quarter" idx="13" hasCustomPrompt="1"/>
          </p:nvPr>
        </p:nvSpPr>
        <p:spPr>
          <a:xfrm>
            <a:off x="406401" y="6331156"/>
            <a:ext cx="8232879" cy="550333"/>
          </a:xfrm>
          <a:prstGeom prst="rect">
            <a:avLst/>
          </a:prstGeom>
        </p:spPr>
        <p:txBody>
          <a:bodyPr>
            <a:normAutofit/>
          </a:bodyPr>
          <a:lstStyle>
            <a:lvl1pPr marL="0" indent="0">
              <a:buFont typeface="+mj-lt"/>
              <a:buNone/>
              <a:defRPr sz="2400">
                <a:solidFill>
                  <a:schemeClr val="accent1">
                    <a:lumMod val="20000"/>
                    <a:lumOff val="80000"/>
                  </a:schemeClr>
                </a:solidFill>
              </a:defRPr>
            </a:lvl1pPr>
          </a:lstStyle>
          <a:p>
            <a:pPr lvl="0"/>
            <a:r>
              <a:rPr lang="en-US"/>
              <a:t>Click to edit Author, Location, Date</a:t>
            </a:r>
          </a:p>
        </p:txBody>
      </p:sp>
      <p:sp>
        <p:nvSpPr>
          <p:cNvPr id="16" name="Text Placeholder 15">
            <a:extLst>
              <a:ext uri="{FF2B5EF4-FFF2-40B4-BE49-F238E27FC236}">
                <a16:creationId xmlns:a16="http://schemas.microsoft.com/office/drawing/2014/main" id="{7E898AFD-D8B2-D747-8EA2-C9BE86E89426}"/>
              </a:ext>
            </a:extLst>
          </p:cNvPr>
          <p:cNvSpPr>
            <a:spLocks noGrp="1"/>
          </p:cNvSpPr>
          <p:nvPr>
            <p:ph type="body" sz="quarter" idx="14"/>
          </p:nvPr>
        </p:nvSpPr>
        <p:spPr>
          <a:xfrm>
            <a:off x="406402" y="5590025"/>
            <a:ext cx="8232879" cy="717644"/>
          </a:xfrm>
          <a:prstGeom prst="rect">
            <a:avLst/>
          </a:prstGeom>
        </p:spPr>
        <p:txBody>
          <a:bodyPr/>
          <a:lstStyle>
            <a:lvl1pPr marL="0" indent="0">
              <a:buNone/>
              <a:defRPr>
                <a:solidFill>
                  <a:schemeClr val="bg1"/>
                </a:solidFill>
              </a:defRPr>
            </a:lvl1pPr>
          </a:lstStyle>
          <a:p>
            <a:pPr lvl="0"/>
            <a:r>
              <a:rPr lang="en-US"/>
              <a:t>Click to edit Master text styles</a:t>
            </a:r>
          </a:p>
        </p:txBody>
      </p:sp>
      <p:pic>
        <p:nvPicPr>
          <p:cNvPr id="18" name="Picture 17">
            <a:extLst>
              <a:ext uri="{FF2B5EF4-FFF2-40B4-BE49-F238E27FC236}">
                <a16:creationId xmlns:a16="http://schemas.microsoft.com/office/drawing/2014/main" id="{1FF7A4D9-3DF6-8644-8FA5-AFFE43C69A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0708" y="5007897"/>
            <a:ext cx="2956233" cy="1441347"/>
          </a:xfrm>
          <a:prstGeom prst="rect">
            <a:avLst/>
          </a:prstGeom>
        </p:spPr>
      </p:pic>
    </p:spTree>
    <p:extLst>
      <p:ext uri="{BB962C8B-B14F-4D97-AF65-F5344CB8AC3E}">
        <p14:creationId xmlns:p14="http://schemas.microsoft.com/office/powerpoint/2010/main" val="2493353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over page with curved backgroun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19DD1F0-0BEC-F447-8A8D-4550B67AA309}"/>
              </a:ext>
            </a:extLst>
          </p:cNvPr>
          <p:cNvSpPr>
            <a:spLocks noGrp="1"/>
          </p:cNvSpPr>
          <p:nvPr>
            <p:ph type="title" hasCustomPrompt="1"/>
          </p:nvPr>
        </p:nvSpPr>
        <p:spPr>
          <a:xfrm>
            <a:off x="406401" y="4740869"/>
            <a:ext cx="8232879" cy="788440"/>
          </a:xfrm>
          <a:prstGeom prst="rect">
            <a:avLst/>
          </a:prstGeom>
        </p:spPr>
        <p:txBody>
          <a:bodyPr>
            <a:noAutofit/>
          </a:bodyPr>
          <a:lstStyle>
            <a:lvl1pPr>
              <a:defRPr sz="4800" b="1">
                <a:solidFill>
                  <a:schemeClr val="bg1"/>
                </a:solidFill>
              </a:defRPr>
            </a:lvl1pPr>
          </a:lstStyle>
          <a:p>
            <a:r>
              <a:rPr lang="en-US"/>
              <a:t>Click to edit Slide title style</a:t>
            </a:r>
          </a:p>
        </p:txBody>
      </p:sp>
      <p:sp>
        <p:nvSpPr>
          <p:cNvPr id="14" name="Text Placeholder 13">
            <a:extLst>
              <a:ext uri="{FF2B5EF4-FFF2-40B4-BE49-F238E27FC236}">
                <a16:creationId xmlns:a16="http://schemas.microsoft.com/office/drawing/2014/main" id="{24E202D2-CACF-7046-AAB8-5AAAB8D87225}"/>
              </a:ext>
            </a:extLst>
          </p:cNvPr>
          <p:cNvSpPr>
            <a:spLocks noGrp="1"/>
          </p:cNvSpPr>
          <p:nvPr>
            <p:ph type="body" sz="quarter" idx="13" hasCustomPrompt="1"/>
          </p:nvPr>
        </p:nvSpPr>
        <p:spPr>
          <a:xfrm>
            <a:off x="406401" y="6331156"/>
            <a:ext cx="8232879" cy="550333"/>
          </a:xfrm>
          <a:prstGeom prst="rect">
            <a:avLst/>
          </a:prstGeom>
        </p:spPr>
        <p:txBody>
          <a:bodyPr>
            <a:normAutofit/>
          </a:bodyPr>
          <a:lstStyle>
            <a:lvl1pPr marL="0" indent="0">
              <a:buFont typeface="+mj-lt"/>
              <a:buNone/>
              <a:defRPr sz="2400">
                <a:solidFill>
                  <a:schemeClr val="accent1">
                    <a:lumMod val="20000"/>
                    <a:lumOff val="80000"/>
                  </a:schemeClr>
                </a:solidFill>
              </a:defRPr>
            </a:lvl1pPr>
          </a:lstStyle>
          <a:p>
            <a:pPr lvl="0"/>
            <a:r>
              <a:rPr lang="en-US"/>
              <a:t>Click to edit Author, Location, Date</a:t>
            </a:r>
          </a:p>
        </p:txBody>
      </p:sp>
      <p:sp>
        <p:nvSpPr>
          <p:cNvPr id="16" name="Text Placeholder 15">
            <a:extLst>
              <a:ext uri="{FF2B5EF4-FFF2-40B4-BE49-F238E27FC236}">
                <a16:creationId xmlns:a16="http://schemas.microsoft.com/office/drawing/2014/main" id="{7E898AFD-D8B2-D747-8EA2-C9BE86E89426}"/>
              </a:ext>
            </a:extLst>
          </p:cNvPr>
          <p:cNvSpPr>
            <a:spLocks noGrp="1"/>
          </p:cNvSpPr>
          <p:nvPr>
            <p:ph type="body" sz="quarter" idx="14"/>
          </p:nvPr>
        </p:nvSpPr>
        <p:spPr>
          <a:xfrm>
            <a:off x="406402" y="5590025"/>
            <a:ext cx="8232879" cy="717644"/>
          </a:xfrm>
          <a:prstGeom prst="rect">
            <a:avLst/>
          </a:prstGeo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761369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Regular pag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79AF71DD-B7BA-0E4B-9621-34DF84DA2B11}"/>
              </a:ext>
            </a:extLst>
          </p:cNvPr>
          <p:cNvSpPr>
            <a:spLocks noGrp="1"/>
          </p:cNvSpPr>
          <p:nvPr>
            <p:ph type="title"/>
          </p:nvPr>
        </p:nvSpPr>
        <p:spPr>
          <a:xfrm>
            <a:off x="812800" y="147231"/>
            <a:ext cx="10566400" cy="788440"/>
          </a:xfrm>
          <a:prstGeom prst="rect">
            <a:avLst/>
          </a:prstGeom>
        </p:spPr>
        <p:txBody>
          <a:bodyPr vert="horz" lIns="0" tIns="45720" rIns="91440" bIns="0" rtlCol="0" anchor="ctr">
            <a:normAutofit/>
          </a:bodyPr>
          <a:lstStyle/>
          <a:p>
            <a:r>
              <a:rPr lang="en-GB"/>
              <a:t>Click to edit Master title style</a:t>
            </a:r>
            <a:endParaRPr lang="en-US"/>
          </a:p>
        </p:txBody>
      </p:sp>
      <p:sp>
        <p:nvSpPr>
          <p:cNvPr id="8" name="Footer Placeholder 4">
            <a:extLst>
              <a:ext uri="{FF2B5EF4-FFF2-40B4-BE49-F238E27FC236}">
                <a16:creationId xmlns:a16="http://schemas.microsoft.com/office/drawing/2014/main" id="{8C796DD7-24D0-3542-9CFE-591F12F7AF38}"/>
              </a:ext>
            </a:extLst>
          </p:cNvPr>
          <p:cNvSpPr>
            <a:spLocks noGrp="1"/>
          </p:cNvSpPr>
          <p:nvPr>
            <p:ph type="ftr" sz="quarter" idx="3"/>
          </p:nvPr>
        </p:nvSpPr>
        <p:spPr>
          <a:xfrm>
            <a:off x="812800" y="6320094"/>
            <a:ext cx="4436533" cy="365125"/>
          </a:xfrm>
          <a:prstGeom prst="rect">
            <a:avLst/>
          </a:prstGeom>
        </p:spPr>
        <p:txBody>
          <a:bodyPr vert="horz" lIns="0" tIns="45720" rIns="91440" bIns="0" rtlCol="0" anchor="ctr"/>
          <a:lstStyle>
            <a:lvl1pPr algn="l">
              <a:defRPr sz="1333" b="0" i="0">
                <a:solidFill>
                  <a:schemeClr val="tx2">
                    <a:lumMod val="75000"/>
                  </a:schemeClr>
                </a:solidFill>
                <a:latin typeface="Calibri Light" panose="020F0302020204030204" pitchFamily="34" charset="0"/>
                <a:cs typeface="Calibri Light" panose="020F0302020204030204" pitchFamily="34" charset="0"/>
              </a:defRPr>
            </a:lvl1pPr>
          </a:lstStyle>
          <a:p>
            <a:r>
              <a:rPr lang="en-US"/>
              <a:t>PRESENTATION NAME AND DATE</a:t>
            </a:r>
          </a:p>
        </p:txBody>
      </p:sp>
      <p:sp>
        <p:nvSpPr>
          <p:cNvPr id="4" name="Content Placeholder 3">
            <a:extLst>
              <a:ext uri="{FF2B5EF4-FFF2-40B4-BE49-F238E27FC236}">
                <a16:creationId xmlns:a16="http://schemas.microsoft.com/office/drawing/2014/main" id="{61D42C37-9F96-7047-85B1-722BC11F8D08}"/>
              </a:ext>
            </a:extLst>
          </p:cNvPr>
          <p:cNvSpPr>
            <a:spLocks noGrp="1"/>
          </p:cNvSpPr>
          <p:nvPr>
            <p:ph sz="quarter" idx="10"/>
          </p:nvPr>
        </p:nvSpPr>
        <p:spPr>
          <a:xfrm>
            <a:off x="812800" y="1095026"/>
            <a:ext cx="10566400" cy="473004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201678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Regular pag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79AF71DD-B7BA-0E4B-9621-34DF84DA2B11}"/>
              </a:ext>
            </a:extLst>
          </p:cNvPr>
          <p:cNvSpPr>
            <a:spLocks noGrp="1"/>
          </p:cNvSpPr>
          <p:nvPr>
            <p:ph type="title"/>
          </p:nvPr>
        </p:nvSpPr>
        <p:spPr>
          <a:xfrm>
            <a:off x="812800" y="147231"/>
            <a:ext cx="10566400" cy="788440"/>
          </a:xfrm>
          <a:prstGeom prst="rect">
            <a:avLst/>
          </a:prstGeom>
        </p:spPr>
        <p:txBody>
          <a:bodyPr vert="horz" lIns="0" tIns="45720" rIns="91440" bIns="0" rtlCol="0" anchor="ctr">
            <a:normAutofit/>
          </a:bodyPr>
          <a:lstStyle/>
          <a:p>
            <a:r>
              <a:rPr lang="en-GB"/>
              <a:t>Click to edit Master title style</a:t>
            </a:r>
            <a:endParaRPr lang="en-US"/>
          </a:p>
        </p:txBody>
      </p:sp>
      <p:sp>
        <p:nvSpPr>
          <p:cNvPr id="8" name="Footer Placeholder 4">
            <a:extLst>
              <a:ext uri="{FF2B5EF4-FFF2-40B4-BE49-F238E27FC236}">
                <a16:creationId xmlns:a16="http://schemas.microsoft.com/office/drawing/2014/main" id="{8C796DD7-24D0-3542-9CFE-591F12F7AF38}"/>
              </a:ext>
            </a:extLst>
          </p:cNvPr>
          <p:cNvSpPr>
            <a:spLocks noGrp="1"/>
          </p:cNvSpPr>
          <p:nvPr>
            <p:ph type="ftr" sz="quarter" idx="3"/>
          </p:nvPr>
        </p:nvSpPr>
        <p:spPr>
          <a:xfrm>
            <a:off x="812800" y="6320094"/>
            <a:ext cx="4436533" cy="365125"/>
          </a:xfrm>
          <a:prstGeom prst="rect">
            <a:avLst/>
          </a:prstGeom>
        </p:spPr>
        <p:txBody>
          <a:bodyPr vert="horz" lIns="0" tIns="45720" rIns="91440" bIns="0" rtlCol="0" anchor="ctr"/>
          <a:lstStyle>
            <a:lvl1pPr algn="l">
              <a:defRPr sz="1333" b="0" i="0">
                <a:solidFill>
                  <a:schemeClr val="tx2">
                    <a:lumMod val="75000"/>
                  </a:schemeClr>
                </a:solidFill>
                <a:latin typeface="Calibri Light" panose="020F0302020204030204" pitchFamily="34" charset="0"/>
                <a:cs typeface="Calibri Light" panose="020F0302020204030204" pitchFamily="34" charset="0"/>
              </a:defRPr>
            </a:lvl1pPr>
          </a:lstStyle>
          <a:p>
            <a:r>
              <a:rPr lang="en-US"/>
              <a:t>PRESENTATION NAME AND DATE</a:t>
            </a:r>
          </a:p>
        </p:txBody>
      </p:sp>
    </p:spTree>
    <p:extLst>
      <p:ext uri="{BB962C8B-B14F-4D97-AF65-F5344CB8AC3E}">
        <p14:creationId xmlns:p14="http://schemas.microsoft.com/office/powerpoint/2010/main" val="2071486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Regular pag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79AF71DD-B7BA-0E4B-9621-34DF84DA2B11}"/>
              </a:ext>
            </a:extLst>
          </p:cNvPr>
          <p:cNvSpPr>
            <a:spLocks noGrp="1"/>
          </p:cNvSpPr>
          <p:nvPr>
            <p:ph type="title"/>
          </p:nvPr>
        </p:nvSpPr>
        <p:spPr>
          <a:xfrm>
            <a:off x="812800" y="147231"/>
            <a:ext cx="10566400" cy="788440"/>
          </a:xfrm>
          <a:prstGeom prst="rect">
            <a:avLst/>
          </a:prstGeom>
        </p:spPr>
        <p:txBody>
          <a:bodyPr vert="horz" lIns="0" tIns="45720" rIns="91440" bIns="0" rtlCol="0" anchor="ctr">
            <a:normAutofit/>
          </a:bodyPr>
          <a:lstStyle/>
          <a:p>
            <a:r>
              <a:rPr lang="en-GB"/>
              <a:t>Click to edit Master title style</a:t>
            </a:r>
            <a:endParaRPr lang="en-US"/>
          </a:p>
        </p:txBody>
      </p:sp>
      <p:cxnSp>
        <p:nvCxnSpPr>
          <p:cNvPr id="5" name="Straight Connector 4">
            <a:extLst>
              <a:ext uri="{FF2B5EF4-FFF2-40B4-BE49-F238E27FC236}">
                <a16:creationId xmlns:a16="http://schemas.microsoft.com/office/drawing/2014/main" id="{38FF9CB8-AA52-8847-91BB-15F53D391AE6}"/>
              </a:ext>
            </a:extLst>
          </p:cNvPr>
          <p:cNvCxnSpPr/>
          <p:nvPr userDrawn="1"/>
        </p:nvCxnSpPr>
        <p:spPr>
          <a:xfrm>
            <a:off x="812800" y="935671"/>
            <a:ext cx="10566400"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85325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egular page 2 col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79AF71DD-B7BA-0E4B-9621-34DF84DA2B11}"/>
              </a:ext>
            </a:extLst>
          </p:cNvPr>
          <p:cNvSpPr>
            <a:spLocks noGrp="1"/>
          </p:cNvSpPr>
          <p:nvPr>
            <p:ph type="title"/>
          </p:nvPr>
        </p:nvSpPr>
        <p:spPr>
          <a:xfrm>
            <a:off x="812800" y="147231"/>
            <a:ext cx="10566400" cy="788440"/>
          </a:xfrm>
          <a:prstGeom prst="rect">
            <a:avLst/>
          </a:prstGeom>
        </p:spPr>
        <p:txBody>
          <a:bodyPr vert="horz" lIns="0" tIns="45720" rIns="91440" bIns="0" rtlCol="0" anchor="ctr">
            <a:normAutofit/>
          </a:bodyPr>
          <a:lstStyle/>
          <a:p>
            <a:r>
              <a:rPr lang="en-GB"/>
              <a:t>Click to edit Master title style</a:t>
            </a:r>
            <a:endParaRPr lang="en-US"/>
          </a:p>
        </p:txBody>
      </p:sp>
      <p:sp>
        <p:nvSpPr>
          <p:cNvPr id="8" name="Footer Placeholder 4">
            <a:extLst>
              <a:ext uri="{FF2B5EF4-FFF2-40B4-BE49-F238E27FC236}">
                <a16:creationId xmlns:a16="http://schemas.microsoft.com/office/drawing/2014/main" id="{8C796DD7-24D0-3542-9CFE-591F12F7AF38}"/>
              </a:ext>
            </a:extLst>
          </p:cNvPr>
          <p:cNvSpPr>
            <a:spLocks noGrp="1"/>
          </p:cNvSpPr>
          <p:nvPr>
            <p:ph type="ftr" sz="quarter" idx="3"/>
          </p:nvPr>
        </p:nvSpPr>
        <p:spPr>
          <a:xfrm>
            <a:off x="812800" y="6320094"/>
            <a:ext cx="4436533" cy="365125"/>
          </a:xfrm>
          <a:prstGeom prst="rect">
            <a:avLst/>
          </a:prstGeom>
        </p:spPr>
        <p:txBody>
          <a:bodyPr vert="horz" lIns="0" tIns="45720" rIns="91440" bIns="0" rtlCol="0" anchor="ctr"/>
          <a:lstStyle>
            <a:lvl1pPr algn="l">
              <a:defRPr sz="1333" b="0" i="0">
                <a:solidFill>
                  <a:schemeClr val="tx2">
                    <a:lumMod val="75000"/>
                  </a:schemeClr>
                </a:solidFill>
                <a:latin typeface="Calibri Light" panose="020F0302020204030204" pitchFamily="34" charset="0"/>
                <a:cs typeface="Calibri Light" panose="020F0302020204030204" pitchFamily="34" charset="0"/>
              </a:defRPr>
            </a:lvl1pPr>
          </a:lstStyle>
          <a:p>
            <a:r>
              <a:rPr lang="en-US"/>
              <a:t>PRESENTATION NAME AND DATE</a:t>
            </a:r>
          </a:p>
        </p:txBody>
      </p:sp>
      <p:sp>
        <p:nvSpPr>
          <p:cNvPr id="3" name="Content Placeholder 2">
            <a:extLst>
              <a:ext uri="{FF2B5EF4-FFF2-40B4-BE49-F238E27FC236}">
                <a16:creationId xmlns:a16="http://schemas.microsoft.com/office/drawing/2014/main" id="{311B8391-B6E7-A74D-AD5D-0E1E72559C51}"/>
              </a:ext>
            </a:extLst>
          </p:cNvPr>
          <p:cNvSpPr>
            <a:spLocks noGrp="1"/>
          </p:cNvSpPr>
          <p:nvPr>
            <p:ph sz="quarter" idx="10"/>
          </p:nvPr>
        </p:nvSpPr>
        <p:spPr>
          <a:xfrm>
            <a:off x="812802" y="1124376"/>
            <a:ext cx="5175252" cy="48361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05C88710-630C-F648-946B-88F03FE49787}"/>
              </a:ext>
            </a:extLst>
          </p:cNvPr>
          <p:cNvSpPr>
            <a:spLocks noGrp="1"/>
          </p:cNvSpPr>
          <p:nvPr>
            <p:ph sz="quarter" idx="11"/>
          </p:nvPr>
        </p:nvSpPr>
        <p:spPr>
          <a:xfrm>
            <a:off x="6203950" y="1123954"/>
            <a:ext cx="5175252" cy="48365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77553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Regular page 2 col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79AF71DD-B7BA-0E4B-9621-34DF84DA2B11}"/>
              </a:ext>
            </a:extLst>
          </p:cNvPr>
          <p:cNvSpPr>
            <a:spLocks noGrp="1"/>
          </p:cNvSpPr>
          <p:nvPr>
            <p:ph type="title"/>
          </p:nvPr>
        </p:nvSpPr>
        <p:spPr>
          <a:xfrm>
            <a:off x="812800" y="147231"/>
            <a:ext cx="10566400" cy="788440"/>
          </a:xfrm>
          <a:prstGeom prst="rect">
            <a:avLst/>
          </a:prstGeom>
        </p:spPr>
        <p:txBody>
          <a:bodyPr vert="horz" lIns="0" tIns="45720" rIns="91440" bIns="0" rtlCol="0" anchor="ctr">
            <a:normAutofit/>
          </a:bodyPr>
          <a:lstStyle/>
          <a:p>
            <a:r>
              <a:rPr lang="en-GB"/>
              <a:t>Click to edit Master title style</a:t>
            </a:r>
            <a:endParaRPr lang="en-US"/>
          </a:p>
        </p:txBody>
      </p:sp>
      <p:sp>
        <p:nvSpPr>
          <p:cNvPr id="8" name="Footer Placeholder 4">
            <a:extLst>
              <a:ext uri="{FF2B5EF4-FFF2-40B4-BE49-F238E27FC236}">
                <a16:creationId xmlns:a16="http://schemas.microsoft.com/office/drawing/2014/main" id="{8C796DD7-24D0-3542-9CFE-591F12F7AF38}"/>
              </a:ext>
            </a:extLst>
          </p:cNvPr>
          <p:cNvSpPr>
            <a:spLocks noGrp="1"/>
          </p:cNvSpPr>
          <p:nvPr>
            <p:ph type="ftr" sz="quarter" idx="3"/>
          </p:nvPr>
        </p:nvSpPr>
        <p:spPr>
          <a:xfrm>
            <a:off x="812800" y="6320094"/>
            <a:ext cx="4436533" cy="365125"/>
          </a:xfrm>
          <a:prstGeom prst="rect">
            <a:avLst/>
          </a:prstGeom>
        </p:spPr>
        <p:txBody>
          <a:bodyPr vert="horz" lIns="0" tIns="45720" rIns="91440" bIns="0" rtlCol="0" anchor="ctr"/>
          <a:lstStyle>
            <a:lvl1pPr algn="l">
              <a:defRPr sz="1333" b="0" i="0">
                <a:solidFill>
                  <a:schemeClr val="tx2">
                    <a:lumMod val="75000"/>
                  </a:schemeClr>
                </a:solidFill>
                <a:latin typeface="Calibri Light" panose="020F0302020204030204" pitchFamily="34" charset="0"/>
                <a:cs typeface="Calibri Light" panose="020F0302020204030204" pitchFamily="34" charset="0"/>
              </a:defRPr>
            </a:lvl1pPr>
          </a:lstStyle>
          <a:p>
            <a:r>
              <a:rPr lang="en-US"/>
              <a:t>PRESENTATION NAME AND DATE</a:t>
            </a:r>
          </a:p>
        </p:txBody>
      </p:sp>
      <p:sp>
        <p:nvSpPr>
          <p:cNvPr id="3" name="Content Placeholder 2">
            <a:extLst>
              <a:ext uri="{FF2B5EF4-FFF2-40B4-BE49-F238E27FC236}">
                <a16:creationId xmlns:a16="http://schemas.microsoft.com/office/drawing/2014/main" id="{311B8391-B6E7-A74D-AD5D-0E1E72559C51}"/>
              </a:ext>
            </a:extLst>
          </p:cNvPr>
          <p:cNvSpPr>
            <a:spLocks noGrp="1"/>
          </p:cNvSpPr>
          <p:nvPr>
            <p:ph sz="quarter" idx="10"/>
          </p:nvPr>
        </p:nvSpPr>
        <p:spPr>
          <a:xfrm>
            <a:off x="812802" y="1801707"/>
            <a:ext cx="5175252" cy="415882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6">
            <a:extLst>
              <a:ext uri="{FF2B5EF4-FFF2-40B4-BE49-F238E27FC236}">
                <a16:creationId xmlns:a16="http://schemas.microsoft.com/office/drawing/2014/main" id="{05C88710-630C-F648-946B-88F03FE49787}"/>
              </a:ext>
            </a:extLst>
          </p:cNvPr>
          <p:cNvSpPr>
            <a:spLocks noGrp="1"/>
          </p:cNvSpPr>
          <p:nvPr>
            <p:ph sz="quarter" idx="11"/>
          </p:nvPr>
        </p:nvSpPr>
        <p:spPr>
          <a:xfrm>
            <a:off x="6203950" y="1801707"/>
            <a:ext cx="5175252" cy="415882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a:extLst>
              <a:ext uri="{FF2B5EF4-FFF2-40B4-BE49-F238E27FC236}">
                <a16:creationId xmlns:a16="http://schemas.microsoft.com/office/drawing/2014/main" id="{4BB863D0-B1D6-7741-B843-F240BE7284D4}"/>
              </a:ext>
            </a:extLst>
          </p:cNvPr>
          <p:cNvSpPr>
            <a:spLocks noGrp="1"/>
          </p:cNvSpPr>
          <p:nvPr>
            <p:ph type="body" sz="quarter" idx="12" hasCustomPrompt="1"/>
          </p:nvPr>
        </p:nvSpPr>
        <p:spPr>
          <a:xfrm>
            <a:off x="812802" y="1327998"/>
            <a:ext cx="5175252" cy="398629"/>
          </a:xfrm>
        </p:spPr>
        <p:txBody>
          <a:bodyPr>
            <a:normAutofit/>
          </a:bodyPr>
          <a:lstStyle>
            <a:lvl1pPr marL="0" indent="0">
              <a:buNone/>
              <a:defRPr sz="2667" b="1">
                <a:solidFill>
                  <a:schemeClr val="accent1"/>
                </a:solidFill>
              </a:defRPr>
            </a:lvl1pPr>
          </a:lstStyle>
          <a:p>
            <a:pPr lvl="0"/>
            <a:r>
              <a:rPr lang="en-US"/>
              <a:t>Click to edit Sub-titles style</a:t>
            </a:r>
          </a:p>
        </p:txBody>
      </p:sp>
      <p:sp>
        <p:nvSpPr>
          <p:cNvPr id="9" name="Text Placeholder 3">
            <a:extLst>
              <a:ext uri="{FF2B5EF4-FFF2-40B4-BE49-F238E27FC236}">
                <a16:creationId xmlns:a16="http://schemas.microsoft.com/office/drawing/2014/main" id="{3E339FD0-9C15-154C-85F6-D1B6536333E8}"/>
              </a:ext>
            </a:extLst>
          </p:cNvPr>
          <p:cNvSpPr>
            <a:spLocks noGrp="1"/>
          </p:cNvSpPr>
          <p:nvPr>
            <p:ph type="body" sz="quarter" idx="13" hasCustomPrompt="1"/>
          </p:nvPr>
        </p:nvSpPr>
        <p:spPr>
          <a:xfrm>
            <a:off x="6203950" y="1327998"/>
            <a:ext cx="5175252" cy="398629"/>
          </a:xfrm>
        </p:spPr>
        <p:txBody>
          <a:bodyPr>
            <a:normAutofit/>
          </a:bodyPr>
          <a:lstStyle>
            <a:lvl1pPr marL="0" indent="0">
              <a:buNone/>
              <a:defRPr sz="2667" b="1">
                <a:solidFill>
                  <a:schemeClr val="accent1"/>
                </a:solidFill>
              </a:defRPr>
            </a:lvl1pPr>
          </a:lstStyle>
          <a:p>
            <a:pPr lvl="0"/>
            <a:r>
              <a:rPr lang="en-US"/>
              <a:t>Click to edit Sub-titles style</a:t>
            </a:r>
          </a:p>
        </p:txBody>
      </p:sp>
    </p:spTree>
    <p:extLst>
      <p:ext uri="{BB962C8B-B14F-4D97-AF65-F5344CB8AC3E}">
        <p14:creationId xmlns:p14="http://schemas.microsoft.com/office/powerpoint/2010/main" val="22302554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lank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F8111-2C23-B842-9F54-1FB52BE6E43E}"/>
              </a:ext>
            </a:extLst>
          </p:cNvPr>
          <p:cNvSpPr>
            <a:spLocks noGrp="1"/>
          </p:cNvSpPr>
          <p:nvPr>
            <p:ph type="title"/>
          </p:nvPr>
        </p:nvSpPr>
        <p:spPr>
          <a:xfrm rot="16200000">
            <a:off x="-2809661" y="2979425"/>
            <a:ext cx="6747288" cy="788441"/>
          </a:xfrm>
        </p:spPr>
        <p:txBody>
          <a:bodyPr/>
          <a:lstStyle/>
          <a:p>
            <a:r>
              <a:rPr lang="en-US"/>
              <a:t>Click to edit Master title style</a:t>
            </a:r>
          </a:p>
        </p:txBody>
      </p:sp>
      <p:cxnSp>
        <p:nvCxnSpPr>
          <p:cNvPr id="11" name="Straight Connector 10">
            <a:extLst>
              <a:ext uri="{FF2B5EF4-FFF2-40B4-BE49-F238E27FC236}">
                <a16:creationId xmlns:a16="http://schemas.microsoft.com/office/drawing/2014/main" id="{CBCF08F1-6311-DD4E-B36A-298EB4C519B0}"/>
              </a:ext>
            </a:extLst>
          </p:cNvPr>
          <p:cNvCxnSpPr>
            <a:cxnSpLocks/>
          </p:cNvCxnSpPr>
          <p:nvPr userDrawn="1"/>
        </p:nvCxnSpPr>
        <p:spPr>
          <a:xfrm>
            <a:off x="989071" y="110712"/>
            <a:ext cx="0" cy="6636576"/>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 name="Content Placeholder 11">
            <a:extLst>
              <a:ext uri="{FF2B5EF4-FFF2-40B4-BE49-F238E27FC236}">
                <a16:creationId xmlns:a16="http://schemas.microsoft.com/office/drawing/2014/main" id="{92CC2063-E956-054C-8C8F-78C673DC7E5F}"/>
              </a:ext>
            </a:extLst>
          </p:cNvPr>
          <p:cNvSpPr>
            <a:spLocks noGrp="1"/>
          </p:cNvSpPr>
          <p:nvPr>
            <p:ph sz="quarter" idx="10"/>
          </p:nvPr>
        </p:nvSpPr>
        <p:spPr>
          <a:xfrm>
            <a:off x="1327244" y="231493"/>
            <a:ext cx="10695424" cy="6515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779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43406B-D276-DD42-8274-0E7B137F39A2}"/>
              </a:ext>
            </a:extLst>
          </p:cNvPr>
          <p:cNvSpPr>
            <a:spLocks noGrp="1"/>
          </p:cNvSpPr>
          <p:nvPr>
            <p:ph type="dt" sz="half" idx="10"/>
          </p:nvPr>
        </p:nvSpPr>
        <p:spPr/>
        <p:txBody>
          <a:bodyPr/>
          <a:lstStyle/>
          <a:p>
            <a:fld id="{8F385B42-B0EA-7944-B3CE-1BDA578149C7}" type="datetimeFigureOut">
              <a:rPr lang="en-GB" smtClean="0"/>
              <a:t>20/03/2024</a:t>
            </a:fld>
            <a:endParaRPr lang="en-GB"/>
          </a:p>
        </p:txBody>
      </p:sp>
      <p:sp>
        <p:nvSpPr>
          <p:cNvPr id="3" name="Footer Placeholder 2">
            <a:extLst>
              <a:ext uri="{FF2B5EF4-FFF2-40B4-BE49-F238E27FC236}">
                <a16:creationId xmlns:a16="http://schemas.microsoft.com/office/drawing/2014/main" id="{7394E1E3-4CB9-334E-A2BC-BF1D434A145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0CCDA45-BA72-454E-94D3-EE777B139F79}"/>
              </a:ext>
            </a:extLst>
          </p:cNvPr>
          <p:cNvSpPr>
            <a:spLocks noGrp="1"/>
          </p:cNvSpPr>
          <p:nvPr>
            <p:ph type="sldNum" sz="quarter" idx="12"/>
          </p:nvPr>
        </p:nvSpPr>
        <p:spPr/>
        <p:txBody>
          <a:bodyPr/>
          <a:lstStyle/>
          <a:p>
            <a:fld id="{8AFC01DA-64C0-9248-B09A-AEC756569A8C}" type="slidenum">
              <a:rPr lang="en-GB" smtClean="0"/>
              <a:t>‹#›</a:t>
            </a:fld>
            <a:endParaRPr lang="en-GB"/>
          </a:p>
        </p:txBody>
      </p:sp>
    </p:spTree>
    <p:extLst>
      <p:ext uri="{BB962C8B-B14F-4D97-AF65-F5344CB8AC3E}">
        <p14:creationId xmlns:p14="http://schemas.microsoft.com/office/powerpoint/2010/main" val="19104644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Blank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1277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_Blank background">
    <p:bg>
      <p:bgPr>
        <a:solidFill>
          <a:schemeClr val="accent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5CF4C2C-9BA6-1E48-A2E9-F345216419F7}"/>
              </a:ext>
            </a:extLst>
          </p:cNvPr>
          <p:cNvCxnSpPr/>
          <p:nvPr userDrawn="1"/>
        </p:nvCxnSpPr>
        <p:spPr>
          <a:xfrm>
            <a:off x="812800" y="5287751"/>
            <a:ext cx="105664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22596CB1-D2D9-4849-AA1D-E43490EE03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21297" y="5551463"/>
            <a:ext cx="2157904" cy="1052112"/>
          </a:xfrm>
          <a:prstGeom prst="rect">
            <a:avLst/>
          </a:prstGeom>
        </p:spPr>
      </p:pic>
      <p:sp>
        <p:nvSpPr>
          <p:cNvPr id="4" name="Title Placeholder 1">
            <a:extLst>
              <a:ext uri="{FF2B5EF4-FFF2-40B4-BE49-F238E27FC236}">
                <a16:creationId xmlns:a16="http://schemas.microsoft.com/office/drawing/2014/main" id="{B8865F84-E9E7-2341-8EEF-1DD692D9335B}"/>
              </a:ext>
            </a:extLst>
          </p:cNvPr>
          <p:cNvSpPr>
            <a:spLocks noGrp="1"/>
          </p:cNvSpPr>
          <p:nvPr>
            <p:ph type="title"/>
          </p:nvPr>
        </p:nvSpPr>
        <p:spPr>
          <a:xfrm>
            <a:off x="812802" y="147231"/>
            <a:ext cx="9619849" cy="788440"/>
          </a:xfrm>
          <a:prstGeom prst="rect">
            <a:avLst/>
          </a:prstGeom>
          <a:ln>
            <a:noFill/>
          </a:ln>
        </p:spPr>
        <p:txBody>
          <a:bodyPr vert="horz" lIns="0" tIns="45720" rIns="91440" bIns="0" rtlCol="0" anchor="ctr">
            <a:normAutofit/>
          </a:bodyPr>
          <a:lstStyle>
            <a:lvl1pPr>
              <a:defRPr>
                <a:solidFill>
                  <a:schemeClr val="bg1"/>
                </a:solidFill>
              </a:defRPr>
            </a:lvl1pPr>
          </a:lstStyle>
          <a:p>
            <a:r>
              <a:rPr lang="en-GB"/>
              <a:t>Click to edit Master title style</a:t>
            </a:r>
            <a:endParaRPr lang="en-US"/>
          </a:p>
        </p:txBody>
      </p:sp>
      <p:cxnSp>
        <p:nvCxnSpPr>
          <p:cNvPr id="5" name="Straight Connector 4">
            <a:extLst>
              <a:ext uri="{FF2B5EF4-FFF2-40B4-BE49-F238E27FC236}">
                <a16:creationId xmlns:a16="http://schemas.microsoft.com/office/drawing/2014/main" id="{1E5E2945-4514-7748-84DC-28C10D1CF570}"/>
              </a:ext>
            </a:extLst>
          </p:cNvPr>
          <p:cNvCxnSpPr>
            <a:cxnSpLocks/>
            <a:endCxn id="4" idx="2"/>
          </p:cNvCxnSpPr>
          <p:nvPr userDrawn="1"/>
        </p:nvCxnSpPr>
        <p:spPr>
          <a:xfrm>
            <a:off x="812802" y="935671"/>
            <a:ext cx="4809924"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6">
            <a:extLst>
              <a:ext uri="{FF2B5EF4-FFF2-40B4-BE49-F238E27FC236}">
                <a16:creationId xmlns:a16="http://schemas.microsoft.com/office/drawing/2014/main" id="{DAABAC13-C380-2A4E-AB90-45AE03FEDEEA}"/>
              </a:ext>
            </a:extLst>
          </p:cNvPr>
          <p:cNvSpPr>
            <a:spLocks noGrp="1"/>
          </p:cNvSpPr>
          <p:nvPr>
            <p:ph sz="quarter" idx="10"/>
          </p:nvPr>
        </p:nvSpPr>
        <p:spPr>
          <a:xfrm>
            <a:off x="812802" y="1187451"/>
            <a:ext cx="3833284" cy="3920067"/>
          </a:xfrm>
        </p:spPr>
        <p:txBody>
          <a:bodyPr/>
          <a:lstStyle>
            <a:lvl1pPr marL="0" indent="0">
              <a:buNone/>
              <a:defRPr>
                <a:solidFill>
                  <a:schemeClr val="bg1"/>
                </a:solidFill>
              </a:defRPr>
            </a:lvl1pPr>
            <a:lvl2pPr marL="383981" indent="0">
              <a:buNone/>
              <a:defRPr>
                <a:solidFill>
                  <a:schemeClr val="bg1"/>
                </a:solidFill>
              </a:defRPr>
            </a:lvl2pPr>
            <a:lvl3pPr marL="766096" indent="0">
              <a:buNone/>
              <a:defRPr>
                <a:solidFill>
                  <a:schemeClr val="bg1"/>
                </a:solidFill>
              </a:defRPr>
            </a:lvl3pPr>
            <a:lvl4pPr marL="1199941" indent="0">
              <a:buNone/>
              <a:defRPr>
                <a:solidFill>
                  <a:schemeClr val="bg1"/>
                </a:solidFill>
              </a:defRPr>
            </a:lvl4pPr>
            <a:lvl5pPr marL="2438278" indent="0">
              <a:buNone/>
              <a:defRPr>
                <a:solidFill>
                  <a:schemeClr val="bg1"/>
                </a:solidFill>
              </a:defRPr>
            </a:lvl5pPr>
          </a:lstStyle>
          <a:p>
            <a:pPr lvl="0"/>
            <a:r>
              <a:rPr lang="en-US"/>
              <a:t>Click to edit Master text styles</a:t>
            </a:r>
          </a:p>
          <a:p>
            <a:pPr lvl="1"/>
            <a:r>
              <a:rPr lang="en-US"/>
              <a:t>Second level</a:t>
            </a:r>
          </a:p>
        </p:txBody>
      </p:sp>
      <p:sp>
        <p:nvSpPr>
          <p:cNvPr id="8" name="Content Placeholder 6">
            <a:extLst>
              <a:ext uri="{FF2B5EF4-FFF2-40B4-BE49-F238E27FC236}">
                <a16:creationId xmlns:a16="http://schemas.microsoft.com/office/drawing/2014/main" id="{B0D1A541-AC4E-FF40-9120-A82E4850ECFA}"/>
              </a:ext>
            </a:extLst>
          </p:cNvPr>
          <p:cNvSpPr>
            <a:spLocks noGrp="1"/>
          </p:cNvSpPr>
          <p:nvPr>
            <p:ph sz="quarter" idx="11"/>
          </p:nvPr>
        </p:nvSpPr>
        <p:spPr>
          <a:xfrm>
            <a:off x="4997693" y="1151676"/>
            <a:ext cx="6381508" cy="3920067"/>
          </a:xfrm>
        </p:spPr>
        <p:txBody>
          <a:bodyPr/>
          <a:lstStyle>
            <a:lvl1pPr marL="0" indent="0">
              <a:buNone/>
              <a:defRPr>
                <a:solidFill>
                  <a:schemeClr val="bg1"/>
                </a:solidFill>
              </a:defRPr>
            </a:lvl1pPr>
            <a:lvl2pPr marL="764962" indent="-380982">
              <a:buClr>
                <a:schemeClr val="accent2"/>
              </a:buClr>
              <a:buFont typeface="Arial" panose="020B0604020202020204" pitchFamily="34" charset="0"/>
              <a:buChar char="•"/>
              <a:defRPr>
                <a:solidFill>
                  <a:schemeClr val="bg1"/>
                </a:solidFill>
              </a:defRPr>
            </a:lvl2pPr>
            <a:lvl3pPr marL="766096" indent="0">
              <a:buNone/>
              <a:defRPr>
                <a:solidFill>
                  <a:schemeClr val="bg1"/>
                </a:solidFill>
              </a:defRPr>
            </a:lvl3pPr>
            <a:lvl4pPr marL="1199941" indent="0">
              <a:buNone/>
              <a:defRPr>
                <a:solidFill>
                  <a:schemeClr val="bg1"/>
                </a:solidFill>
              </a:defRPr>
            </a:lvl4pPr>
            <a:lvl5pPr marL="2438278" indent="0">
              <a:buNone/>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30657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bg>
      <p:bgPr>
        <a:solidFill>
          <a:srgbClr val="FFFFFF"/>
        </a:solidFill>
        <a:effectLst/>
      </p:bgPr>
    </p:bg>
    <p:spTree>
      <p:nvGrpSpPr>
        <p:cNvPr id="1" name="Shape 18"/>
        <p:cNvGrpSpPr/>
        <p:nvPr/>
      </p:nvGrpSpPr>
      <p:grpSpPr>
        <a:xfrm>
          <a:off x="0" y="0"/>
          <a:ext cx="0" cy="0"/>
          <a:chOff x="0" y="0"/>
          <a:chExt cx="0" cy="0"/>
        </a:xfrm>
      </p:grpSpPr>
      <p:sp>
        <p:nvSpPr>
          <p:cNvPr id="19" name="Google Shape;19;p1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Arial"/>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 name="Google Shape;21;p1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738605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wo Content" type="twoObj">
  <p:cSld name="Two Content">
    <p:bg>
      <p:bgPr>
        <a:solidFill>
          <a:srgbClr val="FFFFFF"/>
        </a:solidFill>
        <a:effectLst/>
      </p:bgPr>
    </p:bg>
    <p:spTree>
      <p:nvGrpSpPr>
        <p:cNvPr id="1" name="Shape 24"/>
        <p:cNvGrpSpPr/>
        <p:nvPr/>
      </p:nvGrpSpPr>
      <p:grpSpPr>
        <a:xfrm>
          <a:off x="0" y="0"/>
          <a:ext cx="0" cy="0"/>
          <a:chOff x="0" y="0"/>
          <a:chExt cx="0" cy="0"/>
        </a:xfrm>
      </p:grpSpPr>
      <p:sp>
        <p:nvSpPr>
          <p:cNvPr id="25" name="Google Shape;25;p1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9"/>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7" name="Google Shape;27;p19"/>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8" name="Google Shape;28;p1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167592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mparison" type="twoTxTwoObj">
  <p:cSld name="Comparison">
    <p:bg>
      <p:bgPr>
        <a:solidFill>
          <a:srgbClr val="FFFFFF"/>
        </a:solidFill>
        <a:effectLst/>
      </p:bgPr>
    </p:bg>
    <p:spTree>
      <p:nvGrpSpPr>
        <p:cNvPr id="1" name="Shape 31"/>
        <p:cNvGrpSpPr/>
        <p:nvPr/>
      </p:nvGrpSpPr>
      <p:grpSpPr>
        <a:xfrm>
          <a:off x="0" y="0"/>
          <a:ext cx="0" cy="0"/>
          <a:chOff x="0" y="0"/>
          <a:chExt cx="0" cy="0"/>
        </a:xfrm>
      </p:grpSpPr>
      <p:sp>
        <p:nvSpPr>
          <p:cNvPr id="32" name="Google Shape;32;p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4" name="Google Shape;34;p20"/>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5" name="Google Shape;35;p20"/>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6" name="Google Shape;36;p20"/>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7" name="Google Shape;37;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915244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solidFill>
          <a:srgbClr val="FFFFFF"/>
        </a:solidFill>
        <a:effectLst/>
      </p:bgPr>
    </p:bg>
    <p:spTree>
      <p:nvGrpSpPr>
        <p:cNvPr id="1" name="Shape 40"/>
        <p:cNvGrpSpPr/>
        <p:nvPr/>
      </p:nvGrpSpPr>
      <p:grpSpPr>
        <a:xfrm>
          <a:off x="0" y="0"/>
          <a:ext cx="0" cy="0"/>
          <a:chOff x="0" y="0"/>
          <a:chExt cx="0" cy="0"/>
        </a:xfrm>
      </p:grpSpPr>
      <p:sp>
        <p:nvSpPr>
          <p:cNvPr id="41" name="Google Shape;41;p23"/>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3"/>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43" name="Google Shape;43;p23"/>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44" name="Google Shape;44;p2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622630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bg>
      <p:bgPr>
        <a:solidFill>
          <a:srgbClr val="FFFFFF"/>
        </a:solidFill>
        <a:effectLst/>
      </p:bgPr>
    </p:bg>
    <p:spTree>
      <p:nvGrpSpPr>
        <p:cNvPr id="1" name="Shape 47"/>
        <p:cNvGrpSpPr/>
        <p:nvPr/>
      </p:nvGrpSpPr>
      <p:grpSpPr>
        <a:xfrm>
          <a:off x="0" y="0"/>
          <a:ext cx="0" cy="0"/>
          <a:chOff x="0" y="0"/>
          <a:chExt cx="0" cy="0"/>
        </a:xfrm>
      </p:grpSpPr>
      <p:sp>
        <p:nvSpPr>
          <p:cNvPr id="48" name="Google Shape;48;p24"/>
          <p:cNvSpPr>
            <a:spLocks noGrp="1"/>
          </p:cNvSpPr>
          <p:nvPr>
            <p:ph type="pic" idx="2"/>
          </p:nvPr>
        </p:nvSpPr>
        <p:spPr>
          <a:xfrm>
            <a:off x="0" y="1"/>
            <a:ext cx="12192000" cy="6857999"/>
          </a:xfrm>
          <a:prstGeom prst="rect">
            <a:avLst/>
          </a:prstGeom>
          <a:noFill/>
          <a:ln>
            <a:noFill/>
          </a:ln>
        </p:spPr>
      </p:sp>
      <p:pic>
        <p:nvPicPr>
          <p:cNvPr id="49" name="Google Shape;49;p24"/>
          <p:cNvPicPr preferRelativeResize="0"/>
          <p:nvPr/>
        </p:nvPicPr>
        <p:blipFill rotWithShape="1">
          <a:blip r:embed="rId2">
            <a:alphaModFix/>
          </a:blip>
          <a:srcRect l="3147" r="17019" b="9675"/>
          <a:stretch/>
        </p:blipFill>
        <p:spPr>
          <a:xfrm>
            <a:off x="-24190" y="4724400"/>
            <a:ext cx="12216191" cy="2133600"/>
          </a:xfrm>
          <a:prstGeom prst="rect">
            <a:avLst/>
          </a:prstGeom>
          <a:noFill/>
          <a:ln>
            <a:noFill/>
          </a:ln>
        </p:spPr>
      </p:pic>
      <p:sp>
        <p:nvSpPr>
          <p:cNvPr id="50" name="Google Shape;50;p24"/>
          <p:cNvSpPr txBox="1">
            <a:spLocks noGrp="1"/>
          </p:cNvSpPr>
          <p:nvPr>
            <p:ph type="title"/>
          </p:nvPr>
        </p:nvSpPr>
        <p:spPr>
          <a:xfrm>
            <a:off x="609600" y="5029200"/>
            <a:ext cx="11011504"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400"/>
              <a:buFont typeface="Arial"/>
              <a:buNone/>
              <a:defRPr sz="24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4"/>
          <p:cNvSpPr txBox="1">
            <a:spLocks noGrp="1"/>
          </p:cNvSpPr>
          <p:nvPr>
            <p:ph type="body" idx="1"/>
          </p:nvPr>
        </p:nvSpPr>
        <p:spPr>
          <a:xfrm>
            <a:off x="609600" y="5715000"/>
            <a:ext cx="10972800" cy="533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Clr>
                <a:schemeClr val="dk1"/>
              </a:buClr>
              <a:buSzPts val="1800"/>
              <a:buNone/>
              <a:defRPr sz="18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2" name="Google Shape;52;p2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394645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Header + Img - L">
  <p:cSld name="Header + Img - L">
    <p:bg>
      <p:bgPr>
        <a:solidFill>
          <a:srgbClr val="FFFFFF"/>
        </a:solidFill>
        <a:effectLst/>
      </p:bgPr>
    </p:bg>
    <p:spTree>
      <p:nvGrpSpPr>
        <p:cNvPr id="1" name="Shape 55"/>
        <p:cNvGrpSpPr/>
        <p:nvPr/>
      </p:nvGrpSpPr>
      <p:grpSpPr>
        <a:xfrm>
          <a:off x="0" y="0"/>
          <a:ext cx="0" cy="0"/>
          <a:chOff x="0" y="0"/>
          <a:chExt cx="0" cy="0"/>
        </a:xfrm>
      </p:grpSpPr>
      <p:sp>
        <p:nvSpPr>
          <p:cNvPr id="56" name="Google Shape;56;p25"/>
          <p:cNvSpPr>
            <a:spLocks noGrp="1"/>
          </p:cNvSpPr>
          <p:nvPr>
            <p:ph type="pic" idx="2"/>
          </p:nvPr>
        </p:nvSpPr>
        <p:spPr>
          <a:xfrm>
            <a:off x="6096000" y="1"/>
            <a:ext cx="6096000" cy="6857999"/>
          </a:xfrm>
          <a:prstGeom prst="rect">
            <a:avLst/>
          </a:prstGeom>
          <a:noFill/>
          <a:ln>
            <a:noFill/>
          </a:ln>
        </p:spPr>
      </p:sp>
      <p:sp>
        <p:nvSpPr>
          <p:cNvPr id="57" name="Google Shape;57;p25"/>
          <p:cNvSpPr txBox="1">
            <a:spLocks noGrp="1"/>
          </p:cNvSpPr>
          <p:nvPr>
            <p:ph type="title"/>
          </p:nvPr>
        </p:nvSpPr>
        <p:spPr>
          <a:xfrm>
            <a:off x="0" y="0"/>
            <a:ext cx="6096000" cy="6858000"/>
          </a:xfrm>
          <a:prstGeom prst="rect">
            <a:avLst/>
          </a:prstGeom>
          <a:solidFill>
            <a:srgbClr val="FFFFFF"/>
          </a:solidFill>
          <a:ln>
            <a:noFill/>
          </a:ln>
        </p:spPr>
        <p:txBody>
          <a:bodyPr spcFirstLastPara="1" wrap="square" lIns="457200" tIns="457200" rIns="457200" bIns="457200" anchor="ctr" anchorCtr="0">
            <a:normAutofit/>
          </a:bodyPr>
          <a:lstStyle>
            <a:lvl1pPr lvl="0" algn="l">
              <a:lnSpc>
                <a:spcPct val="100000"/>
              </a:lnSpc>
              <a:spcBef>
                <a:spcPts val="0"/>
              </a:spcBef>
              <a:spcAft>
                <a:spcPts val="0"/>
              </a:spcAft>
              <a:buClr>
                <a:schemeClr val="dk1"/>
              </a:buClr>
              <a:buSzPts val="4400"/>
              <a:buFont typeface="Arial"/>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942951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Header + Img - L">
  <p:cSld name="1_Header + Img - L">
    <p:bg>
      <p:bgPr>
        <a:solidFill>
          <a:srgbClr val="FFFFFF"/>
        </a:solidFill>
        <a:effectLst/>
      </p:bgPr>
    </p:bg>
    <p:spTree>
      <p:nvGrpSpPr>
        <p:cNvPr id="1" name="Shape 58"/>
        <p:cNvGrpSpPr/>
        <p:nvPr/>
      </p:nvGrpSpPr>
      <p:grpSpPr>
        <a:xfrm>
          <a:off x="0" y="0"/>
          <a:ext cx="0" cy="0"/>
          <a:chOff x="0" y="0"/>
          <a:chExt cx="0" cy="0"/>
        </a:xfrm>
      </p:grpSpPr>
      <p:sp>
        <p:nvSpPr>
          <p:cNvPr id="59" name="Google Shape;59;p26"/>
          <p:cNvSpPr>
            <a:spLocks noGrp="1"/>
          </p:cNvSpPr>
          <p:nvPr>
            <p:ph type="pic" idx="2"/>
          </p:nvPr>
        </p:nvSpPr>
        <p:spPr>
          <a:xfrm>
            <a:off x="0" y="1"/>
            <a:ext cx="6096000" cy="6857999"/>
          </a:xfrm>
          <a:prstGeom prst="rect">
            <a:avLst/>
          </a:prstGeom>
          <a:noFill/>
          <a:ln>
            <a:noFill/>
          </a:ln>
        </p:spPr>
      </p:sp>
      <p:sp>
        <p:nvSpPr>
          <p:cNvPr id="60" name="Google Shape;60;p26"/>
          <p:cNvSpPr txBox="1">
            <a:spLocks noGrp="1"/>
          </p:cNvSpPr>
          <p:nvPr>
            <p:ph type="title"/>
          </p:nvPr>
        </p:nvSpPr>
        <p:spPr>
          <a:xfrm>
            <a:off x="6076648" y="0"/>
            <a:ext cx="6096000" cy="6858000"/>
          </a:xfrm>
          <a:prstGeom prst="rect">
            <a:avLst/>
          </a:prstGeom>
          <a:solidFill>
            <a:srgbClr val="FFFFFF"/>
          </a:solidFill>
          <a:ln>
            <a:noFill/>
          </a:ln>
        </p:spPr>
        <p:txBody>
          <a:bodyPr spcFirstLastPara="1" wrap="square" lIns="457200" tIns="457200" rIns="457200" bIns="457200" anchor="ctr" anchorCtr="0">
            <a:normAutofit/>
          </a:bodyPr>
          <a:lstStyle>
            <a:lvl1pPr lvl="0" algn="l">
              <a:lnSpc>
                <a:spcPct val="100000"/>
              </a:lnSpc>
              <a:spcBef>
                <a:spcPts val="0"/>
              </a:spcBef>
              <a:spcAft>
                <a:spcPts val="0"/>
              </a:spcAft>
              <a:buClr>
                <a:schemeClr val="dk1"/>
              </a:buClr>
              <a:buSzPts val="4400"/>
              <a:buFont typeface="Arial"/>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696535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2_Header + Img - L">
  <p:cSld name="2_Header + Img - L">
    <p:bg>
      <p:bgPr>
        <a:solidFill>
          <a:srgbClr val="FFFFFF"/>
        </a:solidFill>
        <a:effectLst/>
      </p:bgPr>
    </p:bg>
    <p:spTree>
      <p:nvGrpSpPr>
        <p:cNvPr id="1" name="Shape 61"/>
        <p:cNvGrpSpPr/>
        <p:nvPr/>
      </p:nvGrpSpPr>
      <p:grpSpPr>
        <a:xfrm>
          <a:off x="0" y="0"/>
          <a:ext cx="0" cy="0"/>
          <a:chOff x="0" y="0"/>
          <a:chExt cx="0" cy="0"/>
        </a:xfrm>
      </p:grpSpPr>
      <p:sp>
        <p:nvSpPr>
          <p:cNvPr id="62" name="Google Shape;62;p27"/>
          <p:cNvSpPr>
            <a:spLocks noGrp="1"/>
          </p:cNvSpPr>
          <p:nvPr>
            <p:ph type="pic" idx="2"/>
          </p:nvPr>
        </p:nvSpPr>
        <p:spPr>
          <a:xfrm>
            <a:off x="0" y="1"/>
            <a:ext cx="12192000" cy="6857999"/>
          </a:xfrm>
          <a:prstGeom prst="rect">
            <a:avLst/>
          </a:prstGeom>
          <a:noFill/>
          <a:ln>
            <a:noFill/>
          </a:ln>
        </p:spPr>
      </p:sp>
      <p:sp>
        <p:nvSpPr>
          <p:cNvPr id="63" name="Google Shape;63;p27"/>
          <p:cNvSpPr txBox="1">
            <a:spLocks noGrp="1"/>
          </p:cNvSpPr>
          <p:nvPr>
            <p:ph type="title"/>
          </p:nvPr>
        </p:nvSpPr>
        <p:spPr>
          <a:xfrm>
            <a:off x="0" y="0"/>
            <a:ext cx="6096000" cy="6858000"/>
          </a:xfrm>
          <a:prstGeom prst="rect">
            <a:avLst/>
          </a:prstGeom>
          <a:solidFill>
            <a:schemeClr val="accent1">
              <a:alpha val="94117"/>
            </a:schemeClr>
          </a:solidFill>
          <a:ln>
            <a:noFill/>
          </a:ln>
        </p:spPr>
        <p:txBody>
          <a:bodyPr spcFirstLastPara="1" wrap="square" lIns="457200" tIns="457200" rIns="457200" bIns="457200" anchor="ctr" anchorCtr="0">
            <a:normAutofit/>
          </a:bodyPr>
          <a:lstStyle>
            <a:lvl1pPr lvl="0" algn="l">
              <a:lnSpc>
                <a:spcPct val="100000"/>
              </a:lnSpc>
              <a:spcBef>
                <a:spcPts val="0"/>
              </a:spcBef>
              <a:spcAft>
                <a:spcPts val="0"/>
              </a:spcAft>
              <a:buClr>
                <a:schemeClr val="lt1"/>
              </a:buClr>
              <a:buSzPts val="44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31964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F7E23-1F5F-094C-9E3C-BE671CB5A63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5F67473-59D5-484C-97B4-7F57AFA800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5DAC1DF-86D2-EE47-A430-33DE3113AD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F9B5CB9-D273-844A-905C-2634DAD881FD}"/>
              </a:ext>
            </a:extLst>
          </p:cNvPr>
          <p:cNvSpPr>
            <a:spLocks noGrp="1"/>
          </p:cNvSpPr>
          <p:nvPr>
            <p:ph type="dt" sz="half" idx="10"/>
          </p:nvPr>
        </p:nvSpPr>
        <p:spPr/>
        <p:txBody>
          <a:bodyPr/>
          <a:lstStyle/>
          <a:p>
            <a:fld id="{8F385B42-B0EA-7944-B3CE-1BDA578149C7}" type="datetimeFigureOut">
              <a:rPr lang="en-GB" smtClean="0"/>
              <a:t>20/03/2024</a:t>
            </a:fld>
            <a:endParaRPr lang="en-GB"/>
          </a:p>
        </p:txBody>
      </p:sp>
      <p:sp>
        <p:nvSpPr>
          <p:cNvPr id="6" name="Footer Placeholder 5">
            <a:extLst>
              <a:ext uri="{FF2B5EF4-FFF2-40B4-BE49-F238E27FC236}">
                <a16:creationId xmlns:a16="http://schemas.microsoft.com/office/drawing/2014/main" id="{7B909673-3746-A640-B942-4F64788F6A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644D65-50BB-4E4D-861D-193A005DDBF5}"/>
              </a:ext>
            </a:extLst>
          </p:cNvPr>
          <p:cNvSpPr>
            <a:spLocks noGrp="1"/>
          </p:cNvSpPr>
          <p:nvPr>
            <p:ph type="sldNum" sz="quarter" idx="12"/>
          </p:nvPr>
        </p:nvSpPr>
        <p:spPr/>
        <p:txBody>
          <a:bodyPr/>
          <a:lstStyle/>
          <a:p>
            <a:fld id="{8AFC01DA-64C0-9248-B09A-AEC756569A8C}" type="slidenum">
              <a:rPr lang="en-GB" smtClean="0"/>
              <a:t>‹#›</a:t>
            </a:fld>
            <a:endParaRPr lang="en-GB"/>
          </a:p>
        </p:txBody>
      </p:sp>
    </p:spTree>
    <p:extLst>
      <p:ext uri="{BB962C8B-B14F-4D97-AF65-F5344CB8AC3E}">
        <p14:creationId xmlns:p14="http://schemas.microsoft.com/office/powerpoint/2010/main" val="25455215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3_Header + Img - L">
  <p:cSld name="3_Header + Img - L">
    <p:bg>
      <p:bgPr>
        <a:solidFill>
          <a:srgbClr val="FFFFFF"/>
        </a:solidFill>
        <a:effectLst/>
      </p:bgPr>
    </p:bg>
    <p:spTree>
      <p:nvGrpSpPr>
        <p:cNvPr id="1" name="Shape 64"/>
        <p:cNvGrpSpPr/>
        <p:nvPr/>
      </p:nvGrpSpPr>
      <p:grpSpPr>
        <a:xfrm>
          <a:off x="0" y="0"/>
          <a:ext cx="0" cy="0"/>
          <a:chOff x="0" y="0"/>
          <a:chExt cx="0" cy="0"/>
        </a:xfrm>
      </p:grpSpPr>
      <p:sp>
        <p:nvSpPr>
          <p:cNvPr id="65" name="Google Shape;65;p28"/>
          <p:cNvSpPr>
            <a:spLocks noGrp="1"/>
          </p:cNvSpPr>
          <p:nvPr>
            <p:ph type="pic" idx="2"/>
          </p:nvPr>
        </p:nvSpPr>
        <p:spPr>
          <a:xfrm>
            <a:off x="0" y="1"/>
            <a:ext cx="12192000" cy="6857999"/>
          </a:xfrm>
          <a:prstGeom prst="rect">
            <a:avLst/>
          </a:prstGeom>
          <a:noFill/>
          <a:ln>
            <a:noFill/>
          </a:ln>
        </p:spPr>
      </p:sp>
      <p:sp>
        <p:nvSpPr>
          <p:cNvPr id="66" name="Google Shape;66;p28"/>
          <p:cNvSpPr txBox="1">
            <a:spLocks noGrp="1"/>
          </p:cNvSpPr>
          <p:nvPr>
            <p:ph type="title"/>
          </p:nvPr>
        </p:nvSpPr>
        <p:spPr>
          <a:xfrm>
            <a:off x="6096000" y="0"/>
            <a:ext cx="6096000" cy="6858000"/>
          </a:xfrm>
          <a:prstGeom prst="rect">
            <a:avLst/>
          </a:prstGeom>
          <a:solidFill>
            <a:schemeClr val="accent1">
              <a:alpha val="94117"/>
            </a:schemeClr>
          </a:solidFill>
          <a:ln>
            <a:noFill/>
          </a:ln>
        </p:spPr>
        <p:txBody>
          <a:bodyPr spcFirstLastPara="1" wrap="square" lIns="457200" tIns="457200" rIns="457200" bIns="457200" anchor="ctr" anchorCtr="0">
            <a:normAutofit/>
          </a:bodyPr>
          <a:lstStyle>
            <a:lvl1pPr lvl="0" algn="l">
              <a:lnSpc>
                <a:spcPct val="100000"/>
              </a:lnSpc>
              <a:spcBef>
                <a:spcPts val="0"/>
              </a:spcBef>
              <a:spcAft>
                <a:spcPts val="0"/>
              </a:spcAft>
              <a:buClr>
                <a:schemeClr val="lt1"/>
              </a:buClr>
              <a:buSzPts val="44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968645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E652-7839-1472-E232-1A410630BC7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75404DA-0613-E8C6-0538-926DC9ADB2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33D8296-8E4B-39D3-19E0-B5AF049EE32A}"/>
              </a:ext>
            </a:extLst>
          </p:cNvPr>
          <p:cNvSpPr>
            <a:spLocks noGrp="1"/>
          </p:cNvSpPr>
          <p:nvPr>
            <p:ph type="dt" sz="half" idx="10"/>
          </p:nvPr>
        </p:nvSpPr>
        <p:spPr/>
        <p:txBody>
          <a:bodyPr/>
          <a:lstStyle/>
          <a:p>
            <a:fld id="{332250D1-C574-8E4A-8F58-D6E6419F2E1E}" type="datetimeFigureOut">
              <a:rPr lang="en-US" smtClean="0"/>
              <a:t>3/20/2024</a:t>
            </a:fld>
            <a:endParaRPr lang="en-US"/>
          </a:p>
        </p:txBody>
      </p:sp>
      <p:sp>
        <p:nvSpPr>
          <p:cNvPr id="5" name="Footer Placeholder 4">
            <a:extLst>
              <a:ext uri="{FF2B5EF4-FFF2-40B4-BE49-F238E27FC236}">
                <a16:creationId xmlns:a16="http://schemas.microsoft.com/office/drawing/2014/main" id="{A52CD2C2-9B0F-3716-E08B-E34107999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6A112-EDAC-056D-CEB0-4F7D84586A1C}"/>
              </a:ext>
            </a:extLst>
          </p:cNvPr>
          <p:cNvSpPr>
            <a:spLocks noGrp="1"/>
          </p:cNvSpPr>
          <p:nvPr>
            <p:ph type="sldNum" sz="quarter" idx="12"/>
          </p:nvPr>
        </p:nvSpPr>
        <p:spPr/>
        <p:txBody>
          <a:bodyPr/>
          <a:lstStyle/>
          <a:p>
            <a:fld id="{8F6309E7-BE5F-CD47-9E73-662C3E09DE67}" type="slidenum">
              <a:rPr lang="en-US" smtClean="0"/>
              <a:t>‹#›</a:t>
            </a:fld>
            <a:endParaRPr lang="en-US"/>
          </a:p>
        </p:txBody>
      </p:sp>
    </p:spTree>
    <p:extLst>
      <p:ext uri="{BB962C8B-B14F-4D97-AF65-F5344CB8AC3E}">
        <p14:creationId xmlns:p14="http://schemas.microsoft.com/office/powerpoint/2010/main" val="18625731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997274"/>
            <a:ext cx="9715500" cy="1378148"/>
          </a:xfrm>
        </p:spPr>
        <p:txBody>
          <a:bodyPr/>
          <a:lstStyle/>
          <a:p>
            <a:r>
              <a:rPr lang="en-US"/>
              <a:t>Click to edit Master title style</a:t>
            </a:r>
          </a:p>
        </p:txBody>
      </p:sp>
      <p:sp>
        <p:nvSpPr>
          <p:cNvPr id="3" name="Subtitle 2"/>
          <p:cNvSpPr>
            <a:spLocks noGrp="1"/>
          </p:cNvSpPr>
          <p:nvPr>
            <p:ph type="subTitle" idx="1"/>
          </p:nvPr>
        </p:nvSpPr>
        <p:spPr>
          <a:xfrm>
            <a:off x="1714500" y="3643312"/>
            <a:ext cx="800100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5628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52951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1" y="4131469"/>
            <a:ext cx="9715500"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02891" y="2725044"/>
            <a:ext cx="9715500"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0471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1025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74904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1439168"/>
            <a:ext cx="5050235"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571500" y="2038945"/>
            <a:ext cx="5050235"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2" y="1439168"/>
            <a:ext cx="5052219"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06282" y="2038945"/>
            <a:ext cx="5052219"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65665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68713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84315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255984"/>
            <a:ext cx="3760391"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468812" y="255985"/>
            <a:ext cx="6389688"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1" y="1345406"/>
            <a:ext cx="3760391"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70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40E63-B1FC-E24C-B3A4-6F1A300C2CD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256B8896-6C9A-D943-B666-39701B591E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266A2527-07B1-9D44-A291-41F1F32CF4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4A04BA8-6392-0047-94E2-1E0E694888DE}"/>
              </a:ext>
            </a:extLst>
          </p:cNvPr>
          <p:cNvSpPr>
            <a:spLocks noGrp="1"/>
          </p:cNvSpPr>
          <p:nvPr>
            <p:ph type="dt" sz="half" idx="10"/>
          </p:nvPr>
        </p:nvSpPr>
        <p:spPr/>
        <p:txBody>
          <a:bodyPr/>
          <a:lstStyle/>
          <a:p>
            <a:fld id="{8F385B42-B0EA-7944-B3CE-1BDA578149C7}" type="datetimeFigureOut">
              <a:rPr lang="en-GB" smtClean="0"/>
              <a:t>20/03/2024</a:t>
            </a:fld>
            <a:endParaRPr lang="en-GB"/>
          </a:p>
        </p:txBody>
      </p:sp>
      <p:sp>
        <p:nvSpPr>
          <p:cNvPr id="6" name="Footer Placeholder 5">
            <a:extLst>
              <a:ext uri="{FF2B5EF4-FFF2-40B4-BE49-F238E27FC236}">
                <a16:creationId xmlns:a16="http://schemas.microsoft.com/office/drawing/2014/main" id="{D4F477EE-0041-7540-8165-F5B1A24154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853CB8-B022-A242-B7A1-D8E873CDF290}"/>
              </a:ext>
            </a:extLst>
          </p:cNvPr>
          <p:cNvSpPr>
            <a:spLocks noGrp="1"/>
          </p:cNvSpPr>
          <p:nvPr>
            <p:ph type="sldNum" sz="quarter" idx="12"/>
          </p:nvPr>
        </p:nvSpPr>
        <p:spPr/>
        <p:txBody>
          <a:bodyPr/>
          <a:lstStyle/>
          <a:p>
            <a:fld id="{8AFC01DA-64C0-9248-B09A-AEC756569A8C}" type="slidenum">
              <a:rPr lang="en-GB" smtClean="0"/>
              <a:t>‹#›</a:t>
            </a:fld>
            <a:endParaRPr lang="en-GB"/>
          </a:p>
        </p:txBody>
      </p:sp>
    </p:spTree>
    <p:extLst>
      <p:ext uri="{BB962C8B-B14F-4D97-AF65-F5344CB8AC3E}">
        <p14:creationId xmlns:p14="http://schemas.microsoft.com/office/powerpoint/2010/main" val="23810666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500562"/>
            <a:ext cx="68580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240360" y="574477"/>
            <a:ext cx="68580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en-US"/>
          </a:p>
        </p:txBody>
      </p:sp>
      <p:sp>
        <p:nvSpPr>
          <p:cNvPr id="4" name="Text Placeholder 3"/>
          <p:cNvSpPr>
            <a:spLocks noGrp="1"/>
          </p:cNvSpPr>
          <p:nvPr>
            <p:ph type="body" sz="half" idx="2"/>
          </p:nvPr>
        </p:nvSpPr>
        <p:spPr>
          <a:xfrm>
            <a:off x="2240360" y="5031879"/>
            <a:ext cx="68580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0823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78585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257473"/>
            <a:ext cx="2571750"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57473"/>
            <a:ext cx="7524750"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8171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10.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1.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38.xml"/><Relationship Id="rId4" Type="http://schemas.openxmlformats.org/officeDocument/2006/relationships/image" Target="../media/image3.gif"/></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39.xml"/><Relationship Id="rId4" Type="http://schemas.openxmlformats.org/officeDocument/2006/relationships/image" Target="../media/image3.gi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7.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8.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image" Target="../media/image4.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9.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C6324E-E2A7-5845-A0AA-3E9F61729B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AED402F-4F32-E44E-95BE-3FE2503306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2E9EEC4-EAB3-3348-8495-AE8052988B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85B42-B0EA-7944-B3CE-1BDA578149C7}" type="datetimeFigureOut">
              <a:rPr lang="en-GB" smtClean="0"/>
              <a:t>20/03/2024</a:t>
            </a:fld>
            <a:endParaRPr lang="en-GB"/>
          </a:p>
        </p:txBody>
      </p:sp>
      <p:sp>
        <p:nvSpPr>
          <p:cNvPr id="5" name="Footer Placeholder 4">
            <a:extLst>
              <a:ext uri="{FF2B5EF4-FFF2-40B4-BE49-F238E27FC236}">
                <a16:creationId xmlns:a16="http://schemas.microsoft.com/office/drawing/2014/main" id="{783DA1D3-DB3D-074C-952B-21F2657C5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D30184B-38E6-0544-80B0-39796ABEB4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FC01DA-64C0-9248-B09A-AEC756569A8C}" type="slidenum">
              <a:rPr lang="en-GB" smtClean="0"/>
              <a:t>‹#›</a:t>
            </a:fld>
            <a:endParaRPr lang="en-GB"/>
          </a:p>
        </p:txBody>
      </p:sp>
    </p:spTree>
    <p:extLst>
      <p:ext uri="{BB962C8B-B14F-4D97-AF65-F5344CB8AC3E}">
        <p14:creationId xmlns:p14="http://schemas.microsoft.com/office/powerpoint/2010/main" val="5452211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accent1"/>
              </a:buClr>
              <a:buSzPts val="4400"/>
              <a:buFont typeface="Arial"/>
              <a:buNone/>
              <a:defRPr sz="44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 name="Google Shape;8;p1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C909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1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C909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1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06507287"/>
      </p:ext>
    </p:extLst>
  </p:cSld>
  <p:clrMap bg1="lt1" tx1="dk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57473"/>
            <a:ext cx="1028700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71500" y="1500188"/>
            <a:ext cx="1028700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0" y="5959078"/>
            <a:ext cx="2667000" cy="342305"/>
          </a:xfrm>
          <a:prstGeom prst="rect">
            <a:avLst/>
          </a:prstGeom>
        </p:spPr>
        <p:txBody>
          <a:bodyPr vert="horz" lIns="91440" tIns="45720" rIns="91440" bIns="45720" rtlCol="0" anchor="ctr"/>
          <a:lstStyle>
            <a:lvl1pPr algn="l">
              <a:defRPr sz="1125">
                <a:solidFill>
                  <a:schemeClr val="tx1">
                    <a:tint val="75000"/>
                  </a:schemeClr>
                </a:solidFill>
              </a:defRPr>
            </a:lvl1pPr>
          </a:lstStyle>
          <a:p>
            <a:fld id="{1D8BD707-D9CF-40AE-B4C6-C98DA3205C09}" type="datetimeFigureOut">
              <a:rPr lang="en-US" smtClean="0"/>
              <a:pPr/>
              <a:t>3/20/2024</a:t>
            </a:fld>
            <a:endParaRPr lang="en-US"/>
          </a:p>
        </p:txBody>
      </p:sp>
      <p:sp>
        <p:nvSpPr>
          <p:cNvPr id="5" name="Footer Placeholder 4"/>
          <p:cNvSpPr>
            <a:spLocks noGrp="1"/>
          </p:cNvSpPr>
          <p:nvPr>
            <p:ph type="ftr" sz="quarter" idx="3"/>
          </p:nvPr>
        </p:nvSpPr>
        <p:spPr>
          <a:xfrm>
            <a:off x="3905250" y="5959078"/>
            <a:ext cx="3619500"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91500" y="5959078"/>
            <a:ext cx="266700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3310419"/>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1371B3F-A7AB-4A1E-A270-ED401FBCFF4F}" type="datetimeFigureOut">
              <a:rPr lang="en-GB" smtClean="0"/>
              <a:t>20/03/2024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39D71B-DBCC-423E-BDEA-0F074C39793C}" type="slidenum">
              <a:rPr lang="en-GB" smtClean="0"/>
              <a:t>‹#›</a:t>
            </a:fld>
            <a:endParaRPr lang="en-GB"/>
          </a:p>
        </p:txBody>
      </p:sp>
    </p:spTree>
    <p:extLst>
      <p:ext uri="{BB962C8B-B14F-4D97-AF65-F5344CB8AC3E}">
        <p14:creationId xmlns:p14="http://schemas.microsoft.com/office/powerpoint/2010/main" val="6680858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accent1"/>
              </a:buClr>
              <a:buSzPts val="4400"/>
              <a:buFont typeface="Arial"/>
              <a:buNone/>
              <a:defRPr sz="44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 name="Google Shape;8;p1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C909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1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C909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1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8539608"/>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57038808"/>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46CA99-8E10-C622-548D-760D0D2748F4}"/>
              </a:ext>
            </a:extLst>
          </p:cNvPr>
          <p:cNvGrpSpPr/>
          <p:nvPr userDrawn="1"/>
        </p:nvGrpSpPr>
        <p:grpSpPr>
          <a:xfrm>
            <a:off x="500034" y="6427911"/>
            <a:ext cx="2735929" cy="313880"/>
            <a:chOff x="6305979" y="6159732"/>
            <a:chExt cx="5802892" cy="665739"/>
          </a:xfrm>
        </p:grpSpPr>
        <p:pic>
          <p:nvPicPr>
            <p:cNvPr id="3" name="Picture 2">
              <a:extLst>
                <a:ext uri="{FF2B5EF4-FFF2-40B4-BE49-F238E27FC236}">
                  <a16:creationId xmlns:a16="http://schemas.microsoft.com/office/drawing/2014/main" id="{17302812-A2DE-D225-E701-0E92634DA10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645071" y="6159732"/>
              <a:ext cx="2463800" cy="665739"/>
            </a:xfrm>
            <a:prstGeom prst="rect">
              <a:avLst/>
            </a:prstGeom>
          </p:spPr>
        </p:pic>
        <p:pic>
          <p:nvPicPr>
            <p:cNvPr id="4" name="Picture 3" descr="Logo&#10;&#10;Description automatically generated">
              <a:extLst>
                <a:ext uri="{FF2B5EF4-FFF2-40B4-BE49-F238E27FC236}">
                  <a16:creationId xmlns:a16="http://schemas.microsoft.com/office/drawing/2014/main" id="{79E43070-5CF2-DB46-7428-9D42CB2378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05979" y="6308212"/>
              <a:ext cx="3059692" cy="483178"/>
            </a:xfrm>
            <a:prstGeom prst="rect">
              <a:avLst/>
            </a:prstGeom>
          </p:spPr>
        </p:pic>
      </p:grpSp>
      <p:cxnSp>
        <p:nvCxnSpPr>
          <p:cNvPr id="5" name="Straight Connector 4">
            <a:extLst>
              <a:ext uri="{FF2B5EF4-FFF2-40B4-BE49-F238E27FC236}">
                <a16:creationId xmlns:a16="http://schemas.microsoft.com/office/drawing/2014/main" id="{C0FEBE0E-C4DD-3F88-87A2-F02304BC70AD}"/>
              </a:ext>
            </a:extLst>
          </p:cNvPr>
          <p:cNvCxnSpPr/>
          <p:nvPr userDrawn="1"/>
        </p:nvCxnSpPr>
        <p:spPr>
          <a:xfrm>
            <a:off x="0" y="6282047"/>
            <a:ext cx="12192000" cy="0"/>
          </a:xfrm>
          <a:prstGeom prst="line">
            <a:avLst/>
          </a:prstGeom>
          <a:ln w="25400">
            <a:solidFill>
              <a:srgbClr val="009ADA"/>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8C9CB53-A42E-8002-0A80-C78ED60D84C4}"/>
              </a:ext>
            </a:extLst>
          </p:cNvPr>
          <p:cNvSpPr txBox="1">
            <a:spLocks/>
          </p:cNvSpPr>
          <p:nvPr userDrawn="1"/>
        </p:nvSpPr>
        <p:spPr>
          <a:xfrm>
            <a:off x="8948766" y="6460426"/>
            <a:ext cx="2743200" cy="365125"/>
          </a:xfrm>
          <a:prstGeom prst="rect">
            <a:avLst/>
          </a:prstGeom>
        </p:spPr>
        <p:txBody>
          <a:bodyPr/>
          <a:lstStyle>
            <a:defPPr>
              <a:defRPr lang="en-US"/>
            </a:defPPr>
            <a:lvl1pPr marL="0" algn="r" defTabSz="914400" rtl="0" eaLnBrk="1" latinLnBrk="0" hangingPunct="1">
              <a:defRPr sz="1200" kern="1200">
                <a:solidFill>
                  <a:srgbClr val="009ADA"/>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EB5F35-4A12-FB4D-BED0-2F5F547D7CF1}" type="slidenum">
              <a:rPr lang="en-US" smtClean="0"/>
              <a:pPr/>
              <a:t>‹#›</a:t>
            </a:fld>
            <a:endParaRPr lang="en-US"/>
          </a:p>
        </p:txBody>
      </p:sp>
    </p:spTree>
    <p:extLst>
      <p:ext uri="{BB962C8B-B14F-4D97-AF65-F5344CB8AC3E}">
        <p14:creationId xmlns:p14="http://schemas.microsoft.com/office/powerpoint/2010/main" val="1708964516"/>
      </p:ext>
    </p:extLst>
  </p:cSld>
  <p:clrMap bg1="lt1" tx1="dk1" bg2="lt2" tx2="dk2" accent1="accent1" accent2="accent2" accent3="accent3" accent4="accent4" accent5="accent5" accent6="accent6" hlink="hlink" folHlink="folHlink"/>
  <p:sldLayoutIdLst>
    <p:sldLayoutId id="214748372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505E74E-0C2F-77B0-3910-E9EC5A85C923}"/>
              </a:ext>
            </a:extLst>
          </p:cNvPr>
          <p:cNvGrpSpPr/>
          <p:nvPr userDrawn="1"/>
        </p:nvGrpSpPr>
        <p:grpSpPr>
          <a:xfrm>
            <a:off x="500034" y="6427911"/>
            <a:ext cx="2735929" cy="313880"/>
            <a:chOff x="6305979" y="6159732"/>
            <a:chExt cx="5802892" cy="665739"/>
          </a:xfrm>
        </p:grpSpPr>
        <p:pic>
          <p:nvPicPr>
            <p:cNvPr id="3" name="Picture 2">
              <a:extLst>
                <a:ext uri="{FF2B5EF4-FFF2-40B4-BE49-F238E27FC236}">
                  <a16:creationId xmlns:a16="http://schemas.microsoft.com/office/drawing/2014/main" id="{D6273841-2773-5BD2-46C6-7E18DF02B83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645071" y="6159732"/>
              <a:ext cx="2463800" cy="665739"/>
            </a:xfrm>
            <a:prstGeom prst="rect">
              <a:avLst/>
            </a:prstGeom>
          </p:spPr>
        </p:pic>
        <p:pic>
          <p:nvPicPr>
            <p:cNvPr id="4" name="Picture 3" descr="Logo&#10;&#10;Description automatically generated">
              <a:extLst>
                <a:ext uri="{FF2B5EF4-FFF2-40B4-BE49-F238E27FC236}">
                  <a16:creationId xmlns:a16="http://schemas.microsoft.com/office/drawing/2014/main" id="{76F866DF-C675-60A5-A13E-8329BA9B74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05979" y="6308212"/>
              <a:ext cx="3059692" cy="483178"/>
            </a:xfrm>
            <a:prstGeom prst="rect">
              <a:avLst/>
            </a:prstGeom>
          </p:spPr>
        </p:pic>
      </p:grpSp>
      <p:cxnSp>
        <p:nvCxnSpPr>
          <p:cNvPr id="5" name="Straight Connector 4">
            <a:extLst>
              <a:ext uri="{FF2B5EF4-FFF2-40B4-BE49-F238E27FC236}">
                <a16:creationId xmlns:a16="http://schemas.microsoft.com/office/drawing/2014/main" id="{5B02A82A-8C03-D132-5F46-E6207CEFCD32}"/>
              </a:ext>
            </a:extLst>
          </p:cNvPr>
          <p:cNvCxnSpPr/>
          <p:nvPr userDrawn="1"/>
        </p:nvCxnSpPr>
        <p:spPr>
          <a:xfrm>
            <a:off x="0" y="6282047"/>
            <a:ext cx="12192000" cy="0"/>
          </a:xfrm>
          <a:prstGeom prst="line">
            <a:avLst/>
          </a:prstGeom>
          <a:ln w="25400">
            <a:solidFill>
              <a:srgbClr val="009ADA"/>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33A965B6-FC86-F970-1EFF-138CD6F37E21}"/>
              </a:ext>
            </a:extLst>
          </p:cNvPr>
          <p:cNvSpPr txBox="1">
            <a:spLocks/>
          </p:cNvSpPr>
          <p:nvPr userDrawn="1"/>
        </p:nvSpPr>
        <p:spPr>
          <a:xfrm>
            <a:off x="8948766" y="6460426"/>
            <a:ext cx="2743200" cy="365125"/>
          </a:xfrm>
          <a:prstGeom prst="rect">
            <a:avLst/>
          </a:prstGeom>
        </p:spPr>
        <p:txBody>
          <a:bodyPr/>
          <a:lstStyle>
            <a:defPPr>
              <a:defRPr lang="en-US"/>
            </a:defPPr>
            <a:lvl1pPr marL="0" algn="r" defTabSz="914400" rtl="0" eaLnBrk="1" latinLnBrk="0" hangingPunct="1">
              <a:defRPr sz="1200" kern="1200">
                <a:solidFill>
                  <a:srgbClr val="009ADA"/>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EB5F35-4A12-FB4D-BED0-2F5F547D7CF1}" type="slidenum">
              <a:rPr lang="en-US" smtClean="0"/>
              <a:pPr/>
              <a:t>‹#›</a:t>
            </a:fld>
            <a:endParaRPr lang="en-US"/>
          </a:p>
        </p:txBody>
      </p:sp>
    </p:spTree>
    <p:extLst>
      <p:ext uri="{BB962C8B-B14F-4D97-AF65-F5344CB8AC3E}">
        <p14:creationId xmlns:p14="http://schemas.microsoft.com/office/powerpoint/2010/main" val="3397821314"/>
      </p:ext>
    </p:extLst>
  </p:cSld>
  <p:clrMap bg1="lt1" tx1="dk1" bg2="lt2" tx2="dk2" accent1="accent1" accent2="accent2" accent3="accent3" accent4="accent4" accent5="accent5" accent6="accent6" hlink="hlink" folHlink="folHlink"/>
  <p:sldLayoutIdLst>
    <p:sldLayoutId id="214748372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3" name="Google Shape;13;p3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4" name="Google Shape;14;p3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86167697"/>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7378E1-956C-7EFF-8DA0-705E5817B2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FR"/>
          </a:p>
        </p:txBody>
      </p:sp>
      <p:sp>
        <p:nvSpPr>
          <p:cNvPr id="3" name="Text Placeholder 2">
            <a:extLst>
              <a:ext uri="{FF2B5EF4-FFF2-40B4-BE49-F238E27FC236}">
                <a16:creationId xmlns:a16="http://schemas.microsoft.com/office/drawing/2014/main" id="{D2909940-455D-43C6-3EF9-748650FCC6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8244F43B-FA04-2929-B9D1-878BE26F0E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3A605-4DE2-F04D-A62B-A03B0CF7A499}" type="datetimeFigureOut">
              <a:rPr lang="en-FR" smtClean="0"/>
              <a:t>03/20/2024</a:t>
            </a:fld>
            <a:endParaRPr lang="en-FR"/>
          </a:p>
        </p:txBody>
      </p:sp>
      <p:sp>
        <p:nvSpPr>
          <p:cNvPr id="5" name="Footer Placeholder 4">
            <a:extLst>
              <a:ext uri="{FF2B5EF4-FFF2-40B4-BE49-F238E27FC236}">
                <a16:creationId xmlns:a16="http://schemas.microsoft.com/office/drawing/2014/main" id="{72AF97C7-099C-F998-818C-7F10BCDD7C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R"/>
          </a:p>
        </p:txBody>
      </p:sp>
      <p:sp>
        <p:nvSpPr>
          <p:cNvPr id="6" name="Slide Number Placeholder 5">
            <a:extLst>
              <a:ext uri="{FF2B5EF4-FFF2-40B4-BE49-F238E27FC236}">
                <a16:creationId xmlns:a16="http://schemas.microsoft.com/office/drawing/2014/main" id="{C866D020-9664-9F35-8049-CC577E74B9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A9FADD-4DFE-C345-BC0D-7F45B42BC6F1}" type="slidenum">
              <a:rPr lang="en-FR" smtClean="0"/>
              <a:t>‹#›</a:t>
            </a:fld>
            <a:endParaRPr lang="en-FR"/>
          </a:p>
        </p:txBody>
      </p:sp>
    </p:spTree>
    <p:extLst>
      <p:ext uri="{BB962C8B-B14F-4D97-AF65-F5344CB8AC3E}">
        <p14:creationId xmlns:p14="http://schemas.microsoft.com/office/powerpoint/2010/main" val="308543581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EC293587-A5ED-3B48-979C-B92129A74E3E}"/>
              </a:ext>
            </a:extLst>
          </p:cNvPr>
          <p:cNvSpPr>
            <a:spLocks noGrp="1"/>
          </p:cNvSpPr>
          <p:nvPr>
            <p:ph type="title"/>
          </p:nvPr>
        </p:nvSpPr>
        <p:spPr>
          <a:xfrm>
            <a:off x="812800" y="147231"/>
            <a:ext cx="10566400" cy="788440"/>
          </a:xfrm>
          <a:prstGeom prst="rect">
            <a:avLst/>
          </a:prstGeom>
        </p:spPr>
        <p:txBody>
          <a:bodyPr vert="horz" lIns="0" tIns="45720" rIns="91440" bIns="0" rtlCol="0" anchor="ctr">
            <a:normAutofit/>
          </a:bodyPr>
          <a:lstStyle/>
          <a:p>
            <a:r>
              <a:rPr lang="en-GB"/>
              <a:t>Click to edit Master title style</a:t>
            </a:r>
            <a:endParaRPr lang="en-US"/>
          </a:p>
        </p:txBody>
      </p:sp>
      <p:sp>
        <p:nvSpPr>
          <p:cNvPr id="5" name="Text Placeholder 2">
            <a:extLst>
              <a:ext uri="{FF2B5EF4-FFF2-40B4-BE49-F238E27FC236}">
                <a16:creationId xmlns:a16="http://schemas.microsoft.com/office/drawing/2014/main" id="{7C77EF5F-4DF6-4C43-86D6-CEA985947AC1}"/>
              </a:ext>
            </a:extLst>
          </p:cNvPr>
          <p:cNvSpPr>
            <a:spLocks noGrp="1"/>
          </p:cNvSpPr>
          <p:nvPr>
            <p:ph type="body" idx="1"/>
          </p:nvPr>
        </p:nvSpPr>
        <p:spPr>
          <a:xfrm>
            <a:off x="812800" y="1039750"/>
            <a:ext cx="10566400" cy="4866215"/>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Footer Placeholder 4">
            <a:extLst>
              <a:ext uri="{FF2B5EF4-FFF2-40B4-BE49-F238E27FC236}">
                <a16:creationId xmlns:a16="http://schemas.microsoft.com/office/drawing/2014/main" id="{E1558B7A-EF41-1E4C-B636-298A9D910B44}"/>
              </a:ext>
            </a:extLst>
          </p:cNvPr>
          <p:cNvSpPr>
            <a:spLocks noGrp="1"/>
          </p:cNvSpPr>
          <p:nvPr>
            <p:ph type="ftr" sz="quarter" idx="3"/>
          </p:nvPr>
        </p:nvSpPr>
        <p:spPr>
          <a:xfrm>
            <a:off x="812800" y="6320094"/>
            <a:ext cx="4436533" cy="365125"/>
          </a:xfrm>
          <a:prstGeom prst="rect">
            <a:avLst/>
          </a:prstGeom>
        </p:spPr>
        <p:txBody>
          <a:bodyPr vert="horz" lIns="0" tIns="45720" rIns="91440" bIns="0" rtlCol="0" anchor="ctr"/>
          <a:lstStyle>
            <a:lvl1pPr algn="l">
              <a:defRPr sz="1333" b="0" i="0">
                <a:solidFill>
                  <a:schemeClr val="tx2">
                    <a:lumMod val="75000"/>
                  </a:schemeClr>
                </a:solidFill>
                <a:latin typeface="Calibri Light" panose="020F0302020204030204" pitchFamily="34" charset="0"/>
                <a:cs typeface="Calibri Light" panose="020F0302020204030204" pitchFamily="34" charset="0"/>
              </a:defRPr>
            </a:lvl1pPr>
          </a:lstStyle>
          <a:p>
            <a:r>
              <a:rPr lang="en-US"/>
              <a:t>PRESENTATION NAME AND DATE</a:t>
            </a:r>
          </a:p>
        </p:txBody>
      </p:sp>
      <p:pic>
        <p:nvPicPr>
          <p:cNvPr id="7" name="Picture 6">
            <a:extLst>
              <a:ext uri="{FF2B5EF4-FFF2-40B4-BE49-F238E27FC236}">
                <a16:creationId xmlns:a16="http://schemas.microsoft.com/office/drawing/2014/main" id="{7080B689-8DA1-4843-9AE3-1D21A0F7EAB0}"/>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281428" y="6114860"/>
            <a:ext cx="1186985" cy="579017"/>
          </a:xfrm>
          <a:prstGeom prst="rect">
            <a:avLst/>
          </a:prstGeom>
        </p:spPr>
      </p:pic>
      <p:cxnSp>
        <p:nvCxnSpPr>
          <p:cNvPr id="8" name="Straight Connector 7">
            <a:extLst>
              <a:ext uri="{FF2B5EF4-FFF2-40B4-BE49-F238E27FC236}">
                <a16:creationId xmlns:a16="http://schemas.microsoft.com/office/drawing/2014/main" id="{A3CC66D5-6A0D-EF44-9188-90C9B8071964}"/>
              </a:ext>
            </a:extLst>
          </p:cNvPr>
          <p:cNvCxnSpPr/>
          <p:nvPr userDrawn="1"/>
        </p:nvCxnSpPr>
        <p:spPr>
          <a:xfrm>
            <a:off x="812800" y="935671"/>
            <a:ext cx="10566400"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689341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Lst>
  <p:hf hdr="0" dt="0"/>
  <p:txStyles>
    <p:titleStyle>
      <a:lvl1pPr algn="l" defTabSz="609570" rtl="0" eaLnBrk="1" latinLnBrk="0" hangingPunct="1">
        <a:spcBef>
          <a:spcPct val="0"/>
        </a:spcBef>
        <a:buNone/>
        <a:defRPr sz="4267" kern="1200">
          <a:solidFill>
            <a:schemeClr val="accent1"/>
          </a:solidFill>
          <a:latin typeface="+mj-lt"/>
          <a:ea typeface="+mj-ea"/>
          <a:cs typeface="+mj-cs"/>
        </a:defRPr>
      </a:lvl1pPr>
    </p:titleStyle>
    <p:bodyStyle>
      <a:lvl1pPr marL="379181" indent="-380982" algn="l" defTabSz="609570" rtl="0" eaLnBrk="1" latinLnBrk="0" hangingPunct="1">
        <a:lnSpc>
          <a:spcPct val="100000"/>
        </a:lnSpc>
        <a:spcBef>
          <a:spcPts val="800"/>
        </a:spcBef>
        <a:buClr>
          <a:schemeClr val="accent1"/>
        </a:buClr>
        <a:buSzPct val="90000"/>
        <a:buFont typeface="Wingdings" pitchFamily="2" charset="2"/>
        <a:buChar char="§"/>
        <a:defRPr sz="3200" b="0" i="0" kern="1200">
          <a:solidFill>
            <a:schemeClr val="tx2">
              <a:lumMod val="75000"/>
            </a:schemeClr>
          </a:solidFill>
          <a:latin typeface="Calibri" panose="020F0502020204030204" pitchFamily="34" charset="0"/>
          <a:ea typeface="+mn-ea"/>
          <a:cs typeface="Calibri" panose="020F0502020204030204" pitchFamily="34" charset="0"/>
        </a:defRPr>
      </a:lvl1pPr>
      <a:lvl2pPr marL="764962" indent="-380982" algn="l" defTabSz="609570" rtl="0" eaLnBrk="1" latinLnBrk="0" hangingPunct="1">
        <a:lnSpc>
          <a:spcPct val="100000"/>
        </a:lnSpc>
        <a:spcBef>
          <a:spcPts val="800"/>
        </a:spcBef>
        <a:buClr>
          <a:schemeClr val="accent1"/>
        </a:buClr>
        <a:buSzPct val="90000"/>
        <a:buFont typeface="Arial" panose="020B0604020202020204" pitchFamily="34" charset="0"/>
        <a:buChar char="•"/>
        <a:tabLst>
          <a:tab pos="721749" algn="l"/>
        </a:tabLst>
        <a:defRPr sz="2400" b="0" i="0" kern="1200">
          <a:solidFill>
            <a:schemeClr val="tx2">
              <a:lumMod val="75000"/>
            </a:schemeClr>
          </a:solidFill>
          <a:latin typeface="Calibri" panose="020F0502020204030204" pitchFamily="34" charset="0"/>
          <a:ea typeface="+mn-ea"/>
          <a:cs typeface="Calibri" panose="020F0502020204030204" pitchFamily="34" charset="0"/>
        </a:defRPr>
      </a:lvl2pPr>
      <a:lvl3pPr marL="1147142" indent="-381048" algn="l" defTabSz="609570" rtl="0" eaLnBrk="1" latinLnBrk="0" hangingPunct="1">
        <a:lnSpc>
          <a:spcPct val="100000"/>
        </a:lnSpc>
        <a:spcBef>
          <a:spcPts val="800"/>
        </a:spcBef>
        <a:buClr>
          <a:schemeClr val="accent1"/>
        </a:buClr>
        <a:buSzPct val="90000"/>
        <a:buFont typeface="Wingdings" pitchFamily="2" charset="2"/>
        <a:buChar char="§"/>
        <a:defRPr sz="1867" b="0" i="0" kern="1200">
          <a:solidFill>
            <a:schemeClr val="tx2">
              <a:lumMod val="75000"/>
            </a:schemeClr>
          </a:solidFill>
          <a:latin typeface="Calibri Light" panose="020F0302020204030204" pitchFamily="34" charset="0"/>
          <a:ea typeface="+mn-ea"/>
          <a:cs typeface="Calibri Light" panose="020F0302020204030204" pitchFamily="34" charset="0"/>
        </a:defRPr>
      </a:lvl3pPr>
      <a:lvl4pPr marL="1572522" indent="-372583" algn="l" defTabSz="609570" rtl="0" eaLnBrk="1" latinLnBrk="0" hangingPunct="1">
        <a:lnSpc>
          <a:spcPct val="100000"/>
        </a:lnSpc>
        <a:spcBef>
          <a:spcPts val="800"/>
        </a:spcBef>
        <a:buClr>
          <a:schemeClr val="accent1"/>
        </a:buClr>
        <a:buSzPct val="90000"/>
        <a:buFont typeface="Arial" panose="020B0604020202020204" pitchFamily="34" charset="0"/>
        <a:buChar char="•"/>
        <a:tabLst>
          <a:tab pos="2156775" algn="l"/>
        </a:tabLst>
        <a:defRPr sz="1467" b="0" i="0" kern="1200">
          <a:solidFill>
            <a:schemeClr val="tx2">
              <a:lumMod val="75000"/>
            </a:schemeClr>
          </a:solidFill>
          <a:latin typeface="Calibri Light" panose="020F0302020204030204" pitchFamily="34" charset="0"/>
          <a:ea typeface="+mn-ea"/>
          <a:cs typeface="Calibri Light" panose="020F0302020204030204" pitchFamily="34" charset="0"/>
        </a:defRPr>
      </a:lvl4pPr>
      <a:lvl5pPr marL="2743063" indent="-304784" algn="l" defTabSz="609570" rtl="0" eaLnBrk="1" latinLnBrk="0" hangingPunct="1">
        <a:spcBef>
          <a:spcPct val="20000"/>
        </a:spcBef>
        <a:buFont typeface="Arial"/>
        <a:buChar char="»"/>
        <a:defRPr sz="2667" kern="1200">
          <a:solidFill>
            <a:srgbClr val="54626A"/>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1"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39"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7"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1/relationships/webextension" Target="../webextensions/webextension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17.jpeg"/><Relationship Id="rId5" Type="http://schemas.openxmlformats.org/officeDocument/2006/relationships/diagramQuickStyle" Target="../diagrams/quickStyle4.xml"/><Relationship Id="rId10" Type="http://schemas.openxmlformats.org/officeDocument/2006/relationships/image" Target="../media/image16.jpeg"/><Relationship Id="rId4" Type="http://schemas.openxmlformats.org/officeDocument/2006/relationships/diagramLayout" Target="../diagrams/layout4.xml"/><Relationship Id="rId9" Type="http://schemas.openxmlformats.org/officeDocument/2006/relationships/image" Target="../media/image15.jpeg"/></Relationships>
</file>

<file path=ppt/slides/_rels/slide12.xml.rels><?xml version="1.0" encoding="UTF-8" standalone="yes"?>
<Relationships xmlns="http://schemas.openxmlformats.org/package/2006/relationships"><Relationship Id="rId8" Type="http://schemas.openxmlformats.org/officeDocument/2006/relationships/hyperlink" Target="mailto:rachel.yates@acceleratehub.org" TargetMode="External"/><Relationship Id="rId3" Type="http://schemas.openxmlformats.org/officeDocument/2006/relationships/image" Target="../media/image19.png"/><Relationship Id="rId7" Type="http://schemas.openxmlformats.org/officeDocument/2006/relationships/hyperlink" Target="mailto:Elona.Toska@uct.act.ca" TargetMode="External"/><Relationship Id="rId2" Type="http://schemas.openxmlformats.org/officeDocument/2006/relationships/image" Target="../media/image18.jpeg"/><Relationship Id="rId1" Type="http://schemas.openxmlformats.org/officeDocument/2006/relationships/slideLayout" Target="../slideLayouts/slideLayout38.xml"/><Relationship Id="rId6" Type="http://schemas.openxmlformats.org/officeDocument/2006/relationships/hyperlink" Target="mailto:Julius.Baruwa@acceleratehub.org" TargetMode="External"/><Relationship Id="rId5" Type="http://schemas.openxmlformats.org/officeDocument/2006/relationships/image" Target="../media/image20.png"/><Relationship Id="rId4" Type="http://schemas.openxmlformats.org/officeDocument/2006/relationships/image" Target="../media/image3.gif"/></Relationships>
</file>

<file path=ppt/slides/_rels/slide1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0.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creativecommons.org/licenses/by-nc-nd/3.0/" TargetMode="External"/><Relationship Id="rId4" Type="http://schemas.openxmlformats.org/officeDocument/2006/relationships/hyperlink" Target="https://www.flickr.com/photos/unicefethiopia/48703654228"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jpe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51.xml"/><Relationship Id="rId6" Type="http://schemas.openxmlformats.org/officeDocument/2006/relationships/image" Target="../media/image36.png"/><Relationship Id="rId11" Type="http://schemas.openxmlformats.org/officeDocument/2006/relationships/image" Target="../media/image40.emf"/><Relationship Id="rId5" Type="http://schemas.openxmlformats.org/officeDocument/2006/relationships/hyperlink" Target="https://resourcecentre.savethechildren.net/collection/early-marriage-among-female-youth-in-displacement-in-south-sudan-and-kurdistan-region-of-iraq/" TargetMode="External"/><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52.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63.xml"/><Relationship Id="rId4" Type="http://schemas.openxmlformats.org/officeDocument/2006/relationships/image" Target="../media/image47.wmf"/></Relationships>
</file>

<file path=ppt/slides/_rels/slide3.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s://pxhere.com/en/photo/343614" TargetMode="Externa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64.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3.png"/><Relationship Id="rId1" Type="http://schemas.openxmlformats.org/officeDocument/2006/relationships/slideLayout" Target="../slideLayouts/slideLayout7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hyperlink" Target="https://pxhere.com/en/photo/343614" TargetMode="External"/><Relationship Id="rId4" Type="http://schemas.openxmlformats.org/officeDocument/2006/relationships/image" Target="../media/image9.jpeg"/></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2.png"/><Relationship Id="rId18" Type="http://schemas.openxmlformats.org/officeDocument/2006/relationships/image" Target="../media/image77.sv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svg"/><Relationship Id="rId17" Type="http://schemas.openxmlformats.org/officeDocument/2006/relationships/image" Target="../media/image76.png"/><Relationship Id="rId2" Type="http://schemas.openxmlformats.org/officeDocument/2006/relationships/notesSlide" Target="../notesSlides/notesSlide28.xml"/><Relationship Id="rId16" Type="http://schemas.openxmlformats.org/officeDocument/2006/relationships/image" Target="../media/image75.svg"/><Relationship Id="rId1" Type="http://schemas.openxmlformats.org/officeDocument/2006/relationships/slideLayout" Target="../slideLayouts/slideLayout34.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svg"/><Relationship Id="rId19" Type="http://schemas.openxmlformats.org/officeDocument/2006/relationships/image" Target="../media/image58.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sv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9.xml"/><Relationship Id="rId1" Type="http://schemas.openxmlformats.org/officeDocument/2006/relationships/slideLayout" Target="../slideLayouts/slideLayout3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chart" Target="../charts/chart4.xml"/><Relationship Id="rId7" Type="http://schemas.openxmlformats.org/officeDocument/2006/relationships/diagramColors" Target="../diagrams/colors8.xml"/><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55.png"/><Relationship Id="rId7" Type="http://schemas.openxmlformats.org/officeDocument/2006/relationships/image" Target="../media/image81.png"/><Relationship Id="rId2" Type="http://schemas.openxmlformats.org/officeDocument/2006/relationships/image" Target="../media/image57.jpeg"/><Relationship Id="rId1" Type="http://schemas.openxmlformats.org/officeDocument/2006/relationships/slideLayout" Target="../slideLayouts/slideLayout3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3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8.jpe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2.xml"/><Relationship Id="rId1" Type="http://schemas.openxmlformats.org/officeDocument/2006/relationships/slideLayout" Target="../slideLayouts/slideLayout35.xml"/><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0.png"/><Relationship Id="rId1" Type="http://schemas.openxmlformats.org/officeDocument/2006/relationships/slideLayout" Target="../slideLayouts/slideLayout35.xml"/><Relationship Id="rId6" Type="http://schemas.openxmlformats.org/officeDocument/2006/relationships/image" Target="../media/image87.png"/><Relationship Id="rId5" Type="http://schemas.microsoft.com/office/2007/relationships/hdphoto" Target="../media/hdphoto3.wdp"/><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93.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24.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image" Target="../media/image101.svg"/></Relationships>
</file>

<file path=ppt/slides/_rels/slide53.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102.png"/><Relationship Id="rId7" Type="http://schemas.openxmlformats.org/officeDocument/2006/relationships/diagramQuickStyle" Target="../diagrams/quickStyle10.xml"/><Relationship Id="rId2" Type="http://schemas.openxmlformats.org/officeDocument/2006/relationships/notesSlide" Target="../notesSlides/notesSlide36.xml"/><Relationship Id="rId1" Type="http://schemas.openxmlformats.org/officeDocument/2006/relationships/slideLayout" Target="../slideLayouts/slideLayout24.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103.svg"/><Relationship Id="rId9" Type="http://schemas.microsoft.com/office/2007/relationships/diagramDrawing" Target="../diagrams/drawing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81.xml"/></Relationships>
</file>

<file path=ppt/slides/_rels/slide6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2.xml"/></Relationships>
</file>

<file path=ppt/slides/_rels/slide6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2.xml"/></Relationships>
</file>

<file path=ppt/slides/_rels/slide6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2.xml"/></Relationships>
</file>

<file path=ppt/slides/_rels/slide6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hyperlink" Target="https://pxhere.com/en/photo/343614" TargetMode="External"/><Relationship Id="rId4" Type="http://schemas.openxmlformats.org/officeDocument/2006/relationships/image" Target="../media/image9.jpeg"/></Relationships>
</file>

<file path=ppt/slides/_rels/slide6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122.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7.svg"/><Relationship Id="rId2" Type="http://schemas.openxmlformats.org/officeDocument/2006/relationships/image" Target="../media/image126.png"/><Relationship Id="rId1" Type="http://schemas.openxmlformats.org/officeDocument/2006/relationships/slideLayout" Target="../slideLayouts/slideLayout88.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8.png"/></Relationships>
</file>

<file path=ppt/slides/_rels/slide7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7" name="Add-in 6">
                <a:extLst>
                  <a:ext uri="{FF2B5EF4-FFF2-40B4-BE49-F238E27FC236}">
                    <a16:creationId xmlns:a16="http://schemas.microsoft.com/office/drawing/2014/main" id="{71193365-4717-DE6B-8705-BCEFE9A9292E}"/>
                  </a:ext>
                </a:extLst>
              </p:cNvPr>
              <p:cNvGraphicFramePr>
                <a:graphicFrameLocks noGrp="1"/>
              </p:cNvGraphicFramePr>
              <p:nvPr/>
            </p:nvGraphicFramePr>
            <p:xfrm>
              <a:off x="5509906" y="3615804"/>
              <a:ext cx="5880100" cy="2853001"/>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7" name="Add-in 6">
                <a:extLst>
                  <a:ext uri="{FF2B5EF4-FFF2-40B4-BE49-F238E27FC236}">
                    <a16:creationId xmlns:a16="http://schemas.microsoft.com/office/drawing/2014/main" id="{71193365-4717-DE6B-8705-BCEFE9A9292E}"/>
                  </a:ext>
                </a:extLst>
              </p:cNvPr>
              <p:cNvPicPr>
                <a:picLocks noGrp="1" noRot="1" noChangeAspect="1" noMove="1" noResize="1" noEditPoints="1" noAdjustHandles="1" noChangeArrowheads="1" noChangeShapeType="1"/>
              </p:cNvPicPr>
              <p:nvPr/>
            </p:nvPicPr>
            <p:blipFill>
              <a:blip r:embed="rId3"/>
              <a:stretch>
                <a:fillRect/>
              </a:stretch>
            </p:blipFill>
            <p:spPr>
              <a:xfrm>
                <a:off x="5509906" y="3615804"/>
                <a:ext cx="5880100" cy="2853001"/>
              </a:xfrm>
              <a:prstGeom prst="rect">
                <a:avLst/>
              </a:prstGeom>
            </p:spPr>
          </p:pic>
        </mc:Fallback>
      </mc:AlternateContent>
      <p:sp>
        <p:nvSpPr>
          <p:cNvPr id="4" name="Oval 3">
            <a:extLst>
              <a:ext uri="{FF2B5EF4-FFF2-40B4-BE49-F238E27FC236}">
                <a16:creationId xmlns:a16="http://schemas.microsoft.com/office/drawing/2014/main" id="{B9E588FD-4A4F-A20B-82AF-AB0A8C62E55B}"/>
              </a:ext>
            </a:extLst>
          </p:cNvPr>
          <p:cNvSpPr/>
          <p:nvPr/>
        </p:nvSpPr>
        <p:spPr>
          <a:xfrm>
            <a:off x="-3632870" y="-188653"/>
            <a:ext cx="7895094" cy="7726901"/>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itle 1">
            <a:extLst>
              <a:ext uri="{FF2B5EF4-FFF2-40B4-BE49-F238E27FC236}">
                <a16:creationId xmlns:a16="http://schemas.microsoft.com/office/drawing/2014/main" id="{5C306805-758F-4811-6E05-A5AC21011FF7}"/>
              </a:ext>
            </a:extLst>
          </p:cNvPr>
          <p:cNvSpPr>
            <a:spLocks noGrp="1"/>
          </p:cNvSpPr>
          <p:nvPr>
            <p:ph type="title"/>
          </p:nvPr>
        </p:nvSpPr>
        <p:spPr>
          <a:xfrm>
            <a:off x="0" y="1720850"/>
            <a:ext cx="3921766" cy="3416300"/>
          </a:xfrm>
        </p:spPr>
        <p:txBody>
          <a:bodyPr>
            <a:normAutofit/>
          </a:bodyPr>
          <a:lstStyle/>
          <a:p>
            <a:pPr algn="ctr"/>
            <a:r>
              <a:rPr lang="en-GB" sz="4200">
                <a:solidFill>
                  <a:srgbClr val="FFC000"/>
                </a:solidFill>
                <a:latin typeface="Poppins Bold" panose="00000800000000000000" pitchFamily="2" charset="0"/>
                <a:cs typeface="Poppins Bold" panose="00000800000000000000" pitchFamily="2" charset="0"/>
              </a:rPr>
              <a:t>Please, bear with us while the people in the room find their seats. </a:t>
            </a:r>
          </a:p>
        </p:txBody>
      </p:sp>
      <p:sp>
        <p:nvSpPr>
          <p:cNvPr id="6" name="TextBox 5">
            <a:extLst>
              <a:ext uri="{FF2B5EF4-FFF2-40B4-BE49-F238E27FC236}">
                <a16:creationId xmlns:a16="http://schemas.microsoft.com/office/drawing/2014/main" id="{C59521C7-0FE2-5916-C7F5-7559881880C9}"/>
              </a:ext>
            </a:extLst>
          </p:cNvPr>
          <p:cNvSpPr txBox="1"/>
          <p:nvPr/>
        </p:nvSpPr>
        <p:spPr>
          <a:xfrm>
            <a:off x="3947547" y="389195"/>
            <a:ext cx="7895094" cy="230832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2060"/>
                </a:solidFill>
                <a:effectLst/>
                <a:uLnTx/>
                <a:uFillTx/>
                <a:latin typeface="Poppins-Bold"/>
                <a:ea typeface="+mn-ea"/>
                <a:cs typeface="+mn-cs"/>
              </a:rPr>
              <a:t>What’s Known and What’s Next: Charting Future Action on the Mental Health Consequences of Child Marriage</a:t>
            </a:r>
            <a:endParaRPr kumimoji="0" lang="en-GB" sz="3600" b="0" i="0" u="none" strike="noStrike" kern="1200" cap="none" spc="0" normalizeH="0" baseline="0" noProof="0">
              <a:ln>
                <a:noFill/>
              </a:ln>
              <a:solidFill>
                <a:srgbClr val="002060"/>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0330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0">
            <a:extLst>
              <a:ext uri="{FF2B5EF4-FFF2-40B4-BE49-F238E27FC236}">
                <a16:creationId xmlns:a16="http://schemas.microsoft.com/office/drawing/2014/main" id="{E2E0E13E-9833-EA37-32BC-1881DE02FB4E}"/>
              </a:ext>
            </a:extLst>
          </p:cNvPr>
          <p:cNvSpPr txBox="1"/>
          <p:nvPr/>
        </p:nvSpPr>
        <p:spPr>
          <a:xfrm>
            <a:off x="6096000" y="271105"/>
            <a:ext cx="6433542" cy="376834"/>
          </a:xfrm>
          <a:prstGeom prst="rect">
            <a:avLst/>
          </a:prstGeom>
        </p:spPr>
        <p:txBody>
          <a:bodyPr wrap="square" lIns="0" tIns="0" rIns="0" bIns="0" rtlCol="0" anchor="t">
            <a:spAutoFit/>
          </a:bodyPr>
          <a:lstStyle/>
          <a:p>
            <a:pPr>
              <a:lnSpc>
                <a:spcPts val="2600"/>
              </a:lnSpc>
            </a:pPr>
            <a:r>
              <a:rPr lang="en-US" sz="4000" spc="200">
                <a:solidFill>
                  <a:srgbClr val="050707"/>
                </a:solidFill>
                <a:latin typeface="Montserrat" pitchFamily="2" charset="77"/>
              </a:rPr>
              <a:t>Where to from here? </a:t>
            </a:r>
          </a:p>
        </p:txBody>
      </p:sp>
      <p:sp>
        <p:nvSpPr>
          <p:cNvPr id="6" name="AutoShape 11">
            <a:extLst>
              <a:ext uri="{FF2B5EF4-FFF2-40B4-BE49-F238E27FC236}">
                <a16:creationId xmlns:a16="http://schemas.microsoft.com/office/drawing/2014/main" id="{49B9E0B8-8DBE-D44F-74AF-3047CA097EF4}"/>
              </a:ext>
            </a:extLst>
          </p:cNvPr>
          <p:cNvSpPr/>
          <p:nvPr/>
        </p:nvSpPr>
        <p:spPr>
          <a:xfrm>
            <a:off x="10717296" y="775309"/>
            <a:ext cx="583282" cy="82684"/>
          </a:xfrm>
          <a:prstGeom prst="rect">
            <a:avLst/>
          </a:prstGeom>
          <a:solidFill>
            <a:schemeClr val="accent6"/>
          </a:solidFill>
        </p:spPr>
        <p:txBody>
          <a:bodyPr/>
          <a:lstStyle/>
          <a:p>
            <a:endParaRPr lang="en-GB"/>
          </a:p>
        </p:txBody>
      </p:sp>
      <p:graphicFrame>
        <p:nvGraphicFramePr>
          <p:cNvPr id="3" name="Diagram 2">
            <a:extLst>
              <a:ext uri="{FF2B5EF4-FFF2-40B4-BE49-F238E27FC236}">
                <a16:creationId xmlns:a16="http://schemas.microsoft.com/office/drawing/2014/main" id="{59A0252B-F02F-2A08-B5E1-5D30E7679705}"/>
              </a:ext>
            </a:extLst>
          </p:cNvPr>
          <p:cNvGraphicFramePr/>
          <p:nvPr>
            <p:extLst>
              <p:ext uri="{D42A27DB-BD31-4B8C-83A1-F6EECF244321}">
                <p14:modId xmlns:p14="http://schemas.microsoft.com/office/powerpoint/2010/main" val="910370074"/>
              </p:ext>
            </p:extLst>
          </p:nvPr>
        </p:nvGraphicFramePr>
        <p:xfrm>
          <a:off x="211474" y="647939"/>
          <a:ext cx="5988785" cy="5981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4996489E-1CF4-D000-DAAC-AFF0BF7C1814}"/>
              </a:ext>
            </a:extLst>
          </p:cNvPr>
          <p:cNvSpPr txBox="1"/>
          <p:nvPr/>
        </p:nvSpPr>
        <p:spPr>
          <a:xfrm>
            <a:off x="5990705" y="1992535"/>
            <a:ext cx="6201295" cy="3785652"/>
          </a:xfrm>
          <a:prstGeom prst="rect">
            <a:avLst/>
          </a:prstGeom>
          <a:noFill/>
        </p:spPr>
        <p:txBody>
          <a:bodyPr wrap="square" rtlCol="0">
            <a:spAutoFit/>
          </a:bodyPr>
          <a:lstStyle/>
          <a:p>
            <a:pPr algn="ctr"/>
            <a:r>
              <a:rPr lang="en-GB" sz="2000">
                <a:latin typeface="Montserrat" pitchFamily="2" charset="77"/>
              </a:rPr>
              <a:t>Limited evidence base: Largely East African and Asian studies (Burgess et al., 2022)</a:t>
            </a:r>
          </a:p>
          <a:p>
            <a:pPr algn="ctr"/>
            <a:endParaRPr lang="en-GB" sz="2000">
              <a:latin typeface="Montserrat" pitchFamily="2" charset="77"/>
            </a:endParaRPr>
          </a:p>
          <a:p>
            <a:pPr algn="ctr"/>
            <a:r>
              <a:rPr lang="en-GB" sz="2000">
                <a:latin typeface="Montserrat" pitchFamily="2" charset="77"/>
              </a:rPr>
              <a:t>Little evidence on boys or LGBTQI communities in early or forced unions</a:t>
            </a:r>
          </a:p>
          <a:p>
            <a:pPr algn="ctr"/>
            <a:endParaRPr lang="en-GB" sz="2000">
              <a:latin typeface="Montserrat" pitchFamily="2" charset="77"/>
            </a:endParaRPr>
          </a:p>
          <a:p>
            <a:pPr algn="ctr"/>
            <a:r>
              <a:rPr lang="en-GB" sz="2000">
                <a:latin typeface="Montserrat" pitchFamily="2" charset="77"/>
              </a:rPr>
              <a:t>Interventions specifically targeting mental health or psychosocial wellbeing are few and far between (Green et al., 2022) </a:t>
            </a:r>
          </a:p>
          <a:p>
            <a:pPr algn="ctr"/>
            <a:endParaRPr lang="en-GB" sz="2000">
              <a:latin typeface="Montserrat" pitchFamily="2" charset="77"/>
            </a:endParaRPr>
          </a:p>
          <a:p>
            <a:pPr algn="ctr"/>
            <a:endParaRPr lang="en-GB" sz="2000">
              <a:latin typeface="Montserrat" pitchFamily="2" charset="77"/>
            </a:endParaRPr>
          </a:p>
          <a:p>
            <a:pPr algn="ctr"/>
            <a:endParaRPr lang="en-GB" sz="2000">
              <a:latin typeface="Montserrat" pitchFamily="2" charset="77"/>
            </a:endParaRPr>
          </a:p>
        </p:txBody>
      </p:sp>
    </p:spTree>
    <p:extLst>
      <p:ext uri="{BB962C8B-B14F-4D97-AF65-F5344CB8AC3E}">
        <p14:creationId xmlns:p14="http://schemas.microsoft.com/office/powerpoint/2010/main" val="720013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A19E3-3F30-6D9F-D41E-9C62FFA20D6F}"/>
              </a:ext>
            </a:extLst>
          </p:cNvPr>
          <p:cNvSpPr>
            <a:spLocks noGrp="1"/>
          </p:cNvSpPr>
          <p:nvPr>
            <p:ph type="title"/>
          </p:nvPr>
        </p:nvSpPr>
        <p:spPr/>
        <p:txBody>
          <a:bodyPr/>
          <a:lstStyle/>
          <a:p>
            <a:r>
              <a:rPr lang="en-US">
                <a:latin typeface="Montserrat" pitchFamily="2" charset="77"/>
              </a:rPr>
              <a:t>Session 1 overview </a:t>
            </a:r>
          </a:p>
        </p:txBody>
      </p:sp>
      <p:graphicFrame>
        <p:nvGraphicFramePr>
          <p:cNvPr id="4" name="Content Placeholder 3">
            <a:extLst>
              <a:ext uri="{FF2B5EF4-FFF2-40B4-BE49-F238E27FC236}">
                <a16:creationId xmlns:a16="http://schemas.microsoft.com/office/drawing/2014/main" id="{EDF63498-F424-315B-1F06-04E77EA98483}"/>
              </a:ext>
            </a:extLst>
          </p:cNvPr>
          <p:cNvGraphicFramePr>
            <a:graphicFrameLocks noGrp="1"/>
          </p:cNvGraphicFramePr>
          <p:nvPr>
            <p:ph idx="1"/>
            <p:extLst>
              <p:ext uri="{D42A27DB-BD31-4B8C-83A1-F6EECF244321}">
                <p14:modId xmlns:p14="http://schemas.microsoft.com/office/powerpoint/2010/main" val="74495903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person in a plaid shirt&#10;&#10;Description automatically generated">
            <a:extLst>
              <a:ext uri="{FF2B5EF4-FFF2-40B4-BE49-F238E27FC236}">
                <a16:creationId xmlns:a16="http://schemas.microsoft.com/office/drawing/2014/main" id="{7CD20155-6541-4A97-F660-6789B679A359}"/>
              </a:ext>
            </a:extLst>
          </p:cNvPr>
          <p:cNvPicPr>
            <a:picLocks noChangeAspect="1"/>
          </p:cNvPicPr>
          <p:nvPr/>
        </p:nvPicPr>
        <p:blipFill rotWithShape="1">
          <a:blip r:embed="rId8"/>
          <a:srcRect l="13023" t="14898" r="12425" b="35042"/>
          <a:stretch/>
        </p:blipFill>
        <p:spPr>
          <a:xfrm>
            <a:off x="1255593" y="2918342"/>
            <a:ext cx="1692322" cy="1410269"/>
          </a:xfrm>
          <a:prstGeom prst="ellipse">
            <a:avLst/>
          </a:prstGeom>
          <a:ln w="63500" cap="rnd">
            <a:noFill/>
          </a:ln>
          <a:effectLst>
            <a:outerShdw blurRad="381000" dist="292100" dir="5400000" sx="-80000" sy="-18000" rotWithShape="0">
              <a:srgbClr val="000000">
                <a:alpha val="22000"/>
              </a:srgbClr>
            </a:outerShdw>
          </a:effectLst>
        </p:spPr>
      </p:pic>
      <p:pic>
        <p:nvPicPr>
          <p:cNvPr id="5" name="Picture 4" descr="A person smiling at camera&#10;&#10;Description automatically generated">
            <a:extLst>
              <a:ext uri="{FF2B5EF4-FFF2-40B4-BE49-F238E27FC236}">
                <a16:creationId xmlns:a16="http://schemas.microsoft.com/office/drawing/2014/main" id="{E17E08BD-AA28-CDA4-971C-E3D4340858B4}"/>
              </a:ext>
            </a:extLst>
          </p:cNvPr>
          <p:cNvPicPr>
            <a:picLocks noChangeAspect="1"/>
          </p:cNvPicPr>
          <p:nvPr/>
        </p:nvPicPr>
        <p:blipFill rotWithShape="1">
          <a:blip r:embed="rId9"/>
          <a:srcRect l="7757" t="4093" r="10444" b="46154"/>
          <a:stretch/>
        </p:blipFill>
        <p:spPr>
          <a:xfrm>
            <a:off x="3985145" y="2918343"/>
            <a:ext cx="1545733" cy="1410269"/>
          </a:xfrm>
          <a:prstGeom prst="ellipse">
            <a:avLst/>
          </a:prstGeom>
          <a:ln w="63500" cap="rnd">
            <a:noFill/>
          </a:ln>
          <a:effectLst>
            <a:outerShdw blurRad="381000" dist="292100" dir="5400000" sx="-80000" sy="-18000" rotWithShape="0">
              <a:srgbClr val="000000">
                <a:alpha val="22000"/>
              </a:srgbClr>
            </a:outerShdw>
          </a:effectLst>
        </p:spPr>
      </p:pic>
      <p:pic>
        <p:nvPicPr>
          <p:cNvPr id="6" name="Picture 5" descr="A person smiling at the camera&#10;&#10;Description automatically generated">
            <a:extLst>
              <a:ext uri="{FF2B5EF4-FFF2-40B4-BE49-F238E27FC236}">
                <a16:creationId xmlns:a16="http://schemas.microsoft.com/office/drawing/2014/main" id="{482329D0-342D-3BDE-CB71-F836BE039535}"/>
              </a:ext>
            </a:extLst>
          </p:cNvPr>
          <p:cNvPicPr>
            <a:picLocks noChangeAspect="1"/>
          </p:cNvPicPr>
          <p:nvPr/>
        </p:nvPicPr>
        <p:blipFill rotWithShape="1">
          <a:blip r:embed="rId10"/>
          <a:srcRect t="6130" r="20395" b="36573"/>
          <a:stretch/>
        </p:blipFill>
        <p:spPr>
          <a:xfrm>
            <a:off x="6568108" y="2918343"/>
            <a:ext cx="1692322" cy="1624083"/>
          </a:xfrm>
          <a:prstGeom prst="ellipse">
            <a:avLst/>
          </a:prstGeom>
          <a:ln w="63500" cap="rnd">
            <a:noFill/>
          </a:ln>
          <a:effectLst>
            <a:outerShdw blurRad="381000" dist="292100" dir="5400000" sx="-80000" sy="-18000" rotWithShape="0">
              <a:srgbClr val="000000">
                <a:alpha val="22000"/>
              </a:srgbClr>
            </a:outerShdw>
          </a:effectLst>
        </p:spPr>
      </p:pic>
      <p:pic>
        <p:nvPicPr>
          <p:cNvPr id="7" name="Picture 6" descr="A person with brown hair wearing a checkered jacket&#10;&#10;Description automatically generated">
            <a:extLst>
              <a:ext uri="{FF2B5EF4-FFF2-40B4-BE49-F238E27FC236}">
                <a16:creationId xmlns:a16="http://schemas.microsoft.com/office/drawing/2014/main" id="{43AD8E88-25AC-E773-B6BA-7CF68976B838}"/>
              </a:ext>
            </a:extLst>
          </p:cNvPr>
          <p:cNvPicPr>
            <a:picLocks noChangeAspect="1"/>
          </p:cNvPicPr>
          <p:nvPr/>
        </p:nvPicPr>
        <p:blipFill>
          <a:blip r:embed="rId11"/>
          <a:stretch>
            <a:fillRect/>
          </a:stretch>
        </p:blipFill>
        <p:spPr>
          <a:xfrm>
            <a:off x="9297660" y="2918343"/>
            <a:ext cx="1721251" cy="1624083"/>
          </a:xfrm>
          <a:prstGeom prst="ellipse">
            <a:avLst/>
          </a:prstGeom>
          <a:ln w="63500" cap="rnd">
            <a:no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1575167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841EA85-A7D3-5C45-0DC4-F61C28586C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13648"/>
            <a:ext cx="12191999" cy="6070096"/>
          </a:xfrm>
          <a:prstGeom prst="rect">
            <a:avLst/>
          </a:prstGeom>
        </p:spPr>
      </p:pic>
      <p:sp>
        <p:nvSpPr>
          <p:cNvPr id="3" name="Rectangle 2">
            <a:extLst>
              <a:ext uri="{FF2B5EF4-FFF2-40B4-BE49-F238E27FC236}">
                <a16:creationId xmlns:a16="http://schemas.microsoft.com/office/drawing/2014/main" id="{7BBB1D46-3392-EBB5-A04D-772770D4A479}"/>
              </a:ext>
            </a:extLst>
          </p:cNvPr>
          <p:cNvSpPr/>
          <p:nvPr/>
        </p:nvSpPr>
        <p:spPr>
          <a:xfrm>
            <a:off x="-1" y="6086473"/>
            <a:ext cx="12191999" cy="771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1A4C6ED-5C6B-EDDC-0988-7EA93016FF7A}"/>
              </a:ext>
            </a:extLst>
          </p:cNvPr>
          <p:cNvGrpSpPr/>
          <p:nvPr/>
        </p:nvGrpSpPr>
        <p:grpSpPr>
          <a:xfrm>
            <a:off x="7448958" y="6212795"/>
            <a:ext cx="4432632" cy="517119"/>
            <a:chOff x="6305979" y="6159732"/>
            <a:chExt cx="5706572" cy="665739"/>
          </a:xfrm>
        </p:grpSpPr>
        <p:pic>
          <p:nvPicPr>
            <p:cNvPr id="5" name="Picture 4">
              <a:extLst>
                <a:ext uri="{FF2B5EF4-FFF2-40B4-BE49-F238E27FC236}">
                  <a16:creationId xmlns:a16="http://schemas.microsoft.com/office/drawing/2014/main" id="{CF4B3BCE-5E08-C196-C3CD-24E93DCD9A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414" r="3909" b="7678"/>
            <a:stretch/>
          </p:blipFill>
          <p:spPr>
            <a:xfrm>
              <a:off x="9645073" y="6159732"/>
              <a:ext cx="2367478" cy="665739"/>
            </a:xfrm>
            <a:prstGeom prst="rect">
              <a:avLst/>
            </a:prstGeom>
          </p:spPr>
        </p:pic>
        <p:pic>
          <p:nvPicPr>
            <p:cNvPr id="6" name="Picture 5" descr="Logo&#10;&#10;Description automatically generated">
              <a:extLst>
                <a:ext uri="{FF2B5EF4-FFF2-40B4-BE49-F238E27FC236}">
                  <a16:creationId xmlns:a16="http://schemas.microsoft.com/office/drawing/2014/main" id="{3A9AA6E9-770F-65C7-3F99-A8DC763F5C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05979" y="6308212"/>
              <a:ext cx="3059692" cy="483178"/>
            </a:xfrm>
            <a:prstGeom prst="rect">
              <a:avLst/>
            </a:prstGeom>
          </p:spPr>
        </p:pic>
      </p:grpSp>
      <p:grpSp>
        <p:nvGrpSpPr>
          <p:cNvPr id="7" name="Group 6">
            <a:extLst>
              <a:ext uri="{FF2B5EF4-FFF2-40B4-BE49-F238E27FC236}">
                <a16:creationId xmlns:a16="http://schemas.microsoft.com/office/drawing/2014/main" id="{7D6165A7-CD07-CB6D-8A5D-3966B83D2FB0}"/>
              </a:ext>
            </a:extLst>
          </p:cNvPr>
          <p:cNvGrpSpPr/>
          <p:nvPr/>
        </p:nvGrpSpPr>
        <p:grpSpPr>
          <a:xfrm>
            <a:off x="-319914" y="1515301"/>
            <a:ext cx="12201504" cy="4442054"/>
            <a:chOff x="-4756" y="3129159"/>
            <a:chExt cx="12201504" cy="2965231"/>
          </a:xfrm>
        </p:grpSpPr>
        <p:pic>
          <p:nvPicPr>
            <p:cNvPr id="9" name="Picture 8">
              <a:extLst>
                <a:ext uri="{FF2B5EF4-FFF2-40B4-BE49-F238E27FC236}">
                  <a16:creationId xmlns:a16="http://schemas.microsoft.com/office/drawing/2014/main" id="{ABB11CCA-8CCD-4EBE-B3C2-5A963D495B4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10800000">
              <a:off x="-4756" y="3129160"/>
              <a:ext cx="12201504" cy="2930111"/>
            </a:xfrm>
            <a:prstGeom prst="rect">
              <a:avLst/>
            </a:prstGeom>
          </p:spPr>
        </p:pic>
        <p:sp>
          <p:nvSpPr>
            <p:cNvPr id="10" name="Rectangle 9">
              <a:extLst>
                <a:ext uri="{FF2B5EF4-FFF2-40B4-BE49-F238E27FC236}">
                  <a16:creationId xmlns:a16="http://schemas.microsoft.com/office/drawing/2014/main" id="{DF5F8C8C-CEAF-2E33-DD42-B6B9BB123C5C}"/>
                </a:ext>
              </a:extLst>
            </p:cNvPr>
            <p:cNvSpPr/>
            <p:nvPr/>
          </p:nvSpPr>
          <p:spPr>
            <a:xfrm>
              <a:off x="0" y="6048671"/>
              <a:ext cx="12192000" cy="45719"/>
            </a:xfrm>
            <a:prstGeom prst="rect">
              <a:avLst/>
            </a:prstGeom>
            <a:solidFill>
              <a:srgbClr val="00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ontserrat Light" pitchFamily="2" charset="77"/>
                <a:ea typeface="+mn-ea"/>
                <a:cs typeface="+mn-cs"/>
              </a:endParaRPr>
            </a:p>
          </p:txBody>
        </p:sp>
        <p:pic>
          <p:nvPicPr>
            <p:cNvPr id="11" name="Picture 10">
              <a:extLst>
                <a:ext uri="{FF2B5EF4-FFF2-40B4-BE49-F238E27FC236}">
                  <a16:creationId xmlns:a16="http://schemas.microsoft.com/office/drawing/2014/main" id="{42A79115-FFB8-F387-AB0E-D2FDFBB6297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10800000">
              <a:off x="-4756" y="3129160"/>
              <a:ext cx="12201504" cy="2930111"/>
            </a:xfrm>
            <a:prstGeom prst="rect">
              <a:avLst/>
            </a:prstGeom>
          </p:spPr>
        </p:pic>
        <p:pic>
          <p:nvPicPr>
            <p:cNvPr id="13" name="Picture 12">
              <a:extLst>
                <a:ext uri="{FF2B5EF4-FFF2-40B4-BE49-F238E27FC236}">
                  <a16:creationId xmlns:a16="http://schemas.microsoft.com/office/drawing/2014/main" id="{67F83BE9-CFFD-402E-513A-9F566CC6D05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10800000">
              <a:off x="-4756" y="3129160"/>
              <a:ext cx="12201504" cy="2930111"/>
            </a:xfrm>
            <a:prstGeom prst="rect">
              <a:avLst/>
            </a:prstGeom>
          </p:spPr>
        </p:pic>
        <p:pic>
          <p:nvPicPr>
            <p:cNvPr id="14" name="Picture 13">
              <a:extLst>
                <a:ext uri="{FF2B5EF4-FFF2-40B4-BE49-F238E27FC236}">
                  <a16:creationId xmlns:a16="http://schemas.microsoft.com/office/drawing/2014/main" id="{6A495520-F935-9D2E-F49F-A340E364ED7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10800000">
              <a:off x="0" y="3129159"/>
              <a:ext cx="12196748" cy="2930111"/>
            </a:xfrm>
            <a:prstGeom prst="rect">
              <a:avLst/>
            </a:prstGeom>
          </p:spPr>
        </p:pic>
      </p:grpSp>
      <p:sp>
        <p:nvSpPr>
          <p:cNvPr id="16" name="Subtitle 2">
            <a:extLst>
              <a:ext uri="{FF2B5EF4-FFF2-40B4-BE49-F238E27FC236}">
                <a16:creationId xmlns:a16="http://schemas.microsoft.com/office/drawing/2014/main" id="{A626C41E-BD96-4E5A-1125-2349E778431D}"/>
              </a:ext>
            </a:extLst>
          </p:cNvPr>
          <p:cNvSpPr txBox="1">
            <a:spLocks/>
          </p:cNvSpPr>
          <p:nvPr/>
        </p:nvSpPr>
        <p:spPr>
          <a:xfrm>
            <a:off x="136065" y="5622268"/>
            <a:ext cx="5032796" cy="4846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9ADB"/>
                </a:solidFill>
                <a:effectLst/>
                <a:uLnTx/>
                <a:uFillTx/>
                <a:latin typeface="Montserrat Medium" pitchFamily="2" charset="77"/>
                <a:ea typeface="Calibri" panose="020F0502020204030204" pitchFamily="34" charset="0"/>
                <a:cs typeface="Helvetica Neue"/>
              </a:rPr>
              <a:t>20 March 2024</a:t>
            </a:r>
            <a:endParaRPr kumimoji="0" lang="en-ZA" sz="1600" b="0" i="0" u="none" strike="noStrike" kern="1200" cap="none" spc="0" normalizeH="0" baseline="0" noProof="0">
              <a:ln>
                <a:noFill/>
              </a:ln>
              <a:solidFill>
                <a:srgbClr val="009ADB"/>
              </a:solidFill>
              <a:effectLst/>
              <a:uLnTx/>
              <a:uFillTx/>
              <a:latin typeface="Montserrat Medium" pitchFamily="2" charset="77"/>
              <a:ea typeface="+mn-ea"/>
              <a:cs typeface="+mn-cs"/>
            </a:endParaRPr>
          </a:p>
        </p:txBody>
      </p:sp>
      <p:sp>
        <p:nvSpPr>
          <p:cNvPr id="20" name="Title 1">
            <a:extLst>
              <a:ext uri="{FF2B5EF4-FFF2-40B4-BE49-F238E27FC236}">
                <a16:creationId xmlns:a16="http://schemas.microsoft.com/office/drawing/2014/main" id="{FAC4630C-72A9-83D1-BE38-310554085309}"/>
              </a:ext>
            </a:extLst>
          </p:cNvPr>
          <p:cNvSpPr txBox="1">
            <a:spLocks/>
          </p:cNvSpPr>
          <p:nvPr/>
        </p:nvSpPr>
        <p:spPr>
          <a:xfrm>
            <a:off x="0" y="3602583"/>
            <a:ext cx="12201504" cy="1865126"/>
          </a:xfrm>
          <a:prstGeom prst="rect">
            <a:avLst/>
          </a:prstGeom>
        </p:spPr>
        <p:txBody>
          <a:bodyPr wrap="square"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outerShdw blurRad="32588" sx="102000" sy="102000" algn="ctr">
                    <a:srgbClr val="000000">
                      <a:alpha val="20000"/>
                    </a:srgbClr>
                  </a:outerShdw>
                </a:effectLst>
                <a:uLnTx/>
                <a:uFillTx/>
                <a:latin typeface="Montserrat" pitchFamily="2" charset="77"/>
                <a:ea typeface="+mj-ea"/>
                <a:cs typeface="Helvetica Neue"/>
              </a:rPr>
              <a:t>CHILD MARRIAGE </a:t>
            </a:r>
            <a:br>
              <a:rPr kumimoji="0" lang="en-US" sz="4000" b="1" i="0" u="none" strike="noStrike" kern="1200" cap="none" spc="0" normalizeH="0" baseline="0" noProof="0">
                <a:ln>
                  <a:noFill/>
                </a:ln>
                <a:solidFill>
                  <a:srgbClr val="FFFFFF"/>
                </a:solidFill>
                <a:effectLst>
                  <a:outerShdw blurRad="32588" sx="102000" sy="102000" algn="ctr">
                    <a:srgbClr val="000000">
                      <a:alpha val="20000"/>
                    </a:srgbClr>
                  </a:outerShdw>
                </a:effectLst>
                <a:uLnTx/>
                <a:uFillTx/>
                <a:latin typeface="Montserrat" pitchFamily="2" charset="77"/>
                <a:ea typeface="+mj-ea"/>
                <a:cs typeface="Helvetica Neue"/>
              </a:rPr>
            </a:br>
            <a:r>
              <a:rPr kumimoji="0" lang="en-US" sz="4000" b="1" i="0" u="none" strike="noStrike" kern="1200" cap="none" spc="0" normalizeH="0" baseline="0" noProof="0">
                <a:ln>
                  <a:noFill/>
                </a:ln>
                <a:solidFill>
                  <a:srgbClr val="FFFFFF"/>
                </a:solidFill>
                <a:effectLst>
                  <a:outerShdw blurRad="32588" sx="102000" sy="102000" algn="ctr">
                    <a:srgbClr val="000000">
                      <a:alpha val="20000"/>
                    </a:srgbClr>
                  </a:outerShdw>
                </a:effectLst>
                <a:uLnTx/>
                <a:uFillTx/>
                <a:latin typeface="Montserrat" pitchFamily="2" charset="77"/>
                <a:ea typeface="+mj-ea"/>
                <a:cs typeface="Helvetica Neue"/>
              </a:rPr>
              <a:t>AND MENTAL DISTRESS</a:t>
            </a:r>
            <a:br>
              <a:rPr kumimoji="0" lang="en-US" sz="4800" b="1" i="0" u="none" strike="noStrike" kern="1200" cap="none" spc="0" normalizeH="0" baseline="0" noProof="0">
                <a:ln>
                  <a:noFill/>
                </a:ln>
                <a:solidFill>
                  <a:prstClr val="white"/>
                </a:solidFill>
                <a:effectLst/>
                <a:uLnTx/>
                <a:uFillTx/>
                <a:latin typeface="Times New Roman" panose="02020603050405020304" pitchFamily="18" charset="0"/>
                <a:ea typeface="+mj-ea"/>
                <a:cs typeface="Times New Roman" panose="02020603050405020304" pitchFamily="18" charset="0"/>
              </a:rPr>
            </a:br>
            <a:r>
              <a:rPr kumimoji="0" lang="en-US" sz="2400" b="0" i="0" u="none" strike="noStrike" kern="1200" cap="none" spc="0" normalizeH="0" baseline="0" noProof="0">
                <a:ln>
                  <a:noFill/>
                </a:ln>
                <a:solidFill>
                  <a:srgbClr val="FFFFFF"/>
                </a:solidFill>
                <a:effectLst>
                  <a:outerShdw blurRad="32588" sx="102000" sy="102000" algn="ctr">
                    <a:srgbClr val="000000">
                      <a:alpha val="20000"/>
                    </a:srgbClr>
                  </a:outerShdw>
                </a:effectLst>
                <a:uLnTx/>
                <a:uFillTx/>
                <a:latin typeface="Montserrat" pitchFamily="2" charset="77"/>
                <a:ea typeface="+mj-ea"/>
                <a:cs typeface="Helvetica Neue"/>
              </a:rPr>
              <a:t>Multi-country analysis of Violence </a:t>
            </a:r>
            <a:br>
              <a:rPr kumimoji="0" lang="en-US" sz="2400" b="0" i="0" u="none" strike="noStrike" kern="1200" cap="none" spc="0" normalizeH="0" baseline="0" noProof="0">
                <a:ln>
                  <a:noFill/>
                </a:ln>
                <a:solidFill>
                  <a:srgbClr val="FFFFFF"/>
                </a:solidFill>
                <a:effectLst>
                  <a:outerShdw blurRad="32588" sx="102000" sy="102000" algn="ctr">
                    <a:srgbClr val="000000">
                      <a:alpha val="20000"/>
                    </a:srgbClr>
                  </a:outerShdw>
                </a:effectLst>
                <a:uLnTx/>
                <a:uFillTx/>
                <a:latin typeface="Montserrat" pitchFamily="2" charset="77"/>
                <a:ea typeface="+mj-ea"/>
                <a:cs typeface="Helvetica Neue"/>
              </a:rPr>
            </a:br>
            <a:r>
              <a:rPr kumimoji="0" lang="en-US" sz="2400" b="0" i="0" u="none" strike="noStrike" kern="1200" cap="none" spc="0" normalizeH="0" baseline="0" noProof="0">
                <a:ln>
                  <a:noFill/>
                </a:ln>
                <a:solidFill>
                  <a:srgbClr val="FFFFFF"/>
                </a:solidFill>
                <a:effectLst>
                  <a:outerShdw blurRad="32588" sx="102000" sy="102000" algn="ctr">
                    <a:srgbClr val="000000">
                      <a:alpha val="20000"/>
                    </a:srgbClr>
                  </a:outerShdw>
                </a:effectLst>
                <a:uLnTx/>
                <a:uFillTx/>
                <a:latin typeface="Montserrat" pitchFamily="2" charset="77"/>
                <a:ea typeface="+mj-ea"/>
                <a:cs typeface="Helvetica Neue"/>
              </a:rPr>
              <a:t>Against Children and Youth Surveys</a:t>
            </a:r>
          </a:p>
        </p:txBody>
      </p:sp>
      <p:sp>
        <p:nvSpPr>
          <p:cNvPr id="18" name="Subtitle 2">
            <a:extLst>
              <a:ext uri="{FF2B5EF4-FFF2-40B4-BE49-F238E27FC236}">
                <a16:creationId xmlns:a16="http://schemas.microsoft.com/office/drawing/2014/main" id="{386032FE-7129-7520-40C5-167D2B790986}"/>
              </a:ext>
            </a:extLst>
          </p:cNvPr>
          <p:cNvSpPr>
            <a:spLocks noGrp="1"/>
          </p:cNvSpPr>
          <p:nvPr>
            <p:ph type="subTitle" idx="4294967295"/>
          </p:nvPr>
        </p:nvSpPr>
        <p:spPr>
          <a:xfrm>
            <a:off x="136065" y="6236042"/>
            <a:ext cx="10700269" cy="507831"/>
          </a:xfrm>
          <a:prstGeom prst="rect">
            <a:avLst/>
          </a:prstGeom>
        </p:spPr>
        <p:txBody>
          <a:bodyPr>
            <a:spAutoFit/>
          </a:bodyPr>
          <a:lstStyle/>
          <a:p>
            <a:pPr marL="0" indent="0">
              <a:lnSpc>
                <a:spcPct val="100000"/>
              </a:lnSpc>
              <a:spcBef>
                <a:spcPts val="0"/>
              </a:spcBef>
              <a:buNone/>
            </a:pPr>
            <a:r>
              <a:rPr lang="en-GB" sz="900" b="1">
                <a:solidFill>
                  <a:schemeClr val="tx1">
                    <a:lumMod val="75000"/>
                    <a:lumOff val="25000"/>
                  </a:schemeClr>
                </a:solidFill>
                <a:latin typeface="Montserrat" panose="00000500000000000000" pitchFamily="2" charset="0"/>
                <a:cs typeface="Arial" panose="020B0604020202020204" pitchFamily="34" charset="0"/>
              </a:rPr>
              <a:t>OLOLADE JULIUS BARUWA, PHD</a:t>
            </a:r>
          </a:p>
          <a:p>
            <a:pPr marL="0" indent="0">
              <a:lnSpc>
                <a:spcPct val="100000"/>
              </a:lnSpc>
              <a:spcBef>
                <a:spcPts val="0"/>
              </a:spcBef>
              <a:buNone/>
            </a:pPr>
            <a:r>
              <a:rPr lang="en-GB" sz="900">
                <a:solidFill>
                  <a:schemeClr val="tx1">
                    <a:lumMod val="75000"/>
                    <a:lumOff val="25000"/>
                  </a:schemeClr>
                </a:solidFill>
                <a:latin typeface="Montserrat" panose="00000500000000000000" pitchFamily="2" charset="0"/>
                <a:cs typeface="Arial" panose="020B0604020202020204" pitchFamily="34" charset="0"/>
              </a:rPr>
              <a:t>Post-doctoral Research Fellow, University of Cape Town, with A/Prof Elona Toska, Dr </a:t>
            </a:r>
            <a:r>
              <a:rPr lang="en-GB" sz="900" err="1">
                <a:solidFill>
                  <a:schemeClr val="tx1">
                    <a:lumMod val="75000"/>
                    <a:lumOff val="25000"/>
                  </a:schemeClr>
                </a:solidFill>
                <a:latin typeface="Montserrat" panose="00000500000000000000" pitchFamily="2" charset="0"/>
                <a:cs typeface="Arial" panose="020B0604020202020204" pitchFamily="34" charset="0"/>
              </a:rPr>
              <a:t>Bolade</a:t>
            </a:r>
            <a:r>
              <a:rPr lang="en-GB" sz="900">
                <a:solidFill>
                  <a:schemeClr val="tx1">
                    <a:lumMod val="75000"/>
                    <a:lumOff val="25000"/>
                  </a:schemeClr>
                </a:solidFill>
                <a:latin typeface="Montserrat" panose="00000500000000000000" pitchFamily="2" charset="0"/>
                <a:cs typeface="Arial" panose="020B0604020202020204" pitchFamily="34" charset="0"/>
              </a:rPr>
              <a:t> </a:t>
            </a:r>
            <a:r>
              <a:rPr lang="en-GB" sz="900" err="1">
                <a:solidFill>
                  <a:schemeClr val="tx1">
                    <a:lumMod val="75000"/>
                    <a:lumOff val="25000"/>
                  </a:schemeClr>
                </a:solidFill>
                <a:latin typeface="Montserrat" panose="00000500000000000000" pitchFamily="2" charset="0"/>
                <a:cs typeface="Arial" panose="020B0604020202020204" pitchFamily="34" charset="0"/>
              </a:rPr>
              <a:t>Banougnin</a:t>
            </a:r>
            <a:r>
              <a:rPr lang="en-GB" sz="900">
                <a:solidFill>
                  <a:schemeClr val="tx1">
                    <a:lumMod val="75000"/>
                    <a:lumOff val="25000"/>
                  </a:schemeClr>
                </a:solidFill>
                <a:latin typeface="Montserrat" panose="00000500000000000000" pitchFamily="2" charset="0"/>
                <a:cs typeface="Arial" panose="020B0604020202020204" pitchFamily="34" charset="0"/>
              </a:rPr>
              <a:t> &amp; Dr Rachel Yates</a:t>
            </a:r>
          </a:p>
          <a:p>
            <a:pPr marL="0" indent="0">
              <a:lnSpc>
                <a:spcPct val="100000"/>
              </a:lnSpc>
              <a:spcBef>
                <a:spcPts val="0"/>
              </a:spcBef>
              <a:buNone/>
            </a:pPr>
            <a:r>
              <a:rPr lang="en-ZA" sz="900">
                <a:solidFill>
                  <a:schemeClr val="tx1">
                    <a:lumMod val="75000"/>
                    <a:lumOff val="25000"/>
                  </a:schemeClr>
                </a:solidFill>
                <a:latin typeface="Montserrat" panose="00000500000000000000" pitchFamily="2" charset="0"/>
                <a:cs typeface="Arial" panose="020B0604020202020204" pitchFamily="34" charset="0"/>
                <a:hlinkClick r:id="rId6">
                  <a:extLst>
                    <a:ext uri="{A12FA001-AC4F-418D-AE19-62706E023703}">
                      <ahyp:hlinkClr xmlns:ahyp="http://schemas.microsoft.com/office/drawing/2018/hyperlinkcolor" val="tx"/>
                    </a:ext>
                  </a:extLst>
                </a:hlinkClick>
              </a:rPr>
              <a:t>Julius.Baruwa@acceleratehub.org</a:t>
            </a:r>
            <a:r>
              <a:rPr lang="en-ZA" sz="900">
                <a:solidFill>
                  <a:schemeClr val="tx1">
                    <a:lumMod val="75000"/>
                    <a:lumOff val="25000"/>
                  </a:schemeClr>
                </a:solidFill>
                <a:latin typeface="Montserrat" panose="00000500000000000000" pitchFamily="2" charset="0"/>
                <a:cs typeface="Arial" panose="020B0604020202020204" pitchFamily="34" charset="0"/>
              </a:rPr>
              <a:t>, </a:t>
            </a:r>
            <a:r>
              <a:rPr lang="en-GB" sz="900">
                <a:solidFill>
                  <a:schemeClr val="tx1">
                    <a:lumMod val="75000"/>
                    <a:lumOff val="25000"/>
                  </a:schemeClr>
                </a:solidFill>
                <a:latin typeface="Montserrat" panose="00000500000000000000" pitchFamily="2" charset="0"/>
                <a:cs typeface="Arial" panose="020B0604020202020204" pitchFamily="34" charset="0"/>
                <a:hlinkClick r:id="rId7">
                  <a:extLst>
                    <a:ext uri="{A12FA001-AC4F-418D-AE19-62706E023703}">
                      <ahyp:hlinkClr xmlns:ahyp="http://schemas.microsoft.com/office/drawing/2018/hyperlinkcolor" val="tx"/>
                    </a:ext>
                  </a:extLst>
                </a:hlinkClick>
              </a:rPr>
              <a:t>Elona.Toska@uct.act.ca</a:t>
            </a:r>
            <a:r>
              <a:rPr lang="en-GB" sz="900">
                <a:solidFill>
                  <a:schemeClr val="tx1">
                    <a:lumMod val="75000"/>
                    <a:lumOff val="25000"/>
                  </a:schemeClr>
                </a:solidFill>
                <a:latin typeface="Montserrat" panose="00000500000000000000" pitchFamily="2" charset="0"/>
                <a:cs typeface="Arial" panose="020B0604020202020204" pitchFamily="34" charset="0"/>
              </a:rPr>
              <a:t> &amp; </a:t>
            </a:r>
            <a:r>
              <a:rPr lang="en-GB" sz="900">
                <a:solidFill>
                  <a:schemeClr val="tx1">
                    <a:lumMod val="75000"/>
                    <a:lumOff val="25000"/>
                  </a:schemeClr>
                </a:solidFill>
                <a:latin typeface="Montserrat" panose="00000500000000000000" pitchFamily="2" charset="0"/>
                <a:cs typeface="Arial" panose="020B0604020202020204" pitchFamily="34" charset="0"/>
                <a:hlinkClick r:id="rId8">
                  <a:extLst>
                    <a:ext uri="{A12FA001-AC4F-418D-AE19-62706E023703}">
                      <ahyp:hlinkClr xmlns:ahyp="http://schemas.microsoft.com/office/drawing/2018/hyperlinkcolor" val="tx"/>
                    </a:ext>
                  </a:extLst>
                </a:hlinkClick>
              </a:rPr>
              <a:t>rachel.yates@acceleratehub.org</a:t>
            </a:r>
            <a:r>
              <a:rPr lang="en-GB" sz="900">
                <a:solidFill>
                  <a:schemeClr val="tx1">
                    <a:lumMod val="75000"/>
                    <a:lumOff val="25000"/>
                  </a:schemeClr>
                </a:solidFill>
                <a:latin typeface="Montserrat" panose="00000500000000000000" pitchFamily="2" charset="0"/>
                <a:cs typeface="Arial" panose="020B0604020202020204" pitchFamily="34" charset="0"/>
              </a:rPr>
              <a:t> </a:t>
            </a:r>
          </a:p>
        </p:txBody>
      </p:sp>
    </p:spTree>
    <p:extLst>
      <p:ext uri="{BB962C8B-B14F-4D97-AF65-F5344CB8AC3E}">
        <p14:creationId xmlns:p14="http://schemas.microsoft.com/office/powerpoint/2010/main" val="886871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159">
            <a:extLst>
              <a:ext uri="{FF2B5EF4-FFF2-40B4-BE49-F238E27FC236}">
                <a16:creationId xmlns:a16="http://schemas.microsoft.com/office/drawing/2014/main" id="{82B0C96E-6C79-BB9A-C790-C68C4AD0C181}"/>
              </a:ext>
            </a:extLst>
          </p:cNvPr>
          <p:cNvPicPr>
            <a:picLocks noChangeAspect="1"/>
          </p:cNvPicPr>
          <p:nvPr/>
        </p:nvPicPr>
        <p:blipFill>
          <a:blip r:embed="rId2"/>
          <a:stretch>
            <a:fillRect/>
          </a:stretch>
        </p:blipFill>
        <p:spPr>
          <a:xfrm>
            <a:off x="8452136" y="108223"/>
            <a:ext cx="3371625" cy="4049656"/>
          </a:xfrm>
          <a:prstGeom prst="rect">
            <a:avLst/>
          </a:prstGeom>
        </p:spPr>
      </p:pic>
      <p:sp>
        <p:nvSpPr>
          <p:cNvPr id="3" name="Content Placeholder 2">
            <a:extLst>
              <a:ext uri="{FF2B5EF4-FFF2-40B4-BE49-F238E27FC236}">
                <a16:creationId xmlns:a16="http://schemas.microsoft.com/office/drawing/2014/main" id="{BBF5D0CC-7D65-62DA-A4DB-C494496EADCC}"/>
              </a:ext>
            </a:extLst>
          </p:cNvPr>
          <p:cNvSpPr>
            <a:spLocks noGrp="1"/>
          </p:cNvSpPr>
          <p:nvPr>
            <p:ph idx="4294967295"/>
          </p:nvPr>
        </p:nvSpPr>
        <p:spPr>
          <a:xfrm>
            <a:off x="290348" y="884647"/>
            <a:ext cx="7724934" cy="1154744"/>
          </a:xfrm>
          <a:prstGeom prst="rect">
            <a:avLst/>
          </a:prstGeom>
        </p:spPr>
        <p:txBody>
          <a:bodyPr/>
          <a:lstStyle/>
          <a:p>
            <a:pPr marL="0" indent="0">
              <a:buNone/>
            </a:pPr>
            <a:r>
              <a:rPr lang="en-US" sz="2400">
                <a:solidFill>
                  <a:schemeClr val="tx1">
                    <a:lumMod val="75000"/>
                    <a:lumOff val="25000"/>
                  </a:schemeClr>
                </a:solidFill>
                <a:latin typeface="Montserrat Medium" pitchFamily="2" charset="77"/>
                <a:cs typeface="Arial" panose="020B0604020202020204" pitchFamily="34" charset="0"/>
              </a:rPr>
              <a:t>What is the relationship between child marriage and mental distress in young women (18-24 years) in Lesotho, Namibia, and Zimbabwe?</a:t>
            </a:r>
          </a:p>
        </p:txBody>
      </p:sp>
      <p:graphicFrame>
        <p:nvGraphicFramePr>
          <p:cNvPr id="9" name="Table 9">
            <a:extLst>
              <a:ext uri="{FF2B5EF4-FFF2-40B4-BE49-F238E27FC236}">
                <a16:creationId xmlns:a16="http://schemas.microsoft.com/office/drawing/2014/main" id="{2A520633-8C94-271B-A9B3-B1B58A9DA5BB}"/>
              </a:ext>
            </a:extLst>
          </p:cNvPr>
          <p:cNvGraphicFramePr>
            <a:graphicFrameLocks noGrp="1"/>
          </p:cNvGraphicFramePr>
          <p:nvPr/>
        </p:nvGraphicFramePr>
        <p:xfrm>
          <a:off x="7862219" y="4043842"/>
          <a:ext cx="4067860" cy="1854200"/>
        </p:xfrm>
        <a:graphic>
          <a:graphicData uri="http://schemas.openxmlformats.org/drawingml/2006/table">
            <a:tbl>
              <a:tblPr firstRow="1" bandRow="1">
                <a:tableStyleId>{68D230F3-CF80-4859-8CE7-A43EE81993B5}</a:tableStyleId>
              </a:tblPr>
              <a:tblGrid>
                <a:gridCol w="2033930">
                  <a:extLst>
                    <a:ext uri="{9D8B030D-6E8A-4147-A177-3AD203B41FA5}">
                      <a16:colId xmlns:a16="http://schemas.microsoft.com/office/drawing/2014/main" val="2020430231"/>
                    </a:ext>
                  </a:extLst>
                </a:gridCol>
                <a:gridCol w="2033930">
                  <a:extLst>
                    <a:ext uri="{9D8B030D-6E8A-4147-A177-3AD203B41FA5}">
                      <a16:colId xmlns:a16="http://schemas.microsoft.com/office/drawing/2014/main" val="112790586"/>
                    </a:ext>
                  </a:extLst>
                </a:gridCol>
              </a:tblGrid>
              <a:tr h="370840">
                <a:tc>
                  <a:txBody>
                    <a:bodyPr/>
                    <a:lstStyle/>
                    <a:p>
                      <a:r>
                        <a:rPr lang="en-US" sz="1600" b="1" i="0">
                          <a:solidFill>
                            <a:schemeClr val="bg1"/>
                          </a:solidFill>
                          <a:latin typeface="Montserrat" pitchFamily="2" charset="77"/>
                          <a:cs typeface="Arial" panose="020B0604020202020204" pitchFamily="34" charset="0"/>
                        </a:rPr>
                        <a:t>Country - year</a:t>
                      </a:r>
                    </a:p>
                  </a:txBody>
                  <a:tcPr>
                    <a:lnL>
                      <a:noFill/>
                    </a:lnL>
                    <a:lnR w="3175" cap="flat" cmpd="sng" algn="ctr">
                      <a:solidFill>
                        <a:schemeClr val="tx1"/>
                      </a:solidFill>
                      <a:prstDash val="solid"/>
                      <a:round/>
                      <a:headEnd type="none" w="med" len="med"/>
                      <a:tailEnd type="none" w="med" len="med"/>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ADA"/>
                    </a:solidFill>
                  </a:tcPr>
                </a:tc>
                <a:tc>
                  <a:txBody>
                    <a:bodyPr/>
                    <a:lstStyle/>
                    <a:p>
                      <a:r>
                        <a:rPr lang="en-US" sz="1600" b="1" i="0">
                          <a:solidFill>
                            <a:schemeClr val="bg1"/>
                          </a:solidFill>
                          <a:latin typeface="Montserrat" pitchFamily="2" charset="77"/>
                          <a:cs typeface="Arial" panose="020B0604020202020204" pitchFamily="34" charset="0"/>
                        </a:rPr>
                        <a:t># Young women</a:t>
                      </a:r>
                    </a:p>
                  </a:txBody>
                  <a:tcPr>
                    <a:lnL w="3175" cap="flat" cmpd="sng" algn="ctr">
                      <a:solidFill>
                        <a:schemeClr val="tx1"/>
                      </a:solidFill>
                      <a:prstDash val="solid"/>
                      <a:round/>
                      <a:headEnd type="none" w="med" len="med"/>
                      <a:tailEnd type="none" w="med" len="med"/>
                    </a:lnL>
                    <a:lnR>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ADA"/>
                    </a:solidFill>
                  </a:tcPr>
                </a:tc>
                <a:extLst>
                  <a:ext uri="{0D108BD9-81ED-4DB2-BD59-A6C34878D82A}">
                    <a16:rowId xmlns:a16="http://schemas.microsoft.com/office/drawing/2014/main" val="1224794799"/>
                  </a:ext>
                </a:extLst>
              </a:tr>
              <a:tr h="370840">
                <a:tc>
                  <a:txBody>
                    <a:bodyPr/>
                    <a:lstStyle/>
                    <a:p>
                      <a:r>
                        <a:rPr lang="en-US" sz="1600" b="0" i="0">
                          <a:solidFill>
                            <a:schemeClr val="tx1">
                              <a:lumMod val="75000"/>
                              <a:lumOff val="25000"/>
                            </a:schemeClr>
                          </a:solidFill>
                          <a:latin typeface="Montserrat" pitchFamily="2" charset="77"/>
                          <a:cs typeface="Arial" panose="020B0604020202020204" pitchFamily="34" charset="0"/>
                        </a:rPr>
                        <a:t>Lesotho 2018</a:t>
                      </a:r>
                    </a:p>
                  </a:txBody>
                  <a:tcPr>
                    <a:lnL>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p>
                      <a:r>
                        <a:rPr lang="en-US" sz="1600" b="0" i="0">
                          <a:solidFill>
                            <a:schemeClr val="tx1">
                              <a:lumMod val="75000"/>
                              <a:lumOff val="25000"/>
                            </a:schemeClr>
                          </a:solidFill>
                          <a:latin typeface="Montserrat" pitchFamily="2" charset="77"/>
                          <a:cs typeface="Arial" panose="020B0604020202020204" pitchFamily="34" charset="0"/>
                        </a:rPr>
                        <a:t>3. 690</a:t>
                      </a:r>
                    </a:p>
                  </a:txBody>
                  <a:tcPr>
                    <a:lnL w="3175" cap="flat" cmpd="sng" algn="ctr">
                      <a:solidFill>
                        <a:schemeClr val="tx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extLst>
                  <a:ext uri="{0D108BD9-81ED-4DB2-BD59-A6C34878D82A}">
                    <a16:rowId xmlns:a16="http://schemas.microsoft.com/office/drawing/2014/main" val="1646296"/>
                  </a:ext>
                </a:extLst>
              </a:tr>
              <a:tr h="370840">
                <a:tc>
                  <a:txBody>
                    <a:bodyPr/>
                    <a:lstStyle/>
                    <a:p>
                      <a:r>
                        <a:rPr lang="en-US" sz="1600" b="0" i="0">
                          <a:solidFill>
                            <a:schemeClr val="tx1">
                              <a:lumMod val="75000"/>
                              <a:lumOff val="25000"/>
                            </a:schemeClr>
                          </a:solidFill>
                          <a:latin typeface="Montserrat" pitchFamily="2" charset="77"/>
                          <a:cs typeface="Arial" panose="020B0604020202020204" pitchFamily="34" charset="0"/>
                        </a:rPr>
                        <a:t>Namibia 2019</a:t>
                      </a:r>
                    </a:p>
                  </a:txBody>
                  <a:tcPr>
                    <a:lnL>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0" i="0">
                          <a:solidFill>
                            <a:schemeClr val="tx1">
                              <a:lumMod val="75000"/>
                              <a:lumOff val="25000"/>
                            </a:schemeClr>
                          </a:solidFill>
                          <a:latin typeface="Montserrat" pitchFamily="2" charset="77"/>
                          <a:cs typeface="Arial" panose="020B0604020202020204" pitchFamily="34" charset="0"/>
                        </a:rPr>
                        <a:t>2,434</a:t>
                      </a:r>
                    </a:p>
                  </a:txBody>
                  <a:tcPr>
                    <a:lnL w="3175" cap="flat" cmpd="sng" algn="ctr">
                      <a:solidFill>
                        <a:schemeClr val="tx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119755"/>
                  </a:ext>
                </a:extLst>
              </a:tr>
              <a:tr h="370840">
                <a:tc>
                  <a:txBody>
                    <a:bodyPr/>
                    <a:lstStyle/>
                    <a:p>
                      <a:r>
                        <a:rPr lang="en-US" sz="1600" b="0" i="0">
                          <a:solidFill>
                            <a:schemeClr val="tx1">
                              <a:lumMod val="75000"/>
                              <a:lumOff val="25000"/>
                            </a:schemeClr>
                          </a:solidFill>
                          <a:latin typeface="Montserrat" pitchFamily="2" charset="77"/>
                          <a:cs typeface="Arial" panose="020B0604020202020204" pitchFamily="34" charset="0"/>
                        </a:rPr>
                        <a:t>Zimbabwe 2017</a:t>
                      </a:r>
                    </a:p>
                  </a:txBody>
                  <a:tcPr>
                    <a:lnL>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20000"/>
                      </a:schemeClr>
                    </a:solidFill>
                  </a:tcPr>
                </a:tc>
                <a:tc>
                  <a:txBody>
                    <a:bodyPr/>
                    <a:lstStyle/>
                    <a:p>
                      <a:r>
                        <a:rPr lang="en-US" sz="1600" b="0" i="0">
                          <a:solidFill>
                            <a:schemeClr val="tx1">
                              <a:lumMod val="75000"/>
                              <a:lumOff val="25000"/>
                            </a:schemeClr>
                          </a:solidFill>
                          <a:latin typeface="Montserrat" pitchFamily="2" charset="77"/>
                          <a:cs typeface="Arial" panose="020B0604020202020204" pitchFamily="34" charset="0"/>
                        </a:rPr>
                        <a:t>4,511</a:t>
                      </a:r>
                    </a:p>
                  </a:txBody>
                  <a:tcPr>
                    <a:lnL w="3175" cap="flat" cmpd="sng" algn="ctr">
                      <a:solidFill>
                        <a:schemeClr val="tx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20000"/>
                      </a:schemeClr>
                    </a:solidFill>
                  </a:tcPr>
                </a:tc>
                <a:extLst>
                  <a:ext uri="{0D108BD9-81ED-4DB2-BD59-A6C34878D82A}">
                    <a16:rowId xmlns:a16="http://schemas.microsoft.com/office/drawing/2014/main" val="930843889"/>
                  </a:ext>
                </a:extLst>
              </a:tr>
              <a:tr h="370840">
                <a:tc>
                  <a:txBody>
                    <a:bodyPr/>
                    <a:lstStyle/>
                    <a:p>
                      <a:r>
                        <a:rPr lang="en-US" sz="1600" b="0" i="0">
                          <a:solidFill>
                            <a:schemeClr val="tx1">
                              <a:lumMod val="75000"/>
                              <a:lumOff val="25000"/>
                            </a:schemeClr>
                          </a:solidFill>
                          <a:latin typeface="Montserrat" pitchFamily="2" charset="77"/>
                          <a:cs typeface="Arial" panose="020B0604020202020204" pitchFamily="34" charset="0"/>
                        </a:rPr>
                        <a:t>Total </a:t>
                      </a:r>
                    </a:p>
                  </a:txBody>
                  <a:tcPr>
                    <a:lnL>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0" i="0">
                          <a:solidFill>
                            <a:schemeClr val="tx1">
                              <a:lumMod val="75000"/>
                              <a:lumOff val="25000"/>
                            </a:schemeClr>
                          </a:solidFill>
                          <a:latin typeface="Montserrat" pitchFamily="2" charset="77"/>
                          <a:cs typeface="Arial" panose="020B0604020202020204" pitchFamily="34" charset="0"/>
                        </a:rPr>
                        <a:t>10, 635</a:t>
                      </a:r>
                    </a:p>
                  </a:txBody>
                  <a:tcPr>
                    <a:lnL w="3175" cap="flat" cmpd="sng" algn="ctr">
                      <a:solidFill>
                        <a:schemeClr val="tx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9229216"/>
                  </a:ext>
                </a:extLst>
              </a:tr>
            </a:tbl>
          </a:graphicData>
        </a:graphic>
      </p:graphicFrame>
      <p:sp>
        <p:nvSpPr>
          <p:cNvPr id="10" name="Rectangle 9">
            <a:extLst>
              <a:ext uri="{FF2B5EF4-FFF2-40B4-BE49-F238E27FC236}">
                <a16:creationId xmlns:a16="http://schemas.microsoft.com/office/drawing/2014/main" id="{0770D59C-088B-FF27-A722-CAC613B5BD22}"/>
              </a:ext>
            </a:extLst>
          </p:cNvPr>
          <p:cNvSpPr/>
          <p:nvPr/>
        </p:nvSpPr>
        <p:spPr>
          <a:xfrm>
            <a:off x="3369203" y="6349051"/>
            <a:ext cx="706955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1" u="none" strike="noStrike" kern="1200" cap="none" spc="0" normalizeH="0" baseline="0" noProof="0">
                <a:ln>
                  <a:noFill/>
                </a:ln>
                <a:solidFill>
                  <a:prstClr val="black">
                    <a:lumMod val="75000"/>
                    <a:lumOff val="25000"/>
                  </a:prstClr>
                </a:solidFill>
                <a:effectLst/>
                <a:uLnTx/>
                <a:uFillTx/>
                <a:latin typeface="Montserrat" pitchFamily="2" charset="77"/>
                <a:ea typeface="+mn-ea"/>
                <a:cs typeface="Arial Narrow" panose="020B0604020202020204" pitchFamily="34" charset="0"/>
              </a:rPr>
              <a:t>References: Burgess et al </a:t>
            </a:r>
            <a:r>
              <a:rPr kumimoji="0" lang="en-GB" sz="800" b="1" i="1" u="none" strike="noStrike" kern="1200" cap="none" spc="0" normalizeH="0" baseline="0" noProof="0" err="1">
                <a:ln>
                  <a:noFill/>
                </a:ln>
                <a:solidFill>
                  <a:prstClr val="black">
                    <a:lumMod val="75000"/>
                    <a:lumOff val="25000"/>
                  </a:prstClr>
                </a:solidFill>
                <a:effectLst/>
                <a:uLnTx/>
                <a:uFillTx/>
                <a:latin typeface="Montserrat" pitchFamily="2" charset="77"/>
                <a:ea typeface="+mn-ea"/>
                <a:cs typeface="Arial Narrow" panose="020B0604020202020204" pitchFamily="34" charset="0"/>
              </a:rPr>
              <a:t>PLoS</a:t>
            </a:r>
            <a:r>
              <a:rPr kumimoji="0" lang="en-GB" sz="800" b="1" i="1" u="none" strike="noStrike" kern="1200" cap="none" spc="0" normalizeH="0" baseline="0" noProof="0">
                <a:ln>
                  <a:noFill/>
                </a:ln>
                <a:solidFill>
                  <a:prstClr val="black">
                    <a:lumMod val="75000"/>
                    <a:lumOff val="25000"/>
                  </a:prstClr>
                </a:solidFill>
                <a:effectLst/>
                <a:uLnTx/>
                <a:uFillTx/>
                <a:latin typeface="Montserrat" pitchFamily="2" charset="77"/>
                <a:ea typeface="+mn-ea"/>
                <a:cs typeface="Arial Narrow" panose="020B0604020202020204" pitchFamily="34" charset="0"/>
              </a:rPr>
              <a:t> ONE 2022. VACS Reports: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1" u="none" strike="noStrike" kern="1200" cap="none" spc="0" normalizeH="0" baseline="0" noProof="0">
                <a:ln>
                  <a:noFill/>
                </a:ln>
                <a:solidFill>
                  <a:prstClr val="black">
                    <a:lumMod val="75000"/>
                    <a:lumOff val="25000"/>
                  </a:prstClr>
                </a:solidFill>
                <a:effectLst/>
                <a:uLnTx/>
                <a:uFillTx/>
                <a:latin typeface="Montserrat" pitchFamily="2" charset="77"/>
                <a:ea typeface="+mn-ea"/>
                <a:cs typeface="Arial Narrow" panose="020B0604020202020204" pitchFamily="34" charset="0"/>
              </a:rPr>
              <a:t>Child marriage, affecting 12 million young women annually, results in mental health challenges, emphasizing the need for comprehensive research and interventions across diverse populations and humanitarian settings</a:t>
            </a:r>
          </a:p>
        </p:txBody>
      </p:sp>
      <p:sp>
        <p:nvSpPr>
          <p:cNvPr id="161" name="Title 1">
            <a:extLst>
              <a:ext uri="{FF2B5EF4-FFF2-40B4-BE49-F238E27FC236}">
                <a16:creationId xmlns:a16="http://schemas.microsoft.com/office/drawing/2014/main" id="{D472D2E0-A4EF-E2DE-8CDE-044715C30BBD}"/>
              </a:ext>
            </a:extLst>
          </p:cNvPr>
          <p:cNvSpPr txBox="1">
            <a:spLocks/>
          </p:cNvSpPr>
          <p:nvPr/>
        </p:nvSpPr>
        <p:spPr>
          <a:xfrm>
            <a:off x="290348" y="2632243"/>
            <a:ext cx="3164206" cy="4280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300" normalizeH="0" baseline="0" noProof="0">
                <a:ln>
                  <a:noFill/>
                </a:ln>
                <a:solidFill>
                  <a:srgbClr val="009AD9"/>
                </a:solidFill>
                <a:effectLst/>
                <a:uLnTx/>
                <a:uFillTx/>
                <a:latin typeface="Montserrat Medium" pitchFamily="2" charset="77"/>
                <a:ea typeface="+mj-ea"/>
                <a:cs typeface="Arial" panose="020B0604020202020204" pitchFamily="34" charset="0"/>
              </a:rPr>
              <a:t>METHODS</a:t>
            </a:r>
          </a:p>
        </p:txBody>
      </p:sp>
      <p:grpSp>
        <p:nvGrpSpPr>
          <p:cNvPr id="162" name="Group 161">
            <a:extLst>
              <a:ext uri="{FF2B5EF4-FFF2-40B4-BE49-F238E27FC236}">
                <a16:creationId xmlns:a16="http://schemas.microsoft.com/office/drawing/2014/main" id="{0A13896F-5333-9784-F8BD-05BD11B167AE}"/>
              </a:ext>
            </a:extLst>
          </p:cNvPr>
          <p:cNvGrpSpPr/>
          <p:nvPr/>
        </p:nvGrpSpPr>
        <p:grpSpPr>
          <a:xfrm>
            <a:off x="290348" y="3325427"/>
            <a:ext cx="6755855" cy="2693044"/>
            <a:chOff x="148015" y="2554879"/>
            <a:chExt cx="9340874" cy="1513349"/>
          </a:xfrm>
        </p:grpSpPr>
        <p:sp>
          <p:nvSpPr>
            <p:cNvPr id="163" name="Content Placeholder 2">
              <a:extLst>
                <a:ext uri="{FF2B5EF4-FFF2-40B4-BE49-F238E27FC236}">
                  <a16:creationId xmlns:a16="http://schemas.microsoft.com/office/drawing/2014/main" id="{E6B795BB-5ADF-392E-FC13-A7BB9F8C886F}"/>
                </a:ext>
              </a:extLst>
            </p:cNvPr>
            <p:cNvSpPr txBox="1">
              <a:spLocks/>
            </p:cNvSpPr>
            <p:nvPr/>
          </p:nvSpPr>
          <p:spPr>
            <a:xfrm>
              <a:off x="148015" y="2554879"/>
              <a:ext cx="4278449" cy="150354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Arial Narrow" panose="020B0604020202020204" pitchFamily="34" charset="0"/>
                </a:rPr>
                <a:t>Sample: </a:t>
              </a:r>
              <a:r>
                <a:rPr kumimoji="0" lang="en-GB" sz="16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Arial Narrow" panose="020B0604020202020204" pitchFamily="34" charset="0"/>
                </a:rPr>
                <a:t> 18-24-year-old young women, responding to VACS in Lesotho, Namibia, and Zimbabwe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Arial Narrow" panose="020B0604020202020204" pitchFamily="34" charset="0"/>
                </a:rPr>
                <a:t>Outcome:</a:t>
              </a:r>
              <a:r>
                <a:rPr kumimoji="0" lang="en-GB" sz="16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Arial Narrow" panose="020B0604020202020204" pitchFamily="34" charset="0"/>
                </a:rPr>
                <a:t> mental distress in the past month </a:t>
              </a:r>
              <a:r>
                <a:rPr kumimoji="0" lang="en-GB" sz="1200" b="0" i="1" u="none" strike="noStrike" kern="1200" cap="none" spc="0" normalizeH="0" baseline="0" noProof="0">
                  <a:ln>
                    <a:noFill/>
                  </a:ln>
                  <a:solidFill>
                    <a:prstClr val="black">
                      <a:lumMod val="75000"/>
                      <a:lumOff val="25000"/>
                    </a:prstClr>
                  </a:solidFill>
                  <a:effectLst/>
                  <a:uLnTx/>
                  <a:uFillTx/>
                  <a:latin typeface="Montserrat" pitchFamily="2" charset="77"/>
                  <a:ea typeface="+mn-ea"/>
                  <a:cs typeface="Arial Narrow" panose="020B0604020202020204" pitchFamily="34" charset="0"/>
                </a:rPr>
                <a:t>(measured using Kessler Psychological Distress Scale).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Arial Narrow" panose="020B0604020202020204" pitchFamily="34" charset="0"/>
                </a:rPr>
                <a:t>Independent variable:</a:t>
              </a:r>
              <a:r>
                <a:rPr kumimoji="0" lang="en-GB" sz="16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Arial Narrow" panose="020B0604020202020204" pitchFamily="34" charset="0"/>
                </a:rPr>
                <a:t> Child marriage (&lt;18), Marriage 18+, never married</a:t>
              </a:r>
            </a:p>
          </p:txBody>
        </p:sp>
        <p:sp>
          <p:nvSpPr>
            <p:cNvPr id="164" name="Content Placeholder 2">
              <a:extLst>
                <a:ext uri="{FF2B5EF4-FFF2-40B4-BE49-F238E27FC236}">
                  <a16:creationId xmlns:a16="http://schemas.microsoft.com/office/drawing/2014/main" id="{73CADA74-A9F4-44D3-BF0C-F104856D16B7}"/>
                </a:ext>
              </a:extLst>
            </p:cNvPr>
            <p:cNvSpPr txBox="1">
              <a:spLocks/>
            </p:cNvSpPr>
            <p:nvPr/>
          </p:nvSpPr>
          <p:spPr>
            <a:xfrm>
              <a:off x="5030473" y="2554879"/>
              <a:ext cx="4458416" cy="15133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Arial Narrow" panose="020B0604020202020204" pitchFamily="34" charset="0"/>
                </a:rPr>
                <a:t>Analyses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Arial Narrow" panose="020B0604020202020204" pitchFamily="34" charset="0"/>
                </a:rPr>
                <a:t>Multivariable logistic regression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Arial Narrow" panose="020B0604020202020204" pitchFamily="34" charset="0"/>
                </a:rPr>
                <a:t>Child marriage and mental distress, adjusting for covariates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Arial Narrow" panose="020B0604020202020204" pitchFamily="34" charset="0"/>
                </a:rPr>
                <a:t>Estimate predicted probabilities of mental distress by marital status (3 groups)</a:t>
              </a:r>
            </a:p>
          </p:txBody>
        </p:sp>
      </p:grpSp>
      <p:cxnSp>
        <p:nvCxnSpPr>
          <p:cNvPr id="167" name="Straight Connector 166">
            <a:extLst>
              <a:ext uri="{FF2B5EF4-FFF2-40B4-BE49-F238E27FC236}">
                <a16:creationId xmlns:a16="http://schemas.microsoft.com/office/drawing/2014/main" id="{30966080-A535-5713-047B-EE42F0560AD9}"/>
              </a:ext>
            </a:extLst>
          </p:cNvPr>
          <p:cNvCxnSpPr/>
          <p:nvPr/>
        </p:nvCxnSpPr>
        <p:spPr>
          <a:xfrm>
            <a:off x="3629412" y="3325427"/>
            <a:ext cx="0" cy="2451665"/>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126DD1C-8A11-BD5B-774F-3776C5278191}"/>
              </a:ext>
            </a:extLst>
          </p:cNvPr>
          <p:cNvSpPr txBox="1"/>
          <p:nvPr/>
        </p:nvSpPr>
        <p:spPr>
          <a:xfrm>
            <a:off x="293845" y="286635"/>
            <a:ext cx="8066384"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300" normalizeH="0" baseline="0" noProof="0">
                <a:ln>
                  <a:noFill/>
                </a:ln>
                <a:solidFill>
                  <a:srgbClr val="009AD9"/>
                </a:solidFill>
                <a:effectLst/>
                <a:uLnTx/>
                <a:uFillTx/>
                <a:latin typeface="Montserrat Medium" pitchFamily="2" charset="77"/>
                <a:ea typeface="+mn-ea"/>
                <a:cs typeface="Arial" panose="020B0604020202020204" pitchFamily="34" charset="0"/>
              </a:rPr>
              <a:t>RESEARCH QUESTION</a:t>
            </a:r>
          </a:p>
        </p:txBody>
      </p:sp>
    </p:spTree>
    <p:extLst>
      <p:ext uri="{BB962C8B-B14F-4D97-AF65-F5344CB8AC3E}">
        <p14:creationId xmlns:p14="http://schemas.microsoft.com/office/powerpoint/2010/main" val="34947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9C987-8FFA-2A34-6CEE-7945E28D46C5}"/>
              </a:ext>
            </a:extLst>
          </p:cNvPr>
          <p:cNvSpPr>
            <a:spLocks noGrp="1"/>
          </p:cNvSpPr>
          <p:nvPr>
            <p:ph type="title" idx="4294967295"/>
          </p:nvPr>
        </p:nvSpPr>
        <p:spPr>
          <a:xfrm>
            <a:off x="374806" y="374193"/>
            <a:ext cx="6735184" cy="609581"/>
          </a:xfrm>
          <a:prstGeom prst="rect">
            <a:avLst/>
          </a:prstGeom>
        </p:spPr>
        <p:txBody>
          <a:bodyPr/>
          <a:lstStyle/>
          <a:p>
            <a:r>
              <a:rPr lang="en-GB" sz="3000" b="1" spc="300">
                <a:solidFill>
                  <a:srgbClr val="009AD9"/>
                </a:solidFill>
                <a:latin typeface="Montserrat Medium" pitchFamily="2" charset="77"/>
                <a:ea typeface="+mn-ea"/>
                <a:cs typeface="Arial" panose="020B0604020202020204" pitchFamily="34" charset="0"/>
              </a:rPr>
              <a:t>PRELIMINARY FINDINGS</a:t>
            </a:r>
            <a:endParaRPr lang="en-US" sz="3000" b="1" spc="300">
              <a:solidFill>
                <a:srgbClr val="009AD9"/>
              </a:solidFill>
              <a:latin typeface="Montserrat Medium" pitchFamily="2" charset="77"/>
              <a:ea typeface="+mn-ea"/>
              <a:cs typeface="Arial" panose="020B0604020202020204" pitchFamily="34" charset="0"/>
            </a:endParaRPr>
          </a:p>
        </p:txBody>
      </p:sp>
      <p:graphicFrame>
        <p:nvGraphicFramePr>
          <p:cNvPr id="4" name="Content Placeholder 3">
            <a:extLst>
              <a:ext uri="{FF2B5EF4-FFF2-40B4-BE49-F238E27FC236}">
                <a16:creationId xmlns:a16="http://schemas.microsoft.com/office/drawing/2014/main" id="{BF23EA2E-8057-67B1-A52C-32DEFBADC7C6}"/>
              </a:ext>
            </a:extLst>
          </p:cNvPr>
          <p:cNvGraphicFramePr>
            <a:graphicFrameLocks noGrp="1"/>
          </p:cNvGraphicFramePr>
          <p:nvPr>
            <p:ph idx="4294967295"/>
          </p:nvPr>
        </p:nvGraphicFramePr>
        <p:xfrm>
          <a:off x="456451" y="983774"/>
          <a:ext cx="6858748" cy="4979830"/>
        </p:xfrm>
        <a:graphic>
          <a:graphicData uri="http://schemas.openxmlformats.org/drawingml/2006/table">
            <a:tbl>
              <a:tblPr firstRow="1" firstCol="1" bandRow="1">
                <a:tableStyleId>{5C22544A-7EE6-4342-B048-85BDC9FD1C3A}</a:tableStyleId>
              </a:tblPr>
              <a:tblGrid>
                <a:gridCol w="2247367">
                  <a:extLst>
                    <a:ext uri="{9D8B030D-6E8A-4147-A177-3AD203B41FA5}">
                      <a16:colId xmlns:a16="http://schemas.microsoft.com/office/drawing/2014/main" val="2837156415"/>
                    </a:ext>
                  </a:extLst>
                </a:gridCol>
                <a:gridCol w="1852140">
                  <a:extLst>
                    <a:ext uri="{9D8B030D-6E8A-4147-A177-3AD203B41FA5}">
                      <a16:colId xmlns:a16="http://schemas.microsoft.com/office/drawing/2014/main" val="490988998"/>
                    </a:ext>
                  </a:extLst>
                </a:gridCol>
                <a:gridCol w="705853">
                  <a:extLst>
                    <a:ext uri="{9D8B030D-6E8A-4147-A177-3AD203B41FA5}">
                      <a16:colId xmlns:a16="http://schemas.microsoft.com/office/drawing/2014/main" val="234981871"/>
                    </a:ext>
                  </a:extLst>
                </a:gridCol>
                <a:gridCol w="930442">
                  <a:extLst>
                    <a:ext uri="{9D8B030D-6E8A-4147-A177-3AD203B41FA5}">
                      <a16:colId xmlns:a16="http://schemas.microsoft.com/office/drawing/2014/main" val="4262672740"/>
                    </a:ext>
                  </a:extLst>
                </a:gridCol>
                <a:gridCol w="1122946">
                  <a:extLst>
                    <a:ext uri="{9D8B030D-6E8A-4147-A177-3AD203B41FA5}">
                      <a16:colId xmlns:a16="http://schemas.microsoft.com/office/drawing/2014/main" val="175788739"/>
                    </a:ext>
                  </a:extLst>
                </a:gridCol>
              </a:tblGrid>
              <a:tr h="216514">
                <a:tc>
                  <a:txBody>
                    <a:bodyPr/>
                    <a:lstStyle/>
                    <a:p>
                      <a:pPr marL="0" marR="0" indent="8255" algn="just">
                        <a:spcBef>
                          <a:spcPts val="0"/>
                        </a:spcBef>
                        <a:spcAft>
                          <a:spcPts val="0"/>
                        </a:spcAft>
                      </a:pPr>
                      <a:r>
                        <a:rPr lang="en-US" sz="1200" kern="0">
                          <a:effectLst/>
                          <a:latin typeface="Montserrat" pitchFamily="2" charset="77"/>
                          <a:cs typeface="Arial" panose="020B0604020202020204" pitchFamily="34" charset="0"/>
                        </a:rPr>
                        <a:t> </a:t>
                      </a:r>
                      <a:endParaRPr lang="en-ZA" sz="1200" kern="100">
                        <a:effectLst/>
                        <a:latin typeface="Montserrat" pitchFamily="2" charset="77"/>
                        <a:ea typeface="Calibri" panose="020F0502020204030204" pitchFamily="34" charset="0"/>
                        <a:cs typeface="Arial" panose="020B0604020202020204" pitchFamily="34" charset="0"/>
                      </a:endParaRPr>
                    </a:p>
                  </a:txBody>
                  <a:tcPr marL="68580" marR="68580" marT="0" marB="0">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8255" algn="just">
                        <a:spcBef>
                          <a:spcPts val="0"/>
                        </a:spcBef>
                        <a:spcAft>
                          <a:spcPts val="0"/>
                        </a:spcAft>
                      </a:pPr>
                      <a:endParaRPr lang="en-ZA" sz="1200" kern="100">
                        <a:effectLst/>
                        <a:latin typeface="Montserrat" pitchFamily="2" charset="77"/>
                        <a:ea typeface="Calibri" panose="020F0502020204030204" pitchFamily="34" charset="0"/>
                        <a:cs typeface="Arial" panose="020B0604020202020204" pitchFamily="34" charset="0"/>
                      </a:endParaRPr>
                    </a:p>
                  </a:txBody>
                  <a:tcPr marL="68580" marR="6858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indent="8255" algn="ctr">
                        <a:spcBef>
                          <a:spcPts val="0"/>
                        </a:spcBef>
                        <a:spcAft>
                          <a:spcPts val="0"/>
                        </a:spcAft>
                      </a:pPr>
                      <a:r>
                        <a:rPr lang="en-US" sz="1200" kern="0">
                          <a:effectLst/>
                          <a:latin typeface="Montserrat" pitchFamily="2" charset="77"/>
                          <a:cs typeface="Arial" panose="020B0604020202020204" pitchFamily="34" charset="0"/>
                        </a:rPr>
                        <a:t>Mental distress</a:t>
                      </a:r>
                      <a:endParaRPr lang="en-ZA" sz="1200" kern="100">
                        <a:effectLst/>
                        <a:latin typeface="Montserrat" pitchFamily="2" charset="77"/>
                        <a:ea typeface="Calibri" panose="020F0502020204030204" pitchFamily="34" charset="0"/>
                        <a:cs typeface="Arial" panose="020B0604020202020204" pitchFamily="34" charset="0"/>
                      </a:endParaRPr>
                    </a:p>
                  </a:txBody>
                  <a:tcPr marL="68580" marR="68580" marT="0" marB="0">
                    <a:lnL w="3175" cap="flat" cmpd="sng" algn="ctr">
                      <a:no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ADA"/>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56122955"/>
                  </a:ext>
                </a:extLst>
              </a:tr>
              <a:tr h="216514">
                <a:tc>
                  <a:txBody>
                    <a:bodyPr/>
                    <a:lstStyle/>
                    <a:p>
                      <a:pPr marL="0" marR="0" indent="8255" algn="just">
                        <a:spcBef>
                          <a:spcPts val="0"/>
                        </a:spcBef>
                        <a:spcAft>
                          <a:spcPts val="0"/>
                        </a:spcAft>
                      </a:pPr>
                      <a:r>
                        <a:rPr lang="en-US" sz="1200" kern="0">
                          <a:effectLst/>
                          <a:latin typeface="Montserrat" pitchFamily="2" charset="77"/>
                          <a:cs typeface="Arial" panose="020B0604020202020204" pitchFamily="34" charset="0"/>
                        </a:rPr>
                        <a:t> </a:t>
                      </a:r>
                      <a:endParaRPr lang="en-ZA" sz="1200" kern="100">
                        <a:effectLst/>
                        <a:latin typeface="Montserrat" pitchFamily="2" charset="77"/>
                        <a:ea typeface="Calibri" panose="020F0502020204030204" pitchFamily="34" charset="0"/>
                        <a:cs typeface="Arial" panose="020B0604020202020204" pitchFamily="34" charset="0"/>
                      </a:endParaRPr>
                    </a:p>
                  </a:txBody>
                  <a:tcPr marL="68580" marR="68580" marT="0" marB="0">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8255" algn="just">
                        <a:spcBef>
                          <a:spcPts val="0"/>
                        </a:spcBef>
                        <a:spcAft>
                          <a:spcPts val="0"/>
                        </a:spcAft>
                      </a:pPr>
                      <a:r>
                        <a:rPr lang="en-ZA" sz="1200" kern="100">
                          <a:effectLst/>
                          <a:latin typeface="Montserrat" pitchFamily="2" charset="77"/>
                          <a:ea typeface="Calibri" panose="020F0502020204030204" pitchFamily="34" charset="0"/>
                          <a:cs typeface="Arial" panose="020B0604020202020204" pitchFamily="34" charset="0"/>
                        </a:rPr>
                        <a:t>% among all AGYW</a:t>
                      </a:r>
                    </a:p>
                  </a:txBody>
                  <a:tcPr marL="68580" marR="68580" marT="0" marB="0">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8255" algn="just">
                        <a:spcBef>
                          <a:spcPts val="0"/>
                        </a:spcBef>
                        <a:spcAft>
                          <a:spcPts val="0"/>
                        </a:spcAft>
                      </a:pPr>
                      <a:r>
                        <a:rPr lang="en-US" sz="1200" kern="0">
                          <a:effectLst/>
                          <a:latin typeface="Montserrat" pitchFamily="2" charset="77"/>
                          <a:cs typeface="Arial" panose="020B0604020202020204" pitchFamily="34" charset="0"/>
                        </a:rPr>
                        <a:t>OR </a:t>
                      </a:r>
                      <a:endParaRPr lang="en-ZA" sz="1200" kern="100">
                        <a:effectLst/>
                        <a:latin typeface="Montserrat" pitchFamily="2" charset="77"/>
                        <a:ea typeface="Calibri" panose="020F0502020204030204" pitchFamily="34"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8255" algn="just">
                        <a:spcBef>
                          <a:spcPts val="0"/>
                        </a:spcBef>
                        <a:spcAft>
                          <a:spcPts val="0"/>
                        </a:spcAft>
                      </a:pPr>
                      <a:r>
                        <a:rPr lang="en-US" sz="1200" kern="0">
                          <a:effectLst/>
                          <a:latin typeface="Montserrat" pitchFamily="2" charset="77"/>
                          <a:cs typeface="Arial" panose="020B0604020202020204" pitchFamily="34" charset="0"/>
                        </a:rPr>
                        <a:t>P-value </a:t>
                      </a:r>
                      <a:endParaRPr lang="en-ZA" sz="1200" kern="100">
                        <a:effectLst/>
                        <a:latin typeface="Montserrat" pitchFamily="2" charset="77"/>
                        <a:ea typeface="Calibri" panose="020F0502020204030204" pitchFamily="34"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8255" algn="just">
                        <a:spcBef>
                          <a:spcPts val="0"/>
                        </a:spcBef>
                        <a:spcAft>
                          <a:spcPts val="0"/>
                        </a:spcAft>
                      </a:pPr>
                      <a:r>
                        <a:rPr lang="en-US" sz="1200" kern="0">
                          <a:effectLst/>
                          <a:latin typeface="Montserrat" pitchFamily="2" charset="77"/>
                          <a:cs typeface="Arial" panose="020B0604020202020204" pitchFamily="34" charset="0"/>
                        </a:rPr>
                        <a:t>95% CI</a:t>
                      </a:r>
                      <a:endParaRPr lang="en-ZA" sz="1200" kern="100">
                        <a:effectLst/>
                        <a:latin typeface="Montserrat" pitchFamily="2" charset="77"/>
                        <a:ea typeface="Calibri" panose="020F0502020204030204" pitchFamily="34"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21312982"/>
                  </a:ext>
                </a:extLst>
              </a:tr>
              <a:tr h="866058">
                <a:tc>
                  <a:txBody>
                    <a:bodyPr/>
                    <a:lstStyle/>
                    <a:p>
                      <a:pPr marL="0" marR="0" indent="8255">
                        <a:spcBef>
                          <a:spcPts val="0"/>
                        </a:spcBef>
                        <a:spcAft>
                          <a:spcPts val="0"/>
                        </a:spcAft>
                      </a:pPr>
                      <a:r>
                        <a:rPr lang="en-US" sz="1200" kern="0">
                          <a:effectLst/>
                          <a:latin typeface="Montserrat" pitchFamily="2" charset="77"/>
                          <a:cs typeface="Arial" panose="020B0604020202020204" pitchFamily="34" charset="0"/>
                        </a:rPr>
                        <a:t>MARITAL STATUS </a:t>
                      </a:r>
                      <a:endParaRPr lang="en-ZA" sz="1200" kern="100">
                        <a:effectLst/>
                        <a:latin typeface="Montserrat" pitchFamily="2" charset="77"/>
                        <a:cs typeface="Arial" panose="020B0604020202020204" pitchFamily="34" charset="0"/>
                      </a:endParaRPr>
                    </a:p>
                    <a:p>
                      <a:pPr marL="0" marR="0" indent="8255">
                        <a:spcBef>
                          <a:spcPts val="0"/>
                        </a:spcBef>
                        <a:spcAft>
                          <a:spcPts val="0"/>
                        </a:spcAft>
                      </a:pPr>
                      <a:r>
                        <a:rPr lang="en-US" sz="1200" kern="0">
                          <a:effectLst/>
                          <a:latin typeface="Montserrat" pitchFamily="2" charset="77"/>
                          <a:cs typeface="Arial" panose="020B0604020202020204" pitchFamily="34" charset="0"/>
                        </a:rPr>
                        <a:t>Never married</a:t>
                      </a:r>
                      <a:endParaRPr lang="en-ZA" sz="1200" kern="100">
                        <a:effectLst/>
                        <a:latin typeface="Montserrat" pitchFamily="2" charset="77"/>
                        <a:cs typeface="Arial" panose="020B0604020202020204" pitchFamily="34" charset="0"/>
                      </a:endParaRPr>
                    </a:p>
                    <a:p>
                      <a:pPr marL="0" marR="0" indent="8255">
                        <a:spcBef>
                          <a:spcPts val="0"/>
                        </a:spcBef>
                        <a:spcAft>
                          <a:spcPts val="0"/>
                        </a:spcAft>
                      </a:pPr>
                      <a:r>
                        <a:rPr lang="en-US" sz="1200" kern="0">
                          <a:effectLst/>
                          <a:latin typeface="Montserrat" pitchFamily="2" charset="77"/>
                          <a:cs typeface="Arial" panose="020B0604020202020204" pitchFamily="34" charset="0"/>
                        </a:rPr>
                        <a:t>Married 18+</a:t>
                      </a:r>
                      <a:endParaRPr lang="en-ZA" sz="1200" kern="100">
                        <a:effectLst/>
                        <a:latin typeface="Montserrat" pitchFamily="2" charset="77"/>
                        <a:cs typeface="Arial" panose="020B0604020202020204" pitchFamily="34" charset="0"/>
                      </a:endParaRPr>
                    </a:p>
                    <a:p>
                      <a:pPr marL="0" marR="0" indent="8255">
                        <a:spcBef>
                          <a:spcPts val="0"/>
                        </a:spcBef>
                        <a:spcAft>
                          <a:spcPts val="0"/>
                        </a:spcAft>
                      </a:pPr>
                      <a:r>
                        <a:rPr lang="en-US" sz="1200" kern="0">
                          <a:effectLst/>
                          <a:latin typeface="Montserrat" pitchFamily="2" charset="77"/>
                          <a:ea typeface="Calibri" panose="020F0502020204030204" pitchFamily="34" charset="0"/>
                          <a:cs typeface="Arial" panose="020B0604020202020204" pitchFamily="34" charset="0"/>
                        </a:rPr>
                        <a:t>Child Marriage (&lt;18)</a:t>
                      </a:r>
                      <a:endParaRPr lang="en-ZA" sz="1200" kern="100">
                        <a:effectLst/>
                        <a:latin typeface="Montserrat" pitchFamily="2" charset="77"/>
                        <a:ea typeface="Calibri" panose="020F0502020204030204" pitchFamily="34" charset="0"/>
                        <a:cs typeface="Arial" panose="020B0604020202020204" pitchFamily="34" charset="0"/>
                      </a:endParaRPr>
                    </a:p>
                  </a:txBody>
                  <a:tcPr marL="68580" marR="68580" marT="0" marB="0">
                    <a:lnL w="12700" cmpd="sng">
                      <a:noFill/>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ADA"/>
                    </a:solidFill>
                  </a:tcPr>
                </a:tc>
                <a:tc>
                  <a:txBody>
                    <a:bodyPr/>
                    <a:lstStyle/>
                    <a:p>
                      <a:pPr marL="0" marR="0" indent="8255">
                        <a:spcBef>
                          <a:spcPts val="0"/>
                        </a:spcBef>
                        <a:spcAft>
                          <a:spcPts val="0"/>
                        </a:spcAft>
                      </a:pPr>
                      <a:endParaRPr lang="en-ZA" sz="1200" kern="100">
                        <a:effectLst/>
                        <a:latin typeface="Montserrat" pitchFamily="2" charset="77"/>
                        <a:ea typeface="Calibri" panose="020F0502020204030204" pitchFamily="34" charset="0"/>
                        <a:cs typeface="Arial" panose="020B0604020202020204" pitchFamily="34" charset="0"/>
                      </a:endParaRPr>
                    </a:p>
                    <a:p>
                      <a:pPr marL="0" marR="0" indent="8255">
                        <a:spcBef>
                          <a:spcPts val="0"/>
                        </a:spcBef>
                        <a:spcAft>
                          <a:spcPts val="0"/>
                        </a:spcAft>
                      </a:pPr>
                      <a:r>
                        <a:rPr lang="en-ZA" sz="1200" kern="100">
                          <a:effectLst/>
                          <a:latin typeface="Montserrat" pitchFamily="2" charset="77"/>
                          <a:ea typeface="Calibri" panose="020F0502020204030204" pitchFamily="34" charset="0"/>
                          <a:cs typeface="Arial" panose="020B0604020202020204" pitchFamily="34" charset="0"/>
                        </a:rPr>
                        <a:t>12.0%</a:t>
                      </a:r>
                    </a:p>
                    <a:p>
                      <a:pPr marL="0" marR="0" indent="8255">
                        <a:spcBef>
                          <a:spcPts val="0"/>
                        </a:spcBef>
                        <a:spcAft>
                          <a:spcPts val="0"/>
                        </a:spcAft>
                      </a:pPr>
                      <a:r>
                        <a:rPr lang="en-ZA" sz="1200" kern="100">
                          <a:effectLst/>
                          <a:latin typeface="Montserrat" pitchFamily="2" charset="77"/>
                          <a:ea typeface="Calibri" panose="020F0502020204030204" pitchFamily="34" charset="0"/>
                          <a:cs typeface="Arial" panose="020B0604020202020204" pitchFamily="34" charset="0"/>
                        </a:rPr>
                        <a:t>18.2%</a:t>
                      </a:r>
                    </a:p>
                    <a:p>
                      <a:pPr marL="0" marR="0" indent="8255">
                        <a:spcBef>
                          <a:spcPts val="0"/>
                        </a:spcBef>
                        <a:spcAft>
                          <a:spcPts val="0"/>
                        </a:spcAft>
                      </a:pPr>
                      <a:r>
                        <a:rPr lang="en-ZA" sz="1200" kern="100">
                          <a:effectLst/>
                          <a:latin typeface="Montserrat" pitchFamily="2" charset="77"/>
                          <a:ea typeface="Calibri" panose="020F0502020204030204" pitchFamily="34" charset="0"/>
                          <a:cs typeface="Arial" panose="020B0604020202020204" pitchFamily="34" charset="0"/>
                        </a:rPr>
                        <a:t>23.7%</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8255" algn="just">
                        <a:spcBef>
                          <a:spcPts val="0"/>
                        </a:spcBef>
                        <a:spcAft>
                          <a:spcPts val="0"/>
                        </a:spcAft>
                      </a:pPr>
                      <a:r>
                        <a:rPr lang="en-US" sz="1200" kern="0">
                          <a:effectLst/>
                          <a:latin typeface="Montserrat" pitchFamily="2" charset="77"/>
                          <a:cs typeface="Arial" panose="020B0604020202020204" pitchFamily="34" charset="0"/>
                        </a:rPr>
                        <a:t> </a:t>
                      </a:r>
                      <a:endParaRPr lang="en-ZA" sz="1200" kern="100">
                        <a:effectLst/>
                        <a:latin typeface="Montserrat" pitchFamily="2" charset="77"/>
                        <a:cs typeface="Arial" panose="020B0604020202020204" pitchFamily="34" charset="0"/>
                      </a:endParaRPr>
                    </a:p>
                    <a:p>
                      <a:pPr marL="0" marR="0" indent="8255" algn="just">
                        <a:spcBef>
                          <a:spcPts val="0"/>
                        </a:spcBef>
                        <a:spcAft>
                          <a:spcPts val="0"/>
                        </a:spcAft>
                      </a:pPr>
                      <a:r>
                        <a:rPr lang="en-US" sz="1200" kern="0">
                          <a:effectLst/>
                          <a:latin typeface="Montserrat" pitchFamily="2" charset="77"/>
                          <a:cs typeface="Arial" panose="020B0604020202020204" pitchFamily="34" charset="0"/>
                        </a:rPr>
                        <a:t>1</a:t>
                      </a:r>
                      <a:endParaRPr lang="en-ZA" sz="1200" kern="100">
                        <a:effectLst/>
                        <a:latin typeface="Montserrat" pitchFamily="2" charset="77"/>
                        <a:cs typeface="Arial" panose="020B0604020202020204" pitchFamily="34" charset="0"/>
                      </a:endParaRPr>
                    </a:p>
                    <a:p>
                      <a:pPr marL="0" marR="0" indent="8255" algn="just">
                        <a:spcBef>
                          <a:spcPts val="0"/>
                        </a:spcBef>
                        <a:spcAft>
                          <a:spcPts val="0"/>
                        </a:spcAft>
                      </a:pPr>
                      <a:r>
                        <a:rPr lang="en-US" sz="1200" kern="0">
                          <a:effectLst/>
                          <a:latin typeface="Montserrat" pitchFamily="2" charset="77"/>
                          <a:cs typeface="Arial" panose="020B0604020202020204" pitchFamily="34" charset="0"/>
                        </a:rPr>
                        <a:t>1.06</a:t>
                      </a:r>
                      <a:endParaRPr lang="en-ZA" sz="1200" kern="100">
                        <a:effectLst/>
                        <a:latin typeface="Montserrat" pitchFamily="2" charset="77"/>
                        <a:cs typeface="Arial" panose="020B0604020202020204" pitchFamily="34" charset="0"/>
                      </a:endParaRPr>
                    </a:p>
                    <a:p>
                      <a:pPr marL="0" marR="0" indent="8255" algn="just">
                        <a:spcBef>
                          <a:spcPts val="0"/>
                        </a:spcBef>
                        <a:spcAft>
                          <a:spcPts val="0"/>
                        </a:spcAft>
                      </a:pPr>
                      <a:r>
                        <a:rPr lang="en-US" sz="1200" kern="0">
                          <a:effectLst/>
                          <a:latin typeface="Montserrat" pitchFamily="2" charset="77"/>
                          <a:cs typeface="Arial" panose="020B0604020202020204" pitchFamily="34" charset="0"/>
                        </a:rPr>
                        <a:t>1.30</a:t>
                      </a:r>
                      <a:endParaRPr lang="en-ZA" sz="1200" kern="100">
                        <a:effectLst/>
                        <a:latin typeface="Montserrat" pitchFamily="2" charset="77"/>
                        <a:ea typeface="Calibri" panose="020F0502020204030204" pitchFamily="34"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8255" algn="just">
                        <a:spcBef>
                          <a:spcPts val="0"/>
                        </a:spcBef>
                        <a:spcAft>
                          <a:spcPts val="0"/>
                        </a:spcAft>
                      </a:pPr>
                      <a:r>
                        <a:rPr lang="en-US" sz="1200" kern="0">
                          <a:effectLst/>
                          <a:latin typeface="Montserrat" pitchFamily="2" charset="77"/>
                          <a:cs typeface="Arial" panose="020B0604020202020204" pitchFamily="34" charset="0"/>
                        </a:rPr>
                        <a:t> </a:t>
                      </a:r>
                      <a:endParaRPr lang="en-ZA" sz="1200" kern="100">
                        <a:effectLst/>
                        <a:latin typeface="Montserrat" pitchFamily="2" charset="77"/>
                        <a:cs typeface="Arial" panose="020B0604020202020204" pitchFamily="34" charset="0"/>
                      </a:endParaRPr>
                    </a:p>
                    <a:p>
                      <a:pPr marL="0" marR="0" indent="8255" algn="just">
                        <a:spcBef>
                          <a:spcPts val="0"/>
                        </a:spcBef>
                        <a:spcAft>
                          <a:spcPts val="0"/>
                        </a:spcAft>
                      </a:pPr>
                      <a:r>
                        <a:rPr lang="en-US" sz="1200" kern="0">
                          <a:effectLst/>
                          <a:latin typeface="Montserrat" pitchFamily="2" charset="77"/>
                          <a:cs typeface="Arial" panose="020B0604020202020204" pitchFamily="34" charset="0"/>
                        </a:rPr>
                        <a:t> </a:t>
                      </a:r>
                      <a:endParaRPr lang="en-ZA" sz="1200" kern="100">
                        <a:effectLst/>
                        <a:latin typeface="Montserrat" pitchFamily="2" charset="77"/>
                        <a:cs typeface="Arial" panose="020B0604020202020204" pitchFamily="34" charset="0"/>
                      </a:endParaRPr>
                    </a:p>
                    <a:p>
                      <a:pPr marL="0" marR="0" indent="8255" algn="just">
                        <a:spcBef>
                          <a:spcPts val="0"/>
                        </a:spcBef>
                        <a:spcAft>
                          <a:spcPts val="0"/>
                        </a:spcAft>
                      </a:pPr>
                      <a:r>
                        <a:rPr lang="en-US" sz="1200" kern="0">
                          <a:effectLst/>
                          <a:latin typeface="Montserrat" pitchFamily="2" charset="77"/>
                          <a:cs typeface="Arial" panose="020B0604020202020204" pitchFamily="34" charset="0"/>
                        </a:rPr>
                        <a:t>0.521</a:t>
                      </a:r>
                      <a:endParaRPr lang="en-ZA" sz="1200" kern="100">
                        <a:effectLst/>
                        <a:latin typeface="Montserrat" pitchFamily="2" charset="77"/>
                        <a:cs typeface="Arial" panose="020B0604020202020204" pitchFamily="34" charset="0"/>
                      </a:endParaRPr>
                    </a:p>
                    <a:p>
                      <a:pPr marL="0" marR="0" indent="8255" algn="just">
                        <a:spcBef>
                          <a:spcPts val="0"/>
                        </a:spcBef>
                        <a:spcAft>
                          <a:spcPts val="0"/>
                        </a:spcAft>
                      </a:pPr>
                      <a:r>
                        <a:rPr lang="en-US" sz="1200" kern="0">
                          <a:effectLst/>
                          <a:latin typeface="Montserrat" pitchFamily="2" charset="77"/>
                          <a:cs typeface="Arial" panose="020B0604020202020204" pitchFamily="34" charset="0"/>
                        </a:rPr>
                        <a:t>0.029</a:t>
                      </a:r>
                      <a:endParaRPr lang="en-ZA" sz="1200" kern="100">
                        <a:effectLst/>
                        <a:latin typeface="Montserrat" pitchFamily="2" charset="77"/>
                        <a:ea typeface="Calibri" panose="020F0502020204030204" pitchFamily="34"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8255" algn="just">
                        <a:spcBef>
                          <a:spcPts val="0"/>
                        </a:spcBef>
                        <a:spcAft>
                          <a:spcPts val="0"/>
                        </a:spcAft>
                      </a:pPr>
                      <a:r>
                        <a:rPr lang="en-US" sz="1200" kern="0">
                          <a:effectLst/>
                          <a:latin typeface="Montserrat" pitchFamily="2" charset="77"/>
                          <a:cs typeface="Arial" panose="020B0604020202020204" pitchFamily="34" charset="0"/>
                        </a:rPr>
                        <a:t> </a:t>
                      </a:r>
                      <a:endParaRPr lang="en-ZA" sz="1200" kern="100">
                        <a:effectLst/>
                        <a:latin typeface="Montserrat" pitchFamily="2" charset="77"/>
                        <a:cs typeface="Arial" panose="020B0604020202020204" pitchFamily="34" charset="0"/>
                      </a:endParaRPr>
                    </a:p>
                    <a:p>
                      <a:pPr marL="0" marR="0" indent="8255" algn="just">
                        <a:spcBef>
                          <a:spcPts val="0"/>
                        </a:spcBef>
                        <a:spcAft>
                          <a:spcPts val="0"/>
                        </a:spcAft>
                      </a:pPr>
                      <a:r>
                        <a:rPr lang="en-US" sz="1200" kern="0">
                          <a:effectLst/>
                          <a:latin typeface="Montserrat" pitchFamily="2" charset="77"/>
                          <a:cs typeface="Arial" panose="020B0604020202020204" pitchFamily="34" charset="0"/>
                        </a:rPr>
                        <a:t> </a:t>
                      </a:r>
                      <a:endParaRPr lang="en-ZA" sz="1200" kern="100">
                        <a:effectLst/>
                        <a:latin typeface="Montserrat" pitchFamily="2" charset="77"/>
                        <a:cs typeface="Arial" panose="020B0604020202020204" pitchFamily="34" charset="0"/>
                      </a:endParaRPr>
                    </a:p>
                    <a:p>
                      <a:pPr marL="0" marR="0" indent="8255" algn="just">
                        <a:spcBef>
                          <a:spcPts val="0"/>
                        </a:spcBef>
                        <a:spcAft>
                          <a:spcPts val="0"/>
                        </a:spcAft>
                      </a:pPr>
                      <a:r>
                        <a:rPr lang="en-US" sz="1200" kern="0">
                          <a:effectLst/>
                          <a:latin typeface="Montserrat" pitchFamily="2" charset="77"/>
                          <a:cs typeface="Arial" panose="020B0604020202020204" pitchFamily="34" charset="0"/>
                        </a:rPr>
                        <a:t>0.88-1.28</a:t>
                      </a:r>
                      <a:endParaRPr lang="en-ZA" sz="1200" kern="100">
                        <a:effectLst/>
                        <a:latin typeface="Montserrat" pitchFamily="2" charset="77"/>
                        <a:cs typeface="Arial" panose="020B0604020202020204" pitchFamily="34" charset="0"/>
                      </a:endParaRPr>
                    </a:p>
                    <a:p>
                      <a:pPr marL="0" marR="0" indent="8255" algn="just">
                        <a:spcBef>
                          <a:spcPts val="0"/>
                        </a:spcBef>
                        <a:spcAft>
                          <a:spcPts val="0"/>
                        </a:spcAft>
                      </a:pPr>
                      <a:r>
                        <a:rPr lang="en-US" sz="1200" kern="0">
                          <a:effectLst/>
                          <a:latin typeface="Montserrat" pitchFamily="2" charset="77"/>
                          <a:cs typeface="Arial" panose="020B0604020202020204" pitchFamily="34" charset="0"/>
                        </a:rPr>
                        <a:t>1.17-1.85*</a:t>
                      </a:r>
                      <a:endParaRPr lang="en-ZA" sz="1200" kern="100">
                        <a:effectLst/>
                        <a:latin typeface="Montserrat" pitchFamily="2" charset="77"/>
                        <a:ea typeface="Calibri" panose="020F0502020204030204" pitchFamily="34"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99847498"/>
                  </a:ext>
                </a:extLst>
              </a:tr>
              <a:tr h="649543">
                <a:tc>
                  <a:txBody>
                    <a:bodyPr/>
                    <a:lstStyle/>
                    <a:p>
                      <a:pPr marL="0" marR="0" indent="8255">
                        <a:spcBef>
                          <a:spcPts val="0"/>
                        </a:spcBef>
                        <a:spcAft>
                          <a:spcPts val="0"/>
                        </a:spcAft>
                      </a:pPr>
                      <a:r>
                        <a:rPr lang="en-US" sz="1200" kern="0">
                          <a:effectLst/>
                          <a:latin typeface="Montserrat" pitchFamily="2" charset="77"/>
                          <a:cs typeface="Arial" panose="020B0604020202020204" pitchFamily="34" charset="0"/>
                        </a:rPr>
                        <a:t>Motherhood</a:t>
                      </a:r>
                    </a:p>
                    <a:p>
                      <a:pPr marL="0" marR="0" indent="8255">
                        <a:spcBef>
                          <a:spcPts val="0"/>
                        </a:spcBef>
                        <a:spcAft>
                          <a:spcPts val="0"/>
                        </a:spcAft>
                      </a:pPr>
                      <a:r>
                        <a:rPr lang="en-US" sz="1200" kern="0">
                          <a:effectLst/>
                          <a:latin typeface="Montserrat" pitchFamily="2" charset="77"/>
                          <a:cs typeface="Arial" panose="020B0604020202020204" pitchFamily="34" charset="0"/>
                        </a:rPr>
                        <a:t>No</a:t>
                      </a:r>
                    </a:p>
                    <a:p>
                      <a:pPr marL="0" marR="0" indent="8255">
                        <a:spcBef>
                          <a:spcPts val="0"/>
                        </a:spcBef>
                        <a:spcAft>
                          <a:spcPts val="0"/>
                        </a:spcAft>
                      </a:pPr>
                      <a:r>
                        <a:rPr lang="en-US" sz="1200" kern="0">
                          <a:effectLst/>
                          <a:latin typeface="Montserrat" pitchFamily="2" charset="77"/>
                          <a:cs typeface="Arial" panose="020B0604020202020204" pitchFamily="34" charset="0"/>
                        </a:rPr>
                        <a:t>Yes </a:t>
                      </a:r>
                      <a:endParaRPr lang="en-ZA" sz="1200" kern="100">
                        <a:effectLst/>
                        <a:latin typeface="Montserrat" pitchFamily="2" charset="77"/>
                        <a:cs typeface="Arial" panose="020B0604020202020204" pitchFamily="34" charset="0"/>
                      </a:endParaRPr>
                    </a:p>
                  </a:txBody>
                  <a:tcPr marL="68580" marR="68580" marT="0" marB="0">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ADA"/>
                    </a:solidFill>
                  </a:tcPr>
                </a:tc>
                <a:tc>
                  <a:txBody>
                    <a:bodyPr/>
                    <a:lstStyle/>
                    <a:p>
                      <a:pPr marL="0" marR="0" indent="8255" algn="just">
                        <a:spcBef>
                          <a:spcPts val="0"/>
                        </a:spcBef>
                        <a:spcAft>
                          <a:spcPts val="0"/>
                        </a:spcAft>
                      </a:pPr>
                      <a:endParaRPr lang="en-ZA" sz="1200" kern="100">
                        <a:effectLst/>
                        <a:latin typeface="Montserrat" pitchFamily="2" charset="77"/>
                        <a:ea typeface="Calibri" panose="020F0502020204030204" pitchFamily="34" charset="0"/>
                        <a:cs typeface="Arial" panose="020B0604020202020204" pitchFamily="34" charset="0"/>
                      </a:endParaRPr>
                    </a:p>
                    <a:p>
                      <a:pPr marL="0" marR="0" indent="8255" algn="just">
                        <a:spcBef>
                          <a:spcPts val="0"/>
                        </a:spcBef>
                        <a:spcAft>
                          <a:spcPts val="0"/>
                        </a:spcAft>
                      </a:pPr>
                      <a:r>
                        <a:rPr lang="en-ZA" sz="1200" kern="100">
                          <a:effectLst/>
                          <a:latin typeface="Montserrat" pitchFamily="2" charset="77"/>
                          <a:ea typeface="Calibri" panose="020F0502020204030204" pitchFamily="34" charset="0"/>
                          <a:cs typeface="Arial" panose="020B0604020202020204" pitchFamily="34" charset="0"/>
                        </a:rPr>
                        <a:t>14.5%</a:t>
                      </a:r>
                    </a:p>
                    <a:p>
                      <a:pPr marL="0" marR="0" indent="8255" algn="just">
                        <a:spcBef>
                          <a:spcPts val="0"/>
                        </a:spcBef>
                        <a:spcAft>
                          <a:spcPts val="0"/>
                        </a:spcAft>
                      </a:pPr>
                      <a:r>
                        <a:rPr lang="en-ZA" sz="1200" kern="100">
                          <a:effectLst/>
                          <a:latin typeface="Montserrat" pitchFamily="2" charset="77"/>
                          <a:ea typeface="Calibri" panose="020F0502020204030204" pitchFamily="34" charset="0"/>
                          <a:cs typeface="Arial" panose="020B0604020202020204" pitchFamily="34" charset="0"/>
                        </a:rPr>
                        <a:t>15.5%</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8255" algn="just">
                        <a:spcBef>
                          <a:spcPts val="0"/>
                        </a:spcBef>
                        <a:spcAft>
                          <a:spcPts val="0"/>
                        </a:spcAft>
                      </a:pPr>
                      <a:r>
                        <a:rPr lang="en-US" sz="1200" kern="0">
                          <a:effectLst/>
                          <a:latin typeface="Montserrat" pitchFamily="2" charset="77"/>
                          <a:cs typeface="Arial" panose="020B0604020202020204" pitchFamily="34" charset="0"/>
                        </a:rPr>
                        <a:t> </a:t>
                      </a:r>
                    </a:p>
                    <a:p>
                      <a:pPr marL="0" marR="0" indent="8255" algn="just">
                        <a:spcBef>
                          <a:spcPts val="0"/>
                        </a:spcBef>
                        <a:spcAft>
                          <a:spcPts val="0"/>
                        </a:spcAft>
                      </a:pPr>
                      <a:r>
                        <a:rPr lang="en-US" sz="1200" kern="0">
                          <a:effectLst/>
                          <a:latin typeface="Montserrat" pitchFamily="2" charset="77"/>
                          <a:cs typeface="Arial" panose="020B0604020202020204" pitchFamily="34" charset="0"/>
                        </a:rPr>
                        <a:t>1</a:t>
                      </a:r>
                    </a:p>
                    <a:p>
                      <a:pPr marL="0" marR="0" indent="8255" algn="just">
                        <a:spcBef>
                          <a:spcPts val="0"/>
                        </a:spcBef>
                        <a:spcAft>
                          <a:spcPts val="0"/>
                        </a:spcAft>
                      </a:pPr>
                      <a:r>
                        <a:rPr lang="en-US" sz="1200" kern="0">
                          <a:effectLst/>
                          <a:latin typeface="Montserrat" pitchFamily="2" charset="77"/>
                          <a:cs typeface="Arial" panose="020B0604020202020204" pitchFamily="34" charset="0"/>
                        </a:rPr>
                        <a:t>0.89</a:t>
                      </a:r>
                      <a:endParaRPr lang="en-ZA" sz="1200" kern="100">
                        <a:effectLst/>
                        <a:latin typeface="Montserrat" pitchFamily="2" charset="77"/>
                        <a:ea typeface="Calibri" panose="020F0502020204030204" pitchFamily="34"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8255" algn="just">
                        <a:spcBef>
                          <a:spcPts val="0"/>
                        </a:spcBef>
                        <a:spcAft>
                          <a:spcPts val="0"/>
                        </a:spcAft>
                      </a:pPr>
                      <a:r>
                        <a:rPr lang="en-US" sz="1200" kern="0">
                          <a:effectLst/>
                          <a:latin typeface="Montserrat" pitchFamily="2" charset="77"/>
                          <a:cs typeface="Arial" panose="020B0604020202020204" pitchFamily="34" charset="0"/>
                        </a:rPr>
                        <a:t> </a:t>
                      </a:r>
                    </a:p>
                    <a:p>
                      <a:pPr marL="0" marR="0" indent="8255" algn="just">
                        <a:spcBef>
                          <a:spcPts val="0"/>
                        </a:spcBef>
                        <a:spcAft>
                          <a:spcPts val="0"/>
                        </a:spcAft>
                      </a:pPr>
                      <a:endParaRPr lang="en-US" sz="1200" kern="0">
                        <a:effectLst/>
                        <a:latin typeface="Montserrat" pitchFamily="2" charset="77"/>
                        <a:cs typeface="Arial" panose="020B0604020202020204" pitchFamily="34" charset="0"/>
                      </a:endParaRPr>
                    </a:p>
                    <a:p>
                      <a:pPr marL="0" marR="0" indent="8255" algn="just">
                        <a:spcBef>
                          <a:spcPts val="0"/>
                        </a:spcBef>
                        <a:spcAft>
                          <a:spcPts val="0"/>
                        </a:spcAft>
                      </a:pPr>
                      <a:r>
                        <a:rPr lang="en-ZA" sz="1200" kern="100">
                          <a:effectLst/>
                          <a:latin typeface="Montserrat" pitchFamily="2" charset="77"/>
                          <a:cs typeface="Arial" panose="020B0604020202020204" pitchFamily="34" charset="0"/>
                        </a:rPr>
                        <a:t>0</a:t>
                      </a:r>
                      <a:r>
                        <a:rPr lang="en-US" sz="1200" kern="0">
                          <a:effectLst/>
                          <a:latin typeface="Montserrat" pitchFamily="2" charset="77"/>
                          <a:cs typeface="Arial" panose="020B0604020202020204" pitchFamily="34" charset="0"/>
                        </a:rPr>
                        <a:t>.247</a:t>
                      </a:r>
                      <a:endParaRPr lang="en-ZA" sz="1200" kern="100">
                        <a:effectLst/>
                        <a:latin typeface="Montserrat" pitchFamily="2" charset="77"/>
                        <a:ea typeface="Calibri" panose="020F0502020204030204" pitchFamily="34"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8255" algn="just">
                        <a:spcBef>
                          <a:spcPts val="0"/>
                        </a:spcBef>
                        <a:spcAft>
                          <a:spcPts val="0"/>
                        </a:spcAft>
                      </a:pPr>
                      <a:r>
                        <a:rPr lang="en-US" sz="1200" kern="0">
                          <a:effectLst/>
                          <a:latin typeface="Montserrat" pitchFamily="2" charset="77"/>
                          <a:cs typeface="Arial" panose="020B0604020202020204" pitchFamily="34" charset="0"/>
                        </a:rPr>
                        <a:t> </a:t>
                      </a:r>
                    </a:p>
                    <a:p>
                      <a:pPr marL="0" marR="0" indent="8255" algn="just">
                        <a:spcBef>
                          <a:spcPts val="0"/>
                        </a:spcBef>
                        <a:spcAft>
                          <a:spcPts val="0"/>
                        </a:spcAft>
                      </a:pPr>
                      <a:endParaRPr lang="en-US" sz="1200" kern="0">
                        <a:effectLst/>
                        <a:latin typeface="Montserrat" pitchFamily="2" charset="77"/>
                        <a:cs typeface="Arial" panose="020B0604020202020204" pitchFamily="34" charset="0"/>
                      </a:endParaRPr>
                    </a:p>
                    <a:p>
                      <a:pPr marL="0" marR="0" indent="8255" algn="just">
                        <a:spcBef>
                          <a:spcPts val="0"/>
                        </a:spcBef>
                        <a:spcAft>
                          <a:spcPts val="0"/>
                        </a:spcAft>
                      </a:pPr>
                      <a:r>
                        <a:rPr lang="en-US" sz="1200" kern="0">
                          <a:effectLst/>
                          <a:latin typeface="Montserrat" pitchFamily="2" charset="77"/>
                          <a:cs typeface="Arial" panose="020B0604020202020204" pitchFamily="34" charset="0"/>
                        </a:rPr>
                        <a:t>0.75-1.08</a:t>
                      </a:r>
                      <a:endParaRPr lang="en-ZA" sz="1200" kern="100">
                        <a:effectLst/>
                        <a:latin typeface="Montserrat" pitchFamily="2" charset="77"/>
                        <a:ea typeface="Calibri" panose="020F0502020204030204" pitchFamily="34"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74952026"/>
                  </a:ext>
                </a:extLst>
              </a:tr>
              <a:tr h="866058">
                <a:tc>
                  <a:txBody>
                    <a:bodyPr/>
                    <a:lstStyle/>
                    <a:p>
                      <a:pPr marL="0" marR="0" indent="8255">
                        <a:spcBef>
                          <a:spcPts val="0"/>
                        </a:spcBef>
                        <a:spcAft>
                          <a:spcPts val="0"/>
                        </a:spcAft>
                      </a:pPr>
                      <a:r>
                        <a:rPr lang="en-US" sz="1200" kern="0">
                          <a:effectLst/>
                          <a:latin typeface="Montserrat" pitchFamily="2" charset="77"/>
                          <a:cs typeface="Arial" panose="020B0604020202020204" pitchFamily="34" charset="0"/>
                        </a:rPr>
                        <a:t>Country </a:t>
                      </a:r>
                      <a:endParaRPr lang="en-ZA" sz="1200" kern="100">
                        <a:effectLst/>
                        <a:latin typeface="Montserrat" pitchFamily="2" charset="77"/>
                        <a:cs typeface="Arial" panose="020B0604020202020204" pitchFamily="34" charset="0"/>
                      </a:endParaRPr>
                    </a:p>
                    <a:p>
                      <a:pPr marL="0" marR="0" indent="8255">
                        <a:spcBef>
                          <a:spcPts val="0"/>
                        </a:spcBef>
                        <a:spcAft>
                          <a:spcPts val="0"/>
                        </a:spcAft>
                      </a:pPr>
                      <a:r>
                        <a:rPr lang="en-US" sz="1200" kern="0">
                          <a:effectLst/>
                          <a:latin typeface="Montserrat" pitchFamily="2" charset="77"/>
                          <a:cs typeface="Arial" panose="020B0604020202020204" pitchFamily="34" charset="0"/>
                        </a:rPr>
                        <a:t>Lesotho </a:t>
                      </a:r>
                      <a:endParaRPr lang="en-ZA" sz="1200" kern="100">
                        <a:effectLst/>
                        <a:latin typeface="Montserrat" pitchFamily="2" charset="77"/>
                        <a:cs typeface="Arial" panose="020B0604020202020204" pitchFamily="34" charset="0"/>
                      </a:endParaRPr>
                    </a:p>
                    <a:p>
                      <a:pPr marL="0" marR="0" indent="8255">
                        <a:spcBef>
                          <a:spcPts val="0"/>
                        </a:spcBef>
                        <a:spcAft>
                          <a:spcPts val="0"/>
                        </a:spcAft>
                      </a:pPr>
                      <a:r>
                        <a:rPr lang="en-US" sz="1200" kern="0">
                          <a:effectLst/>
                          <a:latin typeface="Montserrat" pitchFamily="2" charset="77"/>
                          <a:cs typeface="Arial" panose="020B0604020202020204" pitchFamily="34" charset="0"/>
                        </a:rPr>
                        <a:t>Namibia </a:t>
                      </a:r>
                      <a:endParaRPr lang="en-ZA" sz="1200" kern="100">
                        <a:effectLst/>
                        <a:latin typeface="Montserrat" pitchFamily="2" charset="77"/>
                        <a:cs typeface="Arial" panose="020B0604020202020204" pitchFamily="34" charset="0"/>
                      </a:endParaRPr>
                    </a:p>
                    <a:p>
                      <a:pPr marL="0" marR="0" indent="8255" algn="just">
                        <a:spcBef>
                          <a:spcPts val="0"/>
                        </a:spcBef>
                        <a:spcAft>
                          <a:spcPts val="0"/>
                        </a:spcAft>
                      </a:pPr>
                      <a:r>
                        <a:rPr lang="en-US" sz="1200" kern="0">
                          <a:effectLst/>
                          <a:latin typeface="Montserrat" pitchFamily="2" charset="77"/>
                          <a:cs typeface="Arial" panose="020B0604020202020204" pitchFamily="34" charset="0"/>
                        </a:rPr>
                        <a:t>Zimbabwe</a:t>
                      </a:r>
                      <a:endParaRPr lang="en-ZA" sz="1200" kern="100">
                        <a:effectLst/>
                        <a:latin typeface="Montserrat" pitchFamily="2" charset="77"/>
                        <a:ea typeface="Calibri" panose="020F0502020204030204" pitchFamily="34" charset="0"/>
                        <a:cs typeface="Arial" panose="020B0604020202020204" pitchFamily="34" charset="0"/>
                      </a:endParaRPr>
                    </a:p>
                  </a:txBody>
                  <a:tcPr marL="68580" marR="68580" marT="0" marB="0">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ADA"/>
                    </a:solidFill>
                  </a:tcPr>
                </a:tc>
                <a:tc>
                  <a:txBody>
                    <a:bodyPr/>
                    <a:lstStyle/>
                    <a:p>
                      <a:pPr marL="0" marR="0" indent="8255" algn="just">
                        <a:spcBef>
                          <a:spcPts val="0"/>
                        </a:spcBef>
                        <a:spcAft>
                          <a:spcPts val="0"/>
                        </a:spcAft>
                      </a:pPr>
                      <a:endParaRPr lang="en-ZA" sz="1200" kern="100">
                        <a:effectLst/>
                        <a:latin typeface="Montserrat" pitchFamily="2" charset="77"/>
                        <a:ea typeface="Calibri" panose="020F0502020204030204" pitchFamily="34" charset="0"/>
                        <a:cs typeface="Arial" panose="020B0604020202020204" pitchFamily="34" charset="0"/>
                      </a:endParaRPr>
                    </a:p>
                    <a:p>
                      <a:pPr marL="0" marR="0" indent="8255" algn="just">
                        <a:spcBef>
                          <a:spcPts val="0"/>
                        </a:spcBef>
                        <a:spcAft>
                          <a:spcPts val="0"/>
                        </a:spcAft>
                      </a:pPr>
                      <a:r>
                        <a:rPr lang="en-ZA" sz="1200" kern="100">
                          <a:effectLst/>
                          <a:latin typeface="Montserrat" pitchFamily="2" charset="77"/>
                          <a:ea typeface="Calibri" panose="020F0502020204030204" pitchFamily="34" charset="0"/>
                          <a:cs typeface="Arial" panose="020B0604020202020204" pitchFamily="34" charset="0"/>
                        </a:rPr>
                        <a:t>16.4%</a:t>
                      </a:r>
                    </a:p>
                    <a:p>
                      <a:pPr marL="0" marR="0" indent="8255" algn="just">
                        <a:spcBef>
                          <a:spcPts val="0"/>
                        </a:spcBef>
                        <a:spcAft>
                          <a:spcPts val="0"/>
                        </a:spcAft>
                      </a:pPr>
                      <a:r>
                        <a:rPr lang="en-ZA" sz="1200" kern="100">
                          <a:effectLst/>
                          <a:latin typeface="Montserrat" pitchFamily="2" charset="77"/>
                          <a:ea typeface="Calibri" panose="020F0502020204030204" pitchFamily="34" charset="0"/>
                          <a:cs typeface="Arial" panose="020B0604020202020204" pitchFamily="34" charset="0"/>
                        </a:rPr>
                        <a:t>3.5%</a:t>
                      </a:r>
                    </a:p>
                    <a:p>
                      <a:pPr marL="0" marR="0" indent="8255" algn="just">
                        <a:spcBef>
                          <a:spcPts val="0"/>
                        </a:spcBef>
                        <a:spcAft>
                          <a:spcPts val="0"/>
                        </a:spcAft>
                      </a:pPr>
                      <a:r>
                        <a:rPr lang="en-ZA" sz="1200" kern="100">
                          <a:effectLst/>
                          <a:latin typeface="Montserrat" pitchFamily="2" charset="77"/>
                          <a:ea typeface="Calibri" panose="020F0502020204030204" pitchFamily="34" charset="0"/>
                          <a:cs typeface="Arial" panose="020B0604020202020204" pitchFamily="34" charset="0"/>
                        </a:rPr>
                        <a:t>23.2%</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8255" algn="just">
                        <a:spcBef>
                          <a:spcPts val="0"/>
                        </a:spcBef>
                        <a:spcAft>
                          <a:spcPts val="0"/>
                        </a:spcAft>
                      </a:pPr>
                      <a:r>
                        <a:rPr lang="en-US" sz="1200" kern="0">
                          <a:effectLst/>
                          <a:latin typeface="Montserrat" pitchFamily="2" charset="77"/>
                          <a:cs typeface="Arial" panose="020B0604020202020204" pitchFamily="34" charset="0"/>
                        </a:rPr>
                        <a:t> </a:t>
                      </a:r>
                      <a:endParaRPr lang="en-ZA" sz="1200" kern="100">
                        <a:effectLst/>
                        <a:latin typeface="Montserrat" pitchFamily="2" charset="77"/>
                        <a:cs typeface="Arial" panose="020B0604020202020204" pitchFamily="34" charset="0"/>
                      </a:endParaRPr>
                    </a:p>
                    <a:p>
                      <a:pPr marL="0" marR="0" indent="8255" algn="just">
                        <a:spcBef>
                          <a:spcPts val="0"/>
                        </a:spcBef>
                        <a:spcAft>
                          <a:spcPts val="0"/>
                        </a:spcAft>
                      </a:pPr>
                      <a:r>
                        <a:rPr lang="en-US" sz="1200" kern="0">
                          <a:effectLst/>
                          <a:latin typeface="Montserrat" pitchFamily="2" charset="77"/>
                          <a:cs typeface="Arial" panose="020B0604020202020204" pitchFamily="34" charset="0"/>
                        </a:rPr>
                        <a:t>1</a:t>
                      </a:r>
                      <a:endParaRPr lang="en-ZA" sz="1200" kern="100">
                        <a:effectLst/>
                        <a:latin typeface="Montserrat" pitchFamily="2" charset="77"/>
                        <a:cs typeface="Arial" panose="020B0604020202020204" pitchFamily="34" charset="0"/>
                      </a:endParaRPr>
                    </a:p>
                    <a:p>
                      <a:pPr marL="0" marR="0" indent="8255" algn="just">
                        <a:spcBef>
                          <a:spcPts val="0"/>
                        </a:spcBef>
                        <a:spcAft>
                          <a:spcPts val="0"/>
                        </a:spcAft>
                      </a:pPr>
                      <a:r>
                        <a:rPr lang="en-US" sz="1200" kern="0">
                          <a:effectLst/>
                          <a:latin typeface="Montserrat" pitchFamily="2" charset="77"/>
                          <a:cs typeface="Arial" panose="020B0604020202020204" pitchFamily="34" charset="0"/>
                        </a:rPr>
                        <a:t>0.18</a:t>
                      </a:r>
                      <a:endParaRPr lang="en-ZA" sz="1200" kern="100">
                        <a:effectLst/>
                        <a:latin typeface="Montserrat" pitchFamily="2" charset="77"/>
                        <a:cs typeface="Arial" panose="020B0604020202020204" pitchFamily="34" charset="0"/>
                      </a:endParaRPr>
                    </a:p>
                    <a:p>
                      <a:pPr marL="0" marR="0" indent="8255" algn="just">
                        <a:spcBef>
                          <a:spcPts val="0"/>
                        </a:spcBef>
                        <a:spcAft>
                          <a:spcPts val="0"/>
                        </a:spcAft>
                      </a:pPr>
                      <a:r>
                        <a:rPr lang="en-US" sz="1200" kern="0">
                          <a:effectLst/>
                          <a:latin typeface="Montserrat" pitchFamily="2" charset="77"/>
                          <a:cs typeface="Arial" panose="020B0604020202020204" pitchFamily="34" charset="0"/>
                        </a:rPr>
                        <a:t>1.62</a:t>
                      </a:r>
                      <a:endParaRPr lang="en-ZA" sz="1200" kern="100">
                        <a:effectLst/>
                        <a:latin typeface="Montserrat" pitchFamily="2" charset="77"/>
                        <a:ea typeface="Calibri" panose="020F0502020204030204" pitchFamily="34"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8255" algn="just">
                        <a:spcBef>
                          <a:spcPts val="0"/>
                        </a:spcBef>
                        <a:spcAft>
                          <a:spcPts val="0"/>
                        </a:spcAft>
                      </a:pPr>
                      <a:r>
                        <a:rPr lang="en-US" sz="1200" kern="0">
                          <a:effectLst/>
                          <a:latin typeface="Montserrat" pitchFamily="2" charset="77"/>
                          <a:cs typeface="Arial" panose="020B0604020202020204" pitchFamily="34" charset="0"/>
                        </a:rPr>
                        <a:t> </a:t>
                      </a:r>
                      <a:endParaRPr lang="en-ZA" sz="1200" kern="100">
                        <a:effectLst/>
                        <a:latin typeface="Montserrat" pitchFamily="2" charset="77"/>
                        <a:cs typeface="Arial" panose="020B0604020202020204" pitchFamily="34" charset="0"/>
                      </a:endParaRPr>
                    </a:p>
                    <a:p>
                      <a:pPr marL="0" marR="0" indent="8255" algn="just">
                        <a:spcBef>
                          <a:spcPts val="0"/>
                        </a:spcBef>
                        <a:spcAft>
                          <a:spcPts val="0"/>
                        </a:spcAft>
                      </a:pPr>
                      <a:r>
                        <a:rPr lang="en-US" sz="1200" kern="0">
                          <a:effectLst/>
                          <a:latin typeface="Montserrat" pitchFamily="2" charset="77"/>
                          <a:cs typeface="Arial" panose="020B0604020202020204" pitchFamily="34" charset="0"/>
                        </a:rPr>
                        <a:t> </a:t>
                      </a:r>
                      <a:endParaRPr lang="en-ZA" sz="1200" kern="100">
                        <a:effectLst/>
                        <a:latin typeface="Montserrat" pitchFamily="2" charset="77"/>
                        <a:cs typeface="Arial" panose="020B0604020202020204" pitchFamily="34" charset="0"/>
                      </a:endParaRPr>
                    </a:p>
                    <a:p>
                      <a:pPr marL="0" marR="0" indent="8255" algn="just">
                        <a:spcBef>
                          <a:spcPts val="0"/>
                        </a:spcBef>
                        <a:spcAft>
                          <a:spcPts val="0"/>
                        </a:spcAft>
                      </a:pPr>
                      <a:r>
                        <a:rPr lang="en-US" sz="1200" kern="0">
                          <a:effectLst/>
                          <a:latin typeface="Montserrat" pitchFamily="2" charset="77"/>
                          <a:cs typeface="Arial" panose="020B0604020202020204" pitchFamily="34" charset="0"/>
                        </a:rPr>
                        <a:t>&lt;0.000</a:t>
                      </a:r>
                      <a:endParaRPr lang="en-ZA" sz="1200" kern="100">
                        <a:effectLst/>
                        <a:latin typeface="Montserrat" pitchFamily="2" charset="77"/>
                        <a:cs typeface="Arial" panose="020B0604020202020204" pitchFamily="34" charset="0"/>
                      </a:endParaRPr>
                    </a:p>
                    <a:p>
                      <a:pPr marL="0" marR="0" indent="8255" algn="just">
                        <a:spcBef>
                          <a:spcPts val="0"/>
                        </a:spcBef>
                        <a:spcAft>
                          <a:spcPts val="0"/>
                        </a:spcAft>
                      </a:pPr>
                      <a:r>
                        <a:rPr lang="en-US" sz="1200" kern="0">
                          <a:effectLst/>
                          <a:latin typeface="Montserrat" pitchFamily="2" charset="77"/>
                          <a:cs typeface="Arial" panose="020B0604020202020204" pitchFamily="34" charset="0"/>
                        </a:rPr>
                        <a:t>&lt;0.000</a:t>
                      </a:r>
                      <a:endParaRPr lang="en-ZA" sz="1200" kern="100">
                        <a:effectLst/>
                        <a:latin typeface="Montserrat" pitchFamily="2" charset="77"/>
                        <a:ea typeface="Calibri" panose="020F0502020204030204" pitchFamily="34"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8255" algn="just">
                        <a:spcBef>
                          <a:spcPts val="0"/>
                        </a:spcBef>
                        <a:spcAft>
                          <a:spcPts val="0"/>
                        </a:spcAft>
                      </a:pPr>
                      <a:r>
                        <a:rPr lang="en-US" sz="1200" kern="0">
                          <a:effectLst/>
                          <a:latin typeface="Montserrat" pitchFamily="2" charset="77"/>
                          <a:cs typeface="Arial" panose="020B0604020202020204" pitchFamily="34" charset="0"/>
                        </a:rPr>
                        <a:t> </a:t>
                      </a:r>
                      <a:endParaRPr lang="en-ZA" sz="1200" kern="100">
                        <a:effectLst/>
                        <a:latin typeface="Montserrat" pitchFamily="2" charset="77"/>
                        <a:cs typeface="Arial" panose="020B0604020202020204" pitchFamily="34" charset="0"/>
                      </a:endParaRPr>
                    </a:p>
                    <a:p>
                      <a:pPr marL="0" marR="0" indent="8255" algn="just">
                        <a:spcBef>
                          <a:spcPts val="0"/>
                        </a:spcBef>
                        <a:spcAft>
                          <a:spcPts val="0"/>
                        </a:spcAft>
                      </a:pPr>
                      <a:r>
                        <a:rPr lang="en-US" sz="1200" kern="0">
                          <a:effectLst/>
                          <a:latin typeface="Montserrat" pitchFamily="2" charset="77"/>
                          <a:cs typeface="Arial" panose="020B0604020202020204" pitchFamily="34" charset="0"/>
                        </a:rPr>
                        <a:t> </a:t>
                      </a:r>
                      <a:endParaRPr lang="en-ZA" sz="1200" kern="100">
                        <a:effectLst/>
                        <a:latin typeface="Montserrat" pitchFamily="2" charset="77"/>
                        <a:cs typeface="Arial" panose="020B0604020202020204" pitchFamily="34" charset="0"/>
                      </a:endParaRPr>
                    </a:p>
                    <a:p>
                      <a:pPr marL="0" marR="0" indent="8255" algn="just">
                        <a:spcBef>
                          <a:spcPts val="0"/>
                        </a:spcBef>
                        <a:spcAft>
                          <a:spcPts val="0"/>
                        </a:spcAft>
                      </a:pPr>
                      <a:r>
                        <a:rPr lang="en-US" sz="1200" kern="0">
                          <a:effectLst/>
                          <a:latin typeface="Montserrat" pitchFamily="2" charset="77"/>
                          <a:cs typeface="Arial" panose="020B0604020202020204" pitchFamily="34" charset="0"/>
                        </a:rPr>
                        <a:t>0.12-0.26*</a:t>
                      </a:r>
                      <a:endParaRPr lang="en-ZA" sz="1200" kern="100">
                        <a:effectLst/>
                        <a:latin typeface="Montserrat" pitchFamily="2" charset="77"/>
                        <a:cs typeface="Arial" panose="020B0604020202020204" pitchFamily="34" charset="0"/>
                      </a:endParaRPr>
                    </a:p>
                    <a:p>
                      <a:pPr marL="0" marR="0" indent="8255" algn="just">
                        <a:spcBef>
                          <a:spcPts val="0"/>
                        </a:spcBef>
                        <a:spcAft>
                          <a:spcPts val="0"/>
                        </a:spcAft>
                      </a:pPr>
                      <a:r>
                        <a:rPr lang="en-US" sz="1200" kern="0">
                          <a:effectLst/>
                          <a:latin typeface="Montserrat" pitchFamily="2" charset="77"/>
                          <a:cs typeface="Arial" panose="020B0604020202020204" pitchFamily="34" charset="0"/>
                        </a:rPr>
                        <a:t>1.37-1.93*</a:t>
                      </a:r>
                      <a:endParaRPr lang="en-ZA" sz="1200" kern="100">
                        <a:effectLst/>
                        <a:latin typeface="Montserrat" pitchFamily="2" charset="77"/>
                        <a:ea typeface="Calibri" panose="020F0502020204030204" pitchFamily="34"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9888643"/>
                  </a:ext>
                </a:extLst>
              </a:tr>
              <a:tr h="649543">
                <a:tc>
                  <a:txBody>
                    <a:bodyPr/>
                    <a:lstStyle/>
                    <a:p>
                      <a:pPr marL="0" marR="0" indent="8255">
                        <a:spcBef>
                          <a:spcPts val="0"/>
                        </a:spcBef>
                        <a:spcAft>
                          <a:spcPts val="0"/>
                        </a:spcAft>
                      </a:pPr>
                      <a:r>
                        <a:rPr lang="en-US" sz="1200" kern="0">
                          <a:effectLst/>
                          <a:latin typeface="Montserrat" pitchFamily="2" charset="77"/>
                          <a:cs typeface="Arial" panose="020B0604020202020204" pitchFamily="34" charset="0"/>
                        </a:rPr>
                        <a:t>School enrolment</a:t>
                      </a:r>
                    </a:p>
                    <a:p>
                      <a:pPr marL="0" marR="0" indent="8255">
                        <a:spcBef>
                          <a:spcPts val="0"/>
                        </a:spcBef>
                        <a:spcAft>
                          <a:spcPts val="0"/>
                        </a:spcAft>
                      </a:pPr>
                      <a:r>
                        <a:rPr lang="en-US" sz="1200" kern="0">
                          <a:effectLst/>
                          <a:latin typeface="Montserrat" pitchFamily="2" charset="77"/>
                          <a:cs typeface="Arial" panose="020B0604020202020204" pitchFamily="34" charset="0"/>
                        </a:rPr>
                        <a:t>Enrolled </a:t>
                      </a:r>
                    </a:p>
                    <a:p>
                      <a:pPr marL="0" marR="0" indent="8255">
                        <a:spcBef>
                          <a:spcPts val="0"/>
                        </a:spcBef>
                        <a:spcAft>
                          <a:spcPts val="0"/>
                        </a:spcAft>
                      </a:pPr>
                      <a:r>
                        <a:rPr lang="en-US" sz="1200" kern="0">
                          <a:effectLst/>
                          <a:latin typeface="Montserrat" pitchFamily="2" charset="77"/>
                          <a:cs typeface="Arial" panose="020B0604020202020204" pitchFamily="34" charset="0"/>
                        </a:rPr>
                        <a:t>Not enrolled</a:t>
                      </a:r>
                    </a:p>
                  </a:txBody>
                  <a:tcPr marL="68580" marR="68580" marT="0" marB="0">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ADA"/>
                    </a:solidFill>
                  </a:tcPr>
                </a:tc>
                <a:tc>
                  <a:txBody>
                    <a:bodyPr/>
                    <a:lstStyle/>
                    <a:p>
                      <a:pPr marL="0" marR="0" indent="8255">
                        <a:spcBef>
                          <a:spcPts val="0"/>
                        </a:spcBef>
                        <a:spcAft>
                          <a:spcPts val="0"/>
                        </a:spcAft>
                      </a:pPr>
                      <a:endParaRPr lang="en-ZA" sz="1200" kern="100">
                        <a:effectLst/>
                        <a:latin typeface="Montserrat" pitchFamily="2" charset="77"/>
                        <a:ea typeface="Calibri" panose="020F0502020204030204" pitchFamily="34" charset="0"/>
                        <a:cs typeface="Arial" panose="020B0604020202020204" pitchFamily="34" charset="0"/>
                      </a:endParaRPr>
                    </a:p>
                    <a:p>
                      <a:pPr marL="0" marR="0" indent="8255">
                        <a:spcBef>
                          <a:spcPts val="0"/>
                        </a:spcBef>
                        <a:spcAft>
                          <a:spcPts val="0"/>
                        </a:spcAft>
                      </a:pPr>
                      <a:r>
                        <a:rPr lang="en-ZA" sz="1200" kern="100">
                          <a:effectLst/>
                          <a:latin typeface="Montserrat" pitchFamily="2" charset="77"/>
                          <a:ea typeface="Calibri" panose="020F0502020204030204" pitchFamily="34" charset="0"/>
                          <a:cs typeface="Arial" panose="020B0604020202020204" pitchFamily="34" charset="0"/>
                        </a:rPr>
                        <a:t>11.6%</a:t>
                      </a:r>
                    </a:p>
                    <a:p>
                      <a:pPr marL="0" marR="0" indent="8255">
                        <a:spcBef>
                          <a:spcPts val="0"/>
                        </a:spcBef>
                        <a:spcAft>
                          <a:spcPts val="0"/>
                        </a:spcAft>
                      </a:pPr>
                      <a:r>
                        <a:rPr lang="en-ZA" sz="1200" kern="100">
                          <a:effectLst/>
                          <a:latin typeface="Montserrat" pitchFamily="2" charset="77"/>
                          <a:ea typeface="Calibri" panose="020F0502020204030204" pitchFamily="34" charset="0"/>
                          <a:cs typeface="Arial" panose="020B0604020202020204" pitchFamily="34" charset="0"/>
                        </a:rPr>
                        <a:t>16.43%</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8255" algn="just">
                        <a:spcBef>
                          <a:spcPts val="0"/>
                        </a:spcBef>
                        <a:spcAft>
                          <a:spcPts val="0"/>
                        </a:spcAft>
                      </a:pPr>
                      <a:r>
                        <a:rPr lang="en-US" sz="1200" kern="0">
                          <a:effectLst/>
                          <a:latin typeface="Montserrat" pitchFamily="2" charset="77"/>
                          <a:cs typeface="Arial" panose="020B0604020202020204" pitchFamily="34" charset="0"/>
                        </a:rPr>
                        <a:t> </a:t>
                      </a:r>
                    </a:p>
                    <a:p>
                      <a:pPr marL="0" marR="0" indent="8255" algn="just">
                        <a:spcBef>
                          <a:spcPts val="0"/>
                        </a:spcBef>
                        <a:spcAft>
                          <a:spcPts val="0"/>
                        </a:spcAft>
                      </a:pPr>
                      <a:r>
                        <a:rPr lang="en-US" sz="1200" kern="0">
                          <a:effectLst/>
                          <a:latin typeface="Montserrat" pitchFamily="2" charset="77"/>
                          <a:cs typeface="Arial" panose="020B0604020202020204" pitchFamily="34" charset="0"/>
                        </a:rPr>
                        <a:t>1</a:t>
                      </a:r>
                    </a:p>
                    <a:p>
                      <a:pPr marL="0" marR="0" indent="8255" algn="just">
                        <a:spcBef>
                          <a:spcPts val="0"/>
                        </a:spcBef>
                        <a:spcAft>
                          <a:spcPts val="0"/>
                        </a:spcAft>
                      </a:pPr>
                      <a:r>
                        <a:rPr lang="en-US" sz="1200" kern="0">
                          <a:effectLst/>
                          <a:latin typeface="Montserrat" pitchFamily="2" charset="77"/>
                          <a:cs typeface="Arial" panose="020B0604020202020204" pitchFamily="34" charset="0"/>
                        </a:rPr>
                        <a:t>0.95</a:t>
                      </a:r>
                      <a:endParaRPr lang="en-ZA" sz="1200" kern="100">
                        <a:effectLst/>
                        <a:latin typeface="Montserrat" pitchFamily="2" charset="77"/>
                        <a:ea typeface="Calibri" panose="020F0502020204030204" pitchFamily="34"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8255" algn="just">
                        <a:spcBef>
                          <a:spcPts val="0"/>
                        </a:spcBef>
                        <a:spcAft>
                          <a:spcPts val="0"/>
                        </a:spcAft>
                      </a:pPr>
                      <a:r>
                        <a:rPr lang="en-US" sz="1200" kern="0">
                          <a:effectLst/>
                          <a:latin typeface="Montserrat" pitchFamily="2" charset="77"/>
                          <a:cs typeface="Arial" panose="020B0604020202020204" pitchFamily="34" charset="0"/>
                        </a:rPr>
                        <a:t> </a:t>
                      </a:r>
                    </a:p>
                    <a:p>
                      <a:pPr marL="0" marR="0" indent="8255" algn="just">
                        <a:spcBef>
                          <a:spcPts val="0"/>
                        </a:spcBef>
                        <a:spcAft>
                          <a:spcPts val="0"/>
                        </a:spcAft>
                      </a:pPr>
                      <a:endParaRPr lang="en-US" sz="1200" kern="0">
                        <a:effectLst/>
                        <a:latin typeface="Montserrat" pitchFamily="2" charset="77"/>
                        <a:cs typeface="Arial" panose="020B0604020202020204" pitchFamily="34" charset="0"/>
                      </a:endParaRPr>
                    </a:p>
                    <a:p>
                      <a:pPr marL="0" marR="0" indent="8255" algn="just">
                        <a:spcBef>
                          <a:spcPts val="0"/>
                        </a:spcBef>
                        <a:spcAft>
                          <a:spcPts val="0"/>
                        </a:spcAft>
                      </a:pPr>
                      <a:r>
                        <a:rPr lang="en-US" sz="1200" kern="0">
                          <a:effectLst/>
                          <a:latin typeface="Montserrat" pitchFamily="2" charset="77"/>
                          <a:cs typeface="Arial" panose="020B0604020202020204" pitchFamily="34" charset="0"/>
                        </a:rPr>
                        <a:t>0.573</a:t>
                      </a:r>
                      <a:endParaRPr lang="en-ZA" sz="1200" kern="100">
                        <a:effectLst/>
                        <a:latin typeface="Montserrat" pitchFamily="2" charset="77"/>
                        <a:ea typeface="Calibri" panose="020F0502020204030204" pitchFamily="34"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8255" algn="just">
                        <a:spcBef>
                          <a:spcPts val="0"/>
                        </a:spcBef>
                        <a:spcAft>
                          <a:spcPts val="0"/>
                        </a:spcAft>
                      </a:pPr>
                      <a:r>
                        <a:rPr lang="en-US" sz="1200" kern="0">
                          <a:effectLst/>
                          <a:latin typeface="Montserrat" pitchFamily="2" charset="77"/>
                          <a:cs typeface="Arial" panose="020B0604020202020204" pitchFamily="34" charset="0"/>
                        </a:rPr>
                        <a:t> </a:t>
                      </a:r>
                    </a:p>
                    <a:p>
                      <a:pPr marL="0" marR="0" indent="8255" algn="just">
                        <a:spcBef>
                          <a:spcPts val="0"/>
                        </a:spcBef>
                        <a:spcAft>
                          <a:spcPts val="0"/>
                        </a:spcAft>
                      </a:pPr>
                      <a:endParaRPr lang="en-US" sz="1200" kern="0">
                        <a:effectLst/>
                        <a:latin typeface="Montserrat" pitchFamily="2" charset="77"/>
                        <a:cs typeface="Arial" panose="020B0604020202020204" pitchFamily="34" charset="0"/>
                      </a:endParaRPr>
                    </a:p>
                    <a:p>
                      <a:pPr marL="0" marR="0" indent="8255" algn="just">
                        <a:spcBef>
                          <a:spcPts val="0"/>
                        </a:spcBef>
                        <a:spcAft>
                          <a:spcPts val="0"/>
                        </a:spcAft>
                      </a:pPr>
                      <a:r>
                        <a:rPr lang="en-US" sz="1200" kern="0">
                          <a:effectLst/>
                          <a:latin typeface="Montserrat" pitchFamily="2" charset="77"/>
                          <a:cs typeface="Arial" panose="020B0604020202020204" pitchFamily="34" charset="0"/>
                        </a:rPr>
                        <a:t>0.79-1.14</a:t>
                      </a:r>
                      <a:endParaRPr lang="en-ZA" sz="1200" kern="100">
                        <a:effectLst/>
                        <a:latin typeface="Montserrat" pitchFamily="2" charset="77"/>
                        <a:ea typeface="Calibri" panose="020F0502020204030204" pitchFamily="34"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4771854"/>
                  </a:ext>
                </a:extLst>
              </a:tr>
              <a:tr h="649543">
                <a:tc>
                  <a:txBody>
                    <a:bodyPr/>
                    <a:lstStyle/>
                    <a:p>
                      <a:pPr marL="0" marR="0" indent="8255">
                        <a:spcBef>
                          <a:spcPts val="0"/>
                        </a:spcBef>
                        <a:spcAft>
                          <a:spcPts val="0"/>
                        </a:spcAft>
                      </a:pPr>
                      <a:r>
                        <a:rPr lang="en-US" sz="1200" kern="0">
                          <a:effectLst/>
                          <a:latin typeface="Montserrat" pitchFamily="2" charset="77"/>
                          <a:cs typeface="Arial" panose="020B0604020202020204" pitchFamily="34" charset="0"/>
                        </a:rPr>
                        <a:t>Orphan </a:t>
                      </a:r>
                    </a:p>
                    <a:p>
                      <a:pPr marL="0" marR="0" indent="8255">
                        <a:spcBef>
                          <a:spcPts val="0"/>
                        </a:spcBef>
                        <a:spcAft>
                          <a:spcPts val="0"/>
                        </a:spcAft>
                      </a:pPr>
                      <a:r>
                        <a:rPr lang="en-US" sz="1200" kern="0">
                          <a:effectLst/>
                          <a:latin typeface="Montserrat" pitchFamily="2" charset="77"/>
                          <a:cs typeface="Arial" panose="020B0604020202020204" pitchFamily="34" charset="0"/>
                        </a:rPr>
                        <a:t>No </a:t>
                      </a:r>
                    </a:p>
                    <a:p>
                      <a:pPr marL="0" marR="0" indent="8255">
                        <a:spcBef>
                          <a:spcPts val="0"/>
                        </a:spcBef>
                        <a:spcAft>
                          <a:spcPts val="0"/>
                        </a:spcAft>
                      </a:pPr>
                      <a:r>
                        <a:rPr lang="en-US" sz="1200" kern="0">
                          <a:effectLst/>
                          <a:latin typeface="Montserrat" pitchFamily="2" charset="77"/>
                          <a:cs typeface="Arial" panose="020B0604020202020204" pitchFamily="34" charset="0"/>
                        </a:rPr>
                        <a:t>Yes </a:t>
                      </a:r>
                      <a:endParaRPr lang="en-ZA" sz="1200" kern="100">
                        <a:effectLst/>
                        <a:latin typeface="Montserrat" pitchFamily="2" charset="77"/>
                        <a:cs typeface="Arial" panose="020B0604020202020204" pitchFamily="34" charset="0"/>
                      </a:endParaRPr>
                    </a:p>
                  </a:txBody>
                  <a:tcPr marL="68580" marR="68580" marT="0" marB="0">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ADA"/>
                    </a:solidFill>
                  </a:tcPr>
                </a:tc>
                <a:tc>
                  <a:txBody>
                    <a:bodyPr/>
                    <a:lstStyle/>
                    <a:p>
                      <a:pPr marL="0" marR="0" indent="8255">
                        <a:spcBef>
                          <a:spcPts val="0"/>
                        </a:spcBef>
                        <a:spcAft>
                          <a:spcPts val="0"/>
                        </a:spcAft>
                      </a:pPr>
                      <a:endParaRPr lang="en-ZA" sz="1200" kern="100">
                        <a:effectLst/>
                        <a:latin typeface="Montserrat" pitchFamily="2" charset="77"/>
                        <a:ea typeface="Calibri" panose="020F0502020204030204" pitchFamily="34" charset="0"/>
                        <a:cs typeface="Arial" panose="020B0604020202020204" pitchFamily="34" charset="0"/>
                      </a:endParaRPr>
                    </a:p>
                    <a:p>
                      <a:pPr marL="0" marR="0" indent="8255">
                        <a:spcBef>
                          <a:spcPts val="0"/>
                        </a:spcBef>
                        <a:spcAft>
                          <a:spcPts val="0"/>
                        </a:spcAft>
                      </a:pPr>
                      <a:r>
                        <a:rPr lang="en-ZA" sz="1200" kern="100">
                          <a:effectLst/>
                          <a:latin typeface="Montserrat" pitchFamily="2" charset="77"/>
                          <a:ea typeface="Calibri" panose="020F0502020204030204" pitchFamily="34" charset="0"/>
                          <a:cs typeface="Arial" panose="020B0604020202020204" pitchFamily="34" charset="0"/>
                        </a:rPr>
                        <a:t>13.7%</a:t>
                      </a:r>
                    </a:p>
                    <a:p>
                      <a:pPr marL="0" marR="0" indent="8255">
                        <a:spcBef>
                          <a:spcPts val="0"/>
                        </a:spcBef>
                        <a:spcAft>
                          <a:spcPts val="0"/>
                        </a:spcAft>
                      </a:pPr>
                      <a:r>
                        <a:rPr lang="en-ZA" sz="1200" kern="100">
                          <a:effectLst/>
                          <a:latin typeface="Montserrat" pitchFamily="2" charset="77"/>
                          <a:ea typeface="Calibri" panose="020F0502020204030204" pitchFamily="34" charset="0"/>
                          <a:cs typeface="Arial" panose="020B0604020202020204" pitchFamily="34" charset="0"/>
                        </a:rPr>
                        <a:t>16.3%</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8255" algn="just">
                        <a:spcBef>
                          <a:spcPts val="0"/>
                        </a:spcBef>
                        <a:spcAft>
                          <a:spcPts val="0"/>
                        </a:spcAft>
                      </a:pPr>
                      <a:r>
                        <a:rPr lang="en-US" sz="1200" kern="0">
                          <a:effectLst/>
                          <a:latin typeface="Montserrat" pitchFamily="2" charset="77"/>
                          <a:cs typeface="Arial" panose="020B0604020202020204" pitchFamily="34" charset="0"/>
                        </a:rPr>
                        <a:t> </a:t>
                      </a:r>
                    </a:p>
                    <a:p>
                      <a:pPr marL="0" marR="0" indent="8255" algn="just">
                        <a:spcBef>
                          <a:spcPts val="0"/>
                        </a:spcBef>
                        <a:spcAft>
                          <a:spcPts val="0"/>
                        </a:spcAft>
                      </a:pPr>
                      <a:r>
                        <a:rPr lang="en-US" sz="1200" kern="0">
                          <a:effectLst/>
                          <a:latin typeface="Montserrat" pitchFamily="2" charset="77"/>
                          <a:cs typeface="Arial" panose="020B0604020202020204" pitchFamily="34" charset="0"/>
                        </a:rPr>
                        <a:t>1</a:t>
                      </a:r>
                    </a:p>
                    <a:p>
                      <a:pPr marL="0" marR="0" indent="8255" algn="just">
                        <a:spcBef>
                          <a:spcPts val="0"/>
                        </a:spcBef>
                        <a:spcAft>
                          <a:spcPts val="0"/>
                        </a:spcAft>
                      </a:pPr>
                      <a:r>
                        <a:rPr lang="en-US" sz="1200" kern="0">
                          <a:effectLst/>
                          <a:latin typeface="Montserrat" pitchFamily="2" charset="77"/>
                          <a:cs typeface="Arial" panose="020B0604020202020204" pitchFamily="34" charset="0"/>
                        </a:rPr>
                        <a:t>1.09</a:t>
                      </a:r>
                      <a:endParaRPr lang="en-ZA" sz="1200" kern="100">
                        <a:effectLst/>
                        <a:latin typeface="Montserrat" pitchFamily="2" charset="77"/>
                        <a:ea typeface="Calibri" panose="020F0502020204030204" pitchFamily="34"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8255" algn="just">
                        <a:spcBef>
                          <a:spcPts val="0"/>
                        </a:spcBef>
                        <a:spcAft>
                          <a:spcPts val="0"/>
                        </a:spcAft>
                      </a:pPr>
                      <a:r>
                        <a:rPr lang="en-US" sz="1200" kern="0">
                          <a:effectLst/>
                          <a:latin typeface="Montserrat" pitchFamily="2" charset="77"/>
                          <a:cs typeface="Arial" panose="020B0604020202020204" pitchFamily="34" charset="0"/>
                        </a:rPr>
                        <a:t> </a:t>
                      </a:r>
                    </a:p>
                    <a:p>
                      <a:pPr marL="0" marR="0" indent="8255" algn="just">
                        <a:spcBef>
                          <a:spcPts val="0"/>
                        </a:spcBef>
                        <a:spcAft>
                          <a:spcPts val="0"/>
                        </a:spcAft>
                      </a:pPr>
                      <a:endParaRPr lang="en-US" sz="1200" kern="0">
                        <a:effectLst/>
                        <a:latin typeface="Montserrat" pitchFamily="2" charset="77"/>
                        <a:cs typeface="Arial" panose="020B0604020202020204" pitchFamily="34" charset="0"/>
                      </a:endParaRPr>
                    </a:p>
                    <a:p>
                      <a:pPr marL="0" marR="0" indent="8255" algn="just">
                        <a:spcBef>
                          <a:spcPts val="0"/>
                        </a:spcBef>
                        <a:spcAft>
                          <a:spcPts val="0"/>
                        </a:spcAft>
                      </a:pPr>
                      <a:r>
                        <a:rPr lang="en-US" sz="1200" kern="0">
                          <a:effectLst/>
                          <a:latin typeface="Montserrat" pitchFamily="2" charset="77"/>
                          <a:cs typeface="Arial" panose="020B0604020202020204" pitchFamily="34" charset="0"/>
                        </a:rPr>
                        <a:t>0.124</a:t>
                      </a:r>
                      <a:endParaRPr lang="en-ZA" sz="1200" kern="100">
                        <a:effectLst/>
                        <a:latin typeface="Montserrat" pitchFamily="2" charset="77"/>
                        <a:ea typeface="Calibri" panose="020F0502020204030204" pitchFamily="34"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8255" algn="just">
                        <a:spcBef>
                          <a:spcPts val="0"/>
                        </a:spcBef>
                        <a:spcAft>
                          <a:spcPts val="0"/>
                        </a:spcAft>
                      </a:pPr>
                      <a:r>
                        <a:rPr lang="en-US" sz="1200" kern="0">
                          <a:effectLst/>
                          <a:latin typeface="Montserrat" pitchFamily="2" charset="77"/>
                          <a:cs typeface="Arial" panose="020B0604020202020204" pitchFamily="34" charset="0"/>
                        </a:rPr>
                        <a:t> </a:t>
                      </a:r>
                    </a:p>
                    <a:p>
                      <a:pPr marL="0" marR="0" indent="8255" algn="just">
                        <a:spcBef>
                          <a:spcPts val="0"/>
                        </a:spcBef>
                        <a:spcAft>
                          <a:spcPts val="0"/>
                        </a:spcAft>
                      </a:pPr>
                      <a:endParaRPr lang="en-US" sz="1200" kern="0">
                        <a:effectLst/>
                        <a:latin typeface="Montserrat" pitchFamily="2" charset="77"/>
                        <a:cs typeface="Arial" panose="020B0604020202020204" pitchFamily="34" charset="0"/>
                      </a:endParaRPr>
                    </a:p>
                    <a:p>
                      <a:pPr marL="0" marR="0" indent="8255" algn="just">
                        <a:spcBef>
                          <a:spcPts val="0"/>
                        </a:spcBef>
                        <a:spcAft>
                          <a:spcPts val="0"/>
                        </a:spcAft>
                      </a:pPr>
                      <a:r>
                        <a:rPr lang="en-US" sz="1200" kern="0">
                          <a:effectLst/>
                          <a:latin typeface="Montserrat" pitchFamily="2" charset="77"/>
                          <a:cs typeface="Arial" panose="020B0604020202020204" pitchFamily="34" charset="0"/>
                        </a:rPr>
                        <a:t>0.97-1.28</a:t>
                      </a:r>
                      <a:endParaRPr lang="en-ZA" sz="1200" kern="100">
                        <a:effectLst/>
                        <a:latin typeface="Montserrat" pitchFamily="2" charset="77"/>
                        <a:ea typeface="Calibri" panose="020F0502020204030204" pitchFamily="34"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28060"/>
                  </a:ext>
                </a:extLst>
              </a:tr>
              <a:tr h="649543">
                <a:tc>
                  <a:txBody>
                    <a:bodyPr/>
                    <a:lstStyle/>
                    <a:p>
                      <a:pPr marL="0" marR="0" indent="8255">
                        <a:spcBef>
                          <a:spcPts val="0"/>
                        </a:spcBef>
                        <a:spcAft>
                          <a:spcPts val="0"/>
                        </a:spcAft>
                      </a:pPr>
                      <a:r>
                        <a:rPr lang="en-ZA" sz="1200" kern="100">
                          <a:effectLst/>
                          <a:latin typeface="Montserrat" pitchFamily="2" charset="77"/>
                          <a:cs typeface="Arial" panose="020B0604020202020204" pitchFamily="34" charset="0"/>
                        </a:rPr>
                        <a:t>Sexual violence</a:t>
                      </a:r>
                    </a:p>
                    <a:p>
                      <a:pPr marL="0" marR="0" indent="8255">
                        <a:spcBef>
                          <a:spcPts val="0"/>
                        </a:spcBef>
                        <a:spcAft>
                          <a:spcPts val="0"/>
                        </a:spcAft>
                      </a:pPr>
                      <a:r>
                        <a:rPr lang="en-ZA" sz="1200" kern="100">
                          <a:effectLst/>
                          <a:latin typeface="Montserrat" pitchFamily="2" charset="77"/>
                          <a:cs typeface="Arial" panose="020B0604020202020204" pitchFamily="34" charset="0"/>
                        </a:rPr>
                        <a:t>No </a:t>
                      </a:r>
                    </a:p>
                    <a:p>
                      <a:pPr marL="0" marR="0" indent="8255">
                        <a:spcBef>
                          <a:spcPts val="0"/>
                        </a:spcBef>
                        <a:spcAft>
                          <a:spcPts val="0"/>
                        </a:spcAft>
                      </a:pPr>
                      <a:r>
                        <a:rPr lang="en-ZA" sz="1200" kern="100">
                          <a:effectLst/>
                          <a:latin typeface="Montserrat" pitchFamily="2" charset="77"/>
                          <a:cs typeface="Arial" panose="020B0604020202020204" pitchFamily="34" charset="0"/>
                        </a:rPr>
                        <a:t>Yes </a:t>
                      </a:r>
                    </a:p>
                  </a:txBody>
                  <a:tcPr marL="68580" marR="68580" marT="0" marB="0">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ADA"/>
                    </a:solidFill>
                  </a:tcPr>
                </a:tc>
                <a:tc>
                  <a:txBody>
                    <a:bodyPr/>
                    <a:lstStyle/>
                    <a:p>
                      <a:pPr marL="0" marR="0" indent="8255">
                        <a:spcBef>
                          <a:spcPts val="0"/>
                        </a:spcBef>
                        <a:spcAft>
                          <a:spcPts val="0"/>
                        </a:spcAft>
                      </a:pPr>
                      <a:endParaRPr lang="en-ZA" sz="1200" kern="100">
                        <a:effectLst/>
                        <a:latin typeface="Montserrat" pitchFamily="2" charset="77"/>
                        <a:ea typeface="Calibri" panose="020F0502020204030204" pitchFamily="34" charset="0"/>
                        <a:cs typeface="Arial" panose="020B0604020202020204" pitchFamily="34" charset="0"/>
                      </a:endParaRPr>
                    </a:p>
                    <a:p>
                      <a:pPr marL="0" marR="0" indent="8255">
                        <a:spcBef>
                          <a:spcPts val="0"/>
                        </a:spcBef>
                        <a:spcAft>
                          <a:spcPts val="0"/>
                        </a:spcAft>
                      </a:pPr>
                      <a:r>
                        <a:rPr lang="en-ZA" sz="1200" kern="100">
                          <a:effectLst/>
                          <a:latin typeface="Montserrat" pitchFamily="2" charset="77"/>
                          <a:ea typeface="Calibri" panose="020F0502020204030204" pitchFamily="34" charset="0"/>
                          <a:cs typeface="Arial" panose="020B0604020202020204" pitchFamily="34" charset="0"/>
                        </a:rPr>
                        <a:t>13.4%</a:t>
                      </a:r>
                    </a:p>
                    <a:p>
                      <a:pPr marL="0" marR="0" indent="8255">
                        <a:spcBef>
                          <a:spcPts val="0"/>
                        </a:spcBef>
                        <a:spcAft>
                          <a:spcPts val="0"/>
                        </a:spcAft>
                      </a:pPr>
                      <a:r>
                        <a:rPr lang="en-ZA" sz="1200" kern="100">
                          <a:effectLst/>
                          <a:latin typeface="Montserrat" pitchFamily="2" charset="77"/>
                          <a:ea typeface="Calibri" panose="020F0502020204030204" pitchFamily="34" charset="0"/>
                          <a:cs typeface="Arial" panose="020B0604020202020204" pitchFamily="34" charset="0"/>
                        </a:rPr>
                        <a:t>26.4%</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8255" algn="just">
                        <a:spcBef>
                          <a:spcPts val="0"/>
                        </a:spcBef>
                        <a:spcAft>
                          <a:spcPts val="0"/>
                        </a:spcAft>
                      </a:pPr>
                      <a:endParaRPr lang="en-ZA" sz="1200" kern="100">
                        <a:effectLst/>
                        <a:latin typeface="Montserrat" pitchFamily="2" charset="77"/>
                        <a:ea typeface="Calibri" panose="020F0502020204030204" pitchFamily="34" charset="0"/>
                        <a:cs typeface="Arial" panose="020B0604020202020204" pitchFamily="34" charset="0"/>
                      </a:endParaRPr>
                    </a:p>
                    <a:p>
                      <a:pPr marL="0" marR="0" indent="8255" algn="just">
                        <a:spcBef>
                          <a:spcPts val="0"/>
                        </a:spcBef>
                        <a:spcAft>
                          <a:spcPts val="0"/>
                        </a:spcAft>
                      </a:pPr>
                      <a:r>
                        <a:rPr lang="en-ZA" sz="1200" kern="100">
                          <a:effectLst/>
                          <a:latin typeface="Montserrat" pitchFamily="2" charset="77"/>
                          <a:ea typeface="Calibri" panose="020F0502020204030204" pitchFamily="34" charset="0"/>
                          <a:cs typeface="Arial" panose="020B0604020202020204" pitchFamily="34" charset="0"/>
                        </a:rPr>
                        <a:t>1</a:t>
                      </a:r>
                    </a:p>
                    <a:p>
                      <a:pPr marL="0" marR="0" indent="8255" algn="just">
                        <a:spcBef>
                          <a:spcPts val="0"/>
                        </a:spcBef>
                        <a:spcAft>
                          <a:spcPts val="0"/>
                        </a:spcAft>
                      </a:pPr>
                      <a:r>
                        <a:rPr lang="en-ZA" sz="1200" kern="100">
                          <a:effectLst/>
                          <a:latin typeface="Montserrat" pitchFamily="2" charset="77"/>
                          <a:ea typeface="Calibri" panose="020F0502020204030204" pitchFamily="34" charset="0"/>
                          <a:cs typeface="Arial" panose="020B0604020202020204" pitchFamily="34" charset="0"/>
                        </a:rPr>
                        <a:t>2.66</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8255" algn="just">
                        <a:spcBef>
                          <a:spcPts val="0"/>
                        </a:spcBef>
                        <a:spcAft>
                          <a:spcPts val="0"/>
                        </a:spcAft>
                      </a:pPr>
                      <a:endParaRPr lang="en-ZA" sz="1200" kern="100">
                        <a:effectLst/>
                        <a:latin typeface="Montserrat" pitchFamily="2" charset="77"/>
                        <a:ea typeface="Calibri" panose="020F0502020204030204" pitchFamily="34" charset="0"/>
                        <a:cs typeface="Arial" panose="020B0604020202020204" pitchFamily="34" charset="0"/>
                      </a:endParaRPr>
                    </a:p>
                    <a:p>
                      <a:pPr marL="0" marR="0" indent="8255" algn="just">
                        <a:spcBef>
                          <a:spcPts val="0"/>
                        </a:spcBef>
                        <a:spcAft>
                          <a:spcPts val="0"/>
                        </a:spcAft>
                      </a:pPr>
                      <a:endParaRPr lang="en-ZA" sz="1200" kern="100">
                        <a:effectLst/>
                        <a:latin typeface="Montserrat" pitchFamily="2" charset="77"/>
                        <a:ea typeface="Calibri" panose="020F0502020204030204" pitchFamily="34" charset="0"/>
                        <a:cs typeface="Arial" panose="020B0604020202020204" pitchFamily="34" charset="0"/>
                      </a:endParaRPr>
                    </a:p>
                    <a:p>
                      <a:pPr marL="0" marR="0" indent="8255" algn="just">
                        <a:spcBef>
                          <a:spcPts val="0"/>
                        </a:spcBef>
                        <a:spcAft>
                          <a:spcPts val="0"/>
                        </a:spcAft>
                      </a:pPr>
                      <a:r>
                        <a:rPr lang="en-ZA" sz="1200" kern="100">
                          <a:effectLst/>
                          <a:latin typeface="Montserrat" pitchFamily="2" charset="77"/>
                          <a:ea typeface="Calibri" panose="020F0502020204030204" pitchFamily="34" charset="0"/>
                          <a:cs typeface="Arial" panose="020B0604020202020204" pitchFamily="34" charset="0"/>
                        </a:rPr>
                        <a:t>&lt;0.000</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8255" algn="just">
                        <a:spcBef>
                          <a:spcPts val="0"/>
                        </a:spcBef>
                        <a:spcAft>
                          <a:spcPts val="0"/>
                        </a:spcAft>
                      </a:pPr>
                      <a:endParaRPr lang="en-ZA" sz="1200" kern="100">
                        <a:effectLst/>
                        <a:latin typeface="Montserrat" pitchFamily="2" charset="77"/>
                        <a:ea typeface="Calibri" panose="020F0502020204030204" pitchFamily="34" charset="0"/>
                        <a:cs typeface="Arial" panose="020B0604020202020204" pitchFamily="34" charset="0"/>
                      </a:endParaRPr>
                    </a:p>
                    <a:p>
                      <a:pPr marL="0" marR="0" indent="8255" algn="just">
                        <a:spcBef>
                          <a:spcPts val="0"/>
                        </a:spcBef>
                        <a:spcAft>
                          <a:spcPts val="0"/>
                        </a:spcAft>
                      </a:pPr>
                      <a:endParaRPr lang="en-ZA" sz="1200" kern="100">
                        <a:effectLst/>
                        <a:latin typeface="Montserrat" pitchFamily="2" charset="77"/>
                        <a:ea typeface="Calibri" panose="020F0502020204030204" pitchFamily="34" charset="0"/>
                        <a:cs typeface="Arial" panose="020B0604020202020204" pitchFamily="34" charset="0"/>
                      </a:endParaRPr>
                    </a:p>
                    <a:p>
                      <a:pPr marL="0" marR="0" indent="8255" algn="just">
                        <a:spcBef>
                          <a:spcPts val="0"/>
                        </a:spcBef>
                        <a:spcAft>
                          <a:spcPts val="0"/>
                        </a:spcAft>
                      </a:pPr>
                      <a:r>
                        <a:rPr lang="en-ZA" sz="1200" kern="100">
                          <a:effectLst/>
                          <a:latin typeface="Montserrat" pitchFamily="2" charset="77"/>
                          <a:ea typeface="Calibri" panose="020F0502020204030204" pitchFamily="34" charset="0"/>
                          <a:cs typeface="Arial" panose="020B0604020202020204" pitchFamily="34" charset="0"/>
                        </a:rPr>
                        <a:t>2.19-3.23*</a:t>
                      </a:r>
                    </a:p>
                  </a:txBody>
                  <a:tcPr marL="68580" marR="68580" marT="0" marB="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17565000"/>
                  </a:ext>
                </a:extLst>
              </a:tr>
              <a:tr h="216514">
                <a:tc>
                  <a:txBody>
                    <a:bodyPr/>
                    <a:lstStyle/>
                    <a:p>
                      <a:pPr marL="0" marR="0" indent="8255">
                        <a:spcBef>
                          <a:spcPts val="0"/>
                        </a:spcBef>
                        <a:spcAft>
                          <a:spcPts val="0"/>
                        </a:spcAft>
                      </a:pPr>
                      <a:r>
                        <a:rPr lang="en-ZA" sz="1200" kern="100">
                          <a:effectLst/>
                          <a:latin typeface="Montserrat" pitchFamily="2" charset="77"/>
                          <a:cs typeface="Arial" panose="020B0604020202020204" pitchFamily="34" charset="0"/>
                        </a:rPr>
                        <a:t>Age (continuous)</a:t>
                      </a:r>
                    </a:p>
                  </a:txBody>
                  <a:tcPr marL="68580" marR="68580" marT="0" marB="0">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ADA"/>
                    </a:solidFill>
                  </a:tcPr>
                </a:tc>
                <a:tc>
                  <a:txBody>
                    <a:bodyPr/>
                    <a:lstStyle/>
                    <a:p>
                      <a:pPr marL="0" marR="0" indent="8255">
                        <a:spcBef>
                          <a:spcPts val="0"/>
                        </a:spcBef>
                        <a:spcAft>
                          <a:spcPts val="0"/>
                        </a:spcAft>
                      </a:pPr>
                      <a:endParaRPr lang="en-ZA" sz="1200" kern="100">
                        <a:effectLst/>
                        <a:latin typeface="Montserrat" pitchFamily="2" charset="77"/>
                        <a:ea typeface="Calibri" panose="020F0502020204030204" pitchFamily="34"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8255" algn="just">
                        <a:spcBef>
                          <a:spcPts val="0"/>
                        </a:spcBef>
                        <a:spcAft>
                          <a:spcPts val="0"/>
                        </a:spcAft>
                      </a:pPr>
                      <a:r>
                        <a:rPr lang="en-ZA" sz="1200" kern="100">
                          <a:effectLst/>
                          <a:latin typeface="Montserrat" pitchFamily="2" charset="77"/>
                          <a:ea typeface="Calibri" panose="020F0502020204030204" pitchFamily="34" charset="0"/>
                          <a:cs typeface="Arial" panose="020B0604020202020204" pitchFamily="34" charset="0"/>
                        </a:rPr>
                        <a:t>1.05</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8255" algn="just">
                        <a:spcBef>
                          <a:spcPts val="0"/>
                        </a:spcBef>
                        <a:spcAft>
                          <a:spcPts val="0"/>
                        </a:spcAft>
                      </a:pPr>
                      <a:r>
                        <a:rPr lang="en-ZA" sz="1200" kern="100">
                          <a:effectLst/>
                          <a:latin typeface="Montserrat" pitchFamily="2" charset="77"/>
                          <a:ea typeface="Calibri" panose="020F0502020204030204" pitchFamily="34" charset="0"/>
                          <a:cs typeface="Arial" panose="020B0604020202020204" pitchFamily="34" charset="0"/>
                        </a:rPr>
                        <a:t>0.006</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8255" algn="just" defTabSz="914400" rtl="0" eaLnBrk="1" fontAlgn="auto" latinLnBrk="0" hangingPunct="1">
                        <a:lnSpc>
                          <a:spcPct val="100000"/>
                        </a:lnSpc>
                        <a:spcBef>
                          <a:spcPts val="0"/>
                        </a:spcBef>
                        <a:spcAft>
                          <a:spcPts val="0"/>
                        </a:spcAft>
                        <a:buClrTx/>
                        <a:buSzTx/>
                        <a:buFontTx/>
                        <a:buNone/>
                        <a:tabLst/>
                        <a:defRPr/>
                      </a:pPr>
                      <a:r>
                        <a:rPr lang="en-ZA" sz="1200" kern="100">
                          <a:effectLst/>
                          <a:latin typeface="Montserrat" pitchFamily="2" charset="77"/>
                          <a:ea typeface="Calibri" panose="020F0502020204030204" pitchFamily="34" charset="0"/>
                          <a:cs typeface="Arial" panose="020B0604020202020204" pitchFamily="34" charset="0"/>
                        </a:rPr>
                        <a:t>1.01-1.09*</a:t>
                      </a:r>
                    </a:p>
                  </a:txBody>
                  <a:tcPr marL="68580" marR="68580" marT="0" marB="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99230624"/>
                  </a:ext>
                </a:extLst>
              </a:tr>
            </a:tbl>
          </a:graphicData>
        </a:graphic>
      </p:graphicFrame>
      <p:sp>
        <p:nvSpPr>
          <p:cNvPr id="8" name="Rectangle 7">
            <a:extLst>
              <a:ext uri="{FF2B5EF4-FFF2-40B4-BE49-F238E27FC236}">
                <a16:creationId xmlns:a16="http://schemas.microsoft.com/office/drawing/2014/main" id="{466D2EA0-24EB-3C88-60FA-A21111DD85AE}"/>
              </a:ext>
            </a:extLst>
          </p:cNvPr>
          <p:cNvSpPr/>
          <p:nvPr/>
        </p:nvSpPr>
        <p:spPr>
          <a:xfrm>
            <a:off x="3419107" y="6478119"/>
            <a:ext cx="2967539"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Arial Narrow" panose="020B0604020202020204" pitchFamily="34" charset="0"/>
              </a:rPr>
              <a:t>Baruwa, </a:t>
            </a:r>
            <a:r>
              <a:rPr kumimoji="0" lang="en-GB" sz="900" b="0" i="0" u="none" strike="noStrike" kern="1200" cap="none" spc="0" normalizeH="0" baseline="0" noProof="0" err="1">
                <a:ln>
                  <a:noFill/>
                </a:ln>
                <a:solidFill>
                  <a:prstClr val="black">
                    <a:lumMod val="75000"/>
                    <a:lumOff val="25000"/>
                  </a:prstClr>
                </a:solidFill>
                <a:effectLst/>
                <a:uLnTx/>
                <a:uFillTx/>
                <a:latin typeface="Montserrat" pitchFamily="2" charset="77"/>
                <a:ea typeface="+mn-ea"/>
                <a:cs typeface="Arial Narrow" panose="020B0604020202020204" pitchFamily="34" charset="0"/>
              </a:rPr>
              <a:t>Toska</a:t>
            </a:r>
            <a:r>
              <a:rPr kumimoji="0" lang="en-GB" sz="900" b="0" i="0" u="none" strike="noStrike" kern="1200" cap="none" spc="0" normalizeH="0" baseline="0" noProof="0">
                <a:ln>
                  <a:noFill/>
                </a:ln>
                <a:solidFill>
                  <a:prstClr val="black">
                    <a:lumMod val="75000"/>
                    <a:lumOff val="25000"/>
                  </a:prstClr>
                </a:solidFill>
                <a:effectLst/>
                <a:uLnTx/>
                <a:uFillTx/>
                <a:latin typeface="Montserrat" pitchFamily="2" charset="77"/>
                <a:ea typeface="+mn-ea"/>
                <a:cs typeface="Arial Narrow" panose="020B0604020202020204" pitchFamily="34" charset="0"/>
              </a:rPr>
              <a:t>, et al.</a:t>
            </a:r>
          </a:p>
        </p:txBody>
      </p:sp>
      <p:graphicFrame>
        <p:nvGraphicFramePr>
          <p:cNvPr id="11" name="Chart 10">
            <a:extLst>
              <a:ext uri="{FF2B5EF4-FFF2-40B4-BE49-F238E27FC236}">
                <a16:creationId xmlns:a16="http://schemas.microsoft.com/office/drawing/2014/main" id="{BE53C8FF-742E-4667-634B-DF7FC2314088}"/>
              </a:ext>
            </a:extLst>
          </p:cNvPr>
          <p:cNvGraphicFramePr>
            <a:graphicFrameLocks/>
          </p:cNvGraphicFramePr>
          <p:nvPr/>
        </p:nvGraphicFramePr>
        <p:xfrm>
          <a:off x="7555043" y="1244183"/>
          <a:ext cx="4452078" cy="45120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19710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CB7332B-1633-D7BC-CD36-7A51C617E361}"/>
              </a:ext>
            </a:extLst>
          </p:cNvPr>
          <p:cNvGraphicFramePr>
            <a:graphicFrameLocks noGrp="1"/>
          </p:cNvGraphicFramePr>
          <p:nvPr>
            <p:ph idx="4294967295"/>
          </p:nvPr>
        </p:nvGraphicFramePr>
        <p:xfrm>
          <a:off x="401855" y="1441577"/>
          <a:ext cx="5755105"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7E83305F-9A56-C7CA-6A04-747D5F50A56B}"/>
              </a:ext>
            </a:extLst>
          </p:cNvPr>
          <p:cNvSpPr txBox="1"/>
          <p:nvPr/>
        </p:nvSpPr>
        <p:spPr>
          <a:xfrm>
            <a:off x="6974840" y="2112812"/>
            <a:ext cx="4510024" cy="337470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ontserrat" pitchFamily="2" charset="77"/>
                <a:ea typeface="+mn-ea"/>
                <a:cs typeface="Arial" panose="020B0604020202020204" pitchFamily="34" charset="0"/>
              </a:rPr>
              <a:t>Young women experiencing childhood sexual violence </a:t>
            </a:r>
            <a:r>
              <a:rPr kumimoji="0" lang="en-US" sz="1600" b="0" i="0" u="none" strike="noStrike" kern="1200" cap="none" spc="0" normalizeH="0" baseline="0" noProof="0">
                <a:ln>
                  <a:noFill/>
                </a:ln>
                <a:solidFill>
                  <a:prstClr val="black"/>
                </a:solidFill>
                <a:effectLst/>
                <a:uLnTx/>
                <a:uFillTx/>
                <a:latin typeface="Montserrat" pitchFamily="2" charset="77"/>
                <a:ea typeface="+mn-ea"/>
                <a:cs typeface="Arial" panose="020B0604020202020204" pitchFamily="34" charset="0"/>
                <a:sym typeface="Wingdings" panose="05000000000000000000" pitchFamily="2" charset="2"/>
              </a:rPr>
              <a:t> greater odds </a:t>
            </a:r>
            <a:r>
              <a:rPr kumimoji="0" lang="en-US" sz="1600" b="0" i="0" u="none" strike="noStrike" kern="1200" cap="none" spc="0" normalizeH="0" baseline="0" noProof="0">
                <a:ln>
                  <a:noFill/>
                </a:ln>
                <a:solidFill>
                  <a:prstClr val="black"/>
                </a:solidFill>
                <a:effectLst/>
                <a:uLnTx/>
                <a:uFillTx/>
                <a:latin typeface="Montserrat" pitchFamily="2" charset="77"/>
                <a:ea typeface="+mn-ea"/>
                <a:cs typeface="Arial" panose="020B0604020202020204" pitchFamily="34" charset="0"/>
              </a:rPr>
              <a:t>of mental distress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Montserrat" pitchFamily="2" charset="77"/>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ontserrat" pitchFamily="2" charset="77"/>
                <a:ea typeface="+mn-ea"/>
                <a:cs typeface="Arial" panose="020B0604020202020204" pitchFamily="34" charset="0"/>
              </a:rPr>
              <a:t>Child marriage (&lt;18) </a:t>
            </a:r>
            <a:r>
              <a:rPr kumimoji="0" lang="en-US" sz="1600" b="0" i="0" u="none" strike="noStrike" kern="1200" cap="none" spc="0" normalizeH="0" baseline="0" noProof="0">
                <a:ln>
                  <a:noFill/>
                </a:ln>
                <a:solidFill>
                  <a:prstClr val="black"/>
                </a:solidFill>
                <a:effectLst/>
                <a:uLnTx/>
                <a:uFillTx/>
                <a:latin typeface="Montserrat" pitchFamily="2" charset="77"/>
                <a:ea typeface="+mn-ea"/>
                <a:cs typeface="Arial" panose="020B0604020202020204" pitchFamily="34" charset="0"/>
                <a:sym typeface="Wingdings" panose="05000000000000000000" pitchFamily="2" charset="2"/>
              </a:rPr>
              <a:t> greater odds of mental distress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Montserrat" pitchFamily="2" charset="77"/>
              <a:ea typeface="+mn-ea"/>
              <a:cs typeface="Arial" panose="020B0604020202020204" pitchFamily="34" charset="0"/>
              <a:sym typeface="Wingdings" panose="05000000000000000000" pitchFamily="2" charset="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ontserrat" pitchFamily="2" charset="77"/>
                <a:ea typeface="+mn-ea"/>
                <a:cs typeface="Arial" panose="020B0604020202020204" pitchFamily="34" charset="0"/>
                <a:sym typeface="Wingdings" panose="05000000000000000000" pitchFamily="2" charset="2"/>
              </a:rPr>
              <a:t>Young women who experienced both were at the highest risk of mental distress</a:t>
            </a:r>
          </a:p>
        </p:txBody>
      </p:sp>
      <p:sp>
        <p:nvSpPr>
          <p:cNvPr id="3" name="Title 1">
            <a:extLst>
              <a:ext uri="{FF2B5EF4-FFF2-40B4-BE49-F238E27FC236}">
                <a16:creationId xmlns:a16="http://schemas.microsoft.com/office/drawing/2014/main" id="{DA156A5B-4E95-F473-FF2B-D279FA665A32}"/>
              </a:ext>
            </a:extLst>
          </p:cNvPr>
          <p:cNvSpPr txBox="1">
            <a:spLocks/>
          </p:cNvSpPr>
          <p:nvPr/>
        </p:nvSpPr>
        <p:spPr>
          <a:xfrm>
            <a:off x="374806" y="374193"/>
            <a:ext cx="6735184" cy="6095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300" normalizeH="0" baseline="0" noProof="0">
                <a:ln>
                  <a:noFill/>
                </a:ln>
                <a:solidFill>
                  <a:srgbClr val="009AD9"/>
                </a:solidFill>
                <a:effectLst/>
                <a:uLnTx/>
                <a:uFillTx/>
                <a:latin typeface="Montserrat Medium" pitchFamily="2" charset="77"/>
                <a:ea typeface="+mj-ea"/>
                <a:cs typeface="Arial" panose="020B0604020202020204" pitchFamily="34" charset="0"/>
              </a:rPr>
              <a:t>PRELIMINARY FINDINGS</a:t>
            </a:r>
            <a:endParaRPr kumimoji="0" lang="en-US" sz="3000" b="1" i="0" u="none" strike="noStrike" kern="1200" cap="none" spc="300" normalizeH="0" baseline="0" noProof="0">
              <a:ln>
                <a:noFill/>
              </a:ln>
              <a:solidFill>
                <a:srgbClr val="009AD9"/>
              </a:solidFill>
              <a:effectLst/>
              <a:uLnTx/>
              <a:uFillTx/>
              <a:latin typeface="Montserrat Medium" pitchFamily="2" charset="77"/>
              <a:ea typeface="+mj-ea"/>
              <a:cs typeface="Arial" panose="020B0604020202020204" pitchFamily="34" charset="0"/>
            </a:endParaRPr>
          </a:p>
        </p:txBody>
      </p:sp>
    </p:spTree>
    <p:extLst>
      <p:ext uri="{BB962C8B-B14F-4D97-AF65-F5344CB8AC3E}">
        <p14:creationId xmlns:p14="http://schemas.microsoft.com/office/powerpoint/2010/main" val="2875672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2E1F-913B-CBDF-10D3-288F7853ECF4}"/>
              </a:ext>
            </a:extLst>
          </p:cNvPr>
          <p:cNvSpPr>
            <a:spLocks noGrp="1"/>
          </p:cNvSpPr>
          <p:nvPr>
            <p:ph type="title" idx="4294967295"/>
          </p:nvPr>
        </p:nvSpPr>
        <p:spPr>
          <a:xfrm>
            <a:off x="481361" y="498937"/>
            <a:ext cx="10515600" cy="593880"/>
          </a:xfrm>
          <a:prstGeom prst="rect">
            <a:avLst/>
          </a:prstGeom>
        </p:spPr>
        <p:txBody>
          <a:bodyPr/>
          <a:lstStyle/>
          <a:p>
            <a:r>
              <a:rPr lang="en-US" sz="3000" b="1" spc="300">
                <a:solidFill>
                  <a:srgbClr val="009AD9"/>
                </a:solidFill>
                <a:latin typeface="Montserrat Medium" pitchFamily="2" charset="77"/>
                <a:ea typeface="+mn-ea"/>
                <a:cs typeface="Arial" panose="020B0604020202020204" pitchFamily="34" charset="0"/>
              </a:rPr>
              <a:t>KEY IMPLICATIONS</a:t>
            </a:r>
          </a:p>
        </p:txBody>
      </p:sp>
      <p:sp>
        <p:nvSpPr>
          <p:cNvPr id="3" name="Content Placeholder 2">
            <a:extLst>
              <a:ext uri="{FF2B5EF4-FFF2-40B4-BE49-F238E27FC236}">
                <a16:creationId xmlns:a16="http://schemas.microsoft.com/office/drawing/2014/main" id="{B845C8A6-9515-F695-FC01-671D09679E9F}"/>
              </a:ext>
            </a:extLst>
          </p:cNvPr>
          <p:cNvSpPr>
            <a:spLocks noGrp="1"/>
          </p:cNvSpPr>
          <p:nvPr>
            <p:ph idx="4294967295"/>
          </p:nvPr>
        </p:nvSpPr>
        <p:spPr>
          <a:xfrm>
            <a:off x="481361" y="1253331"/>
            <a:ext cx="10515600" cy="4351338"/>
          </a:xfrm>
          <a:prstGeom prst="rect">
            <a:avLst/>
          </a:prstGeom>
        </p:spPr>
        <p:txBody>
          <a:bodyPr/>
          <a:lstStyle/>
          <a:p>
            <a:pPr>
              <a:lnSpc>
                <a:spcPct val="200000"/>
              </a:lnSpc>
              <a:buClr>
                <a:srgbClr val="009ADA"/>
              </a:buClr>
            </a:pPr>
            <a:r>
              <a:rPr lang="en-US" sz="1800">
                <a:solidFill>
                  <a:schemeClr val="tx1">
                    <a:lumMod val="75000"/>
                    <a:lumOff val="25000"/>
                  </a:schemeClr>
                </a:solidFill>
                <a:latin typeface="Montserrat" pitchFamily="2" charset="77"/>
                <a:cs typeface="Arial" panose="020B0604020202020204" pitchFamily="34" charset="0"/>
              </a:rPr>
              <a:t>One in every four young women who have experienced child marriage (&lt;18) and childhood sexual violence experienced mental distress in the last month. </a:t>
            </a:r>
          </a:p>
          <a:p>
            <a:pPr>
              <a:lnSpc>
                <a:spcPct val="200000"/>
              </a:lnSpc>
              <a:buClr>
                <a:srgbClr val="009ADA"/>
              </a:buClr>
            </a:pPr>
            <a:r>
              <a:rPr lang="en-US" sz="1800">
                <a:solidFill>
                  <a:schemeClr val="tx1">
                    <a:lumMod val="75000"/>
                    <a:lumOff val="25000"/>
                  </a:schemeClr>
                </a:solidFill>
                <a:latin typeface="Montserrat" pitchFamily="2" charset="77"/>
                <a:cs typeface="Arial" panose="020B0604020202020204" pitchFamily="34" charset="0"/>
              </a:rPr>
              <a:t>Marriage is associated with mental distress in the past month, with adolescent girls and young women who married early reporting higher levels.</a:t>
            </a:r>
          </a:p>
          <a:p>
            <a:pPr>
              <a:lnSpc>
                <a:spcPct val="200000"/>
              </a:lnSpc>
              <a:buClr>
                <a:srgbClr val="009ADA"/>
              </a:buClr>
            </a:pPr>
            <a:r>
              <a:rPr lang="en-US" sz="1800">
                <a:solidFill>
                  <a:schemeClr val="tx1">
                    <a:lumMod val="75000"/>
                    <a:lumOff val="25000"/>
                  </a:schemeClr>
                </a:solidFill>
                <a:latin typeface="Montserrat" pitchFamily="2" charset="77"/>
                <a:cs typeface="Arial" panose="020B0604020202020204" pitchFamily="34" charset="0"/>
              </a:rPr>
              <a:t>A history of sexual violence increases the risk of mental distress by &gt;2.5 times.</a:t>
            </a:r>
          </a:p>
          <a:p>
            <a:pPr>
              <a:lnSpc>
                <a:spcPct val="200000"/>
              </a:lnSpc>
              <a:buClr>
                <a:srgbClr val="009ADA"/>
              </a:buClr>
            </a:pPr>
            <a:r>
              <a:rPr lang="en-US" sz="1800">
                <a:solidFill>
                  <a:schemeClr val="tx1">
                    <a:lumMod val="75000"/>
                    <a:lumOff val="25000"/>
                  </a:schemeClr>
                </a:solidFill>
                <a:latin typeface="Montserrat" pitchFamily="2" charset="77"/>
                <a:cs typeface="Arial" panose="020B0604020202020204" pitchFamily="34" charset="0"/>
              </a:rPr>
              <a:t>Context matters: Mental distress, child marriage, and motherhood rates varied by country.</a:t>
            </a:r>
            <a:endParaRPr lang="en-US" sz="1800">
              <a:solidFill>
                <a:schemeClr val="tx1">
                  <a:lumMod val="75000"/>
                  <a:lumOff val="25000"/>
                </a:schemeClr>
              </a:solidFill>
              <a:highlight>
                <a:srgbClr val="FFFF00"/>
              </a:highlight>
              <a:latin typeface="Montserrat" pitchFamily="2" charset="77"/>
              <a:cs typeface="Arial" panose="020B0604020202020204" pitchFamily="34" charset="0"/>
            </a:endParaRPr>
          </a:p>
        </p:txBody>
      </p:sp>
    </p:spTree>
    <p:extLst>
      <p:ext uri="{BB962C8B-B14F-4D97-AF65-F5344CB8AC3E}">
        <p14:creationId xmlns:p14="http://schemas.microsoft.com/office/powerpoint/2010/main" val="2150198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91492-5E1E-D5F0-1498-64D03A941A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FAE9CD-1B2E-BCEE-12E8-98393F9DC1BC}"/>
              </a:ext>
            </a:extLst>
          </p:cNvPr>
          <p:cNvSpPr>
            <a:spLocks noGrp="1"/>
          </p:cNvSpPr>
          <p:nvPr>
            <p:ph type="title" idx="4294967295"/>
          </p:nvPr>
        </p:nvSpPr>
        <p:spPr>
          <a:xfrm>
            <a:off x="459059" y="681037"/>
            <a:ext cx="10515600" cy="593881"/>
          </a:xfrm>
          <a:prstGeom prst="rect">
            <a:avLst/>
          </a:prstGeom>
        </p:spPr>
        <p:txBody>
          <a:bodyPr/>
          <a:lstStyle/>
          <a:p>
            <a:r>
              <a:rPr lang="en-US" sz="3000" b="1" spc="300">
                <a:solidFill>
                  <a:srgbClr val="009AD9"/>
                </a:solidFill>
                <a:latin typeface="Montserrat Medium" pitchFamily="2" charset="77"/>
                <a:ea typeface="+mn-ea"/>
                <a:cs typeface="Arial" panose="020B0604020202020204" pitchFamily="34" charset="0"/>
              </a:rPr>
              <a:t>KEY RECOMMENDATIONS FOR THE FIELD</a:t>
            </a:r>
          </a:p>
        </p:txBody>
      </p:sp>
      <p:sp>
        <p:nvSpPr>
          <p:cNvPr id="3" name="Content Placeholder 2">
            <a:extLst>
              <a:ext uri="{FF2B5EF4-FFF2-40B4-BE49-F238E27FC236}">
                <a16:creationId xmlns:a16="http://schemas.microsoft.com/office/drawing/2014/main" id="{5848FBEC-D1A2-C9D4-0C1C-E30788BC71DD}"/>
              </a:ext>
            </a:extLst>
          </p:cNvPr>
          <p:cNvSpPr>
            <a:spLocks noGrp="1"/>
          </p:cNvSpPr>
          <p:nvPr>
            <p:ph idx="4294967295"/>
          </p:nvPr>
        </p:nvSpPr>
        <p:spPr>
          <a:xfrm>
            <a:off x="459059" y="1535694"/>
            <a:ext cx="10515600" cy="4351338"/>
          </a:xfrm>
          <a:prstGeom prst="rect">
            <a:avLst/>
          </a:prstGeom>
        </p:spPr>
        <p:txBody>
          <a:bodyPr/>
          <a:lstStyle/>
          <a:p>
            <a:pPr>
              <a:lnSpc>
                <a:spcPct val="200000"/>
              </a:lnSpc>
              <a:buClr>
                <a:srgbClr val="009ADA"/>
              </a:buClr>
            </a:pPr>
            <a:r>
              <a:rPr lang="en-US" sz="1800">
                <a:solidFill>
                  <a:schemeClr val="tx1">
                    <a:lumMod val="75000"/>
                    <a:lumOff val="25000"/>
                  </a:schemeClr>
                </a:solidFill>
                <a:latin typeface="Montserrat" pitchFamily="2" charset="77"/>
                <a:cs typeface="Arial" panose="020B0604020202020204" pitchFamily="34" charset="0"/>
              </a:rPr>
              <a:t>Tailor health programming to integrate mental health screening for AGYW who are married &lt;18.</a:t>
            </a:r>
          </a:p>
          <a:p>
            <a:pPr>
              <a:lnSpc>
                <a:spcPct val="200000"/>
              </a:lnSpc>
              <a:buClr>
                <a:srgbClr val="009ADA"/>
              </a:buClr>
            </a:pPr>
            <a:r>
              <a:rPr lang="en-US" sz="1800">
                <a:solidFill>
                  <a:schemeClr val="tx1">
                    <a:lumMod val="75000"/>
                    <a:lumOff val="25000"/>
                  </a:schemeClr>
                </a:solidFill>
                <a:latin typeface="Montserrat" pitchFamily="2" charset="77"/>
                <a:cs typeface="Arial" panose="020B0604020202020204" pitchFamily="34" charset="0"/>
              </a:rPr>
              <a:t>Investigate the effects of poor mental health and childhood sexual violence among women experiencing child marriage.</a:t>
            </a:r>
          </a:p>
          <a:p>
            <a:pPr>
              <a:lnSpc>
                <a:spcPct val="200000"/>
              </a:lnSpc>
              <a:buClr>
                <a:srgbClr val="009ADA"/>
              </a:buClr>
            </a:pPr>
            <a:r>
              <a:rPr lang="en-US" sz="1800">
                <a:solidFill>
                  <a:schemeClr val="tx1">
                    <a:lumMod val="75000"/>
                    <a:lumOff val="25000"/>
                  </a:schemeClr>
                </a:solidFill>
                <a:latin typeface="Montserrat" pitchFamily="2" charset="77"/>
                <a:cs typeface="Arial" panose="020B0604020202020204" pitchFamily="34" charset="0"/>
              </a:rPr>
              <a:t>Map trends across countries and contexts.</a:t>
            </a:r>
          </a:p>
          <a:p>
            <a:pPr>
              <a:lnSpc>
                <a:spcPct val="200000"/>
              </a:lnSpc>
              <a:buClr>
                <a:srgbClr val="009ADA"/>
              </a:buClr>
            </a:pPr>
            <a:r>
              <a:rPr lang="en-US" sz="1800">
                <a:solidFill>
                  <a:schemeClr val="tx1">
                    <a:lumMod val="75000"/>
                    <a:lumOff val="25000"/>
                  </a:schemeClr>
                </a:solidFill>
                <a:latin typeface="Montserrat" pitchFamily="2" charset="77"/>
                <a:cs typeface="Arial" panose="020B0604020202020204" pitchFamily="34" charset="0"/>
              </a:rPr>
              <a:t>Identify potential packages of support for adolescent girls and young women who are married &lt;18, incorporating post-violence care.</a:t>
            </a:r>
          </a:p>
        </p:txBody>
      </p:sp>
    </p:spTree>
    <p:extLst>
      <p:ext uri="{BB962C8B-B14F-4D97-AF65-F5344CB8AC3E}">
        <p14:creationId xmlns:p14="http://schemas.microsoft.com/office/powerpoint/2010/main" val="1387215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Google Shape;90;p1"/>
          <p:cNvSpPr txBox="1"/>
          <p:nvPr/>
        </p:nvSpPr>
        <p:spPr>
          <a:xfrm>
            <a:off x="8559283" y="-1029283"/>
            <a:ext cx="4068600" cy="1920526"/>
          </a:xfrm>
          <a:prstGeom prst="rect">
            <a:avLst/>
          </a:prstGeom>
          <a:noFill/>
          <a:ln>
            <a:noFill/>
          </a:ln>
        </p:spPr>
        <p:txBody>
          <a:bodyPr spcFirstLastPara="1" wrap="square" lIns="0" tIns="0" rIns="0" bIns="0" anchor="t" anchorCtr="0">
            <a:spAutoFit/>
          </a:bodyPr>
          <a:lstStyle/>
          <a:p>
            <a:pPr algn="ctr" defTabSz="609630">
              <a:lnSpc>
                <a:spcPct val="260000"/>
              </a:lnSpc>
              <a:buClr>
                <a:srgbClr val="000000"/>
              </a:buClr>
              <a:buSzPts val="3600"/>
            </a:pPr>
            <a:br>
              <a:rPr lang="en-US" sz="2400" kern="0">
                <a:solidFill>
                  <a:srgbClr val="000000"/>
                </a:solidFill>
                <a:latin typeface="Calibri"/>
                <a:ea typeface="Calibri"/>
                <a:cs typeface="Calibri"/>
                <a:sym typeface="Calibri"/>
              </a:rPr>
            </a:br>
            <a:r>
              <a:rPr lang="en-US" sz="2400" kern="0">
                <a:solidFill>
                  <a:srgbClr val="000000"/>
                </a:solidFill>
                <a:latin typeface="Calibri"/>
                <a:ea typeface="Calibri"/>
                <a:cs typeface="Calibri"/>
                <a:sym typeface="Calibri"/>
              </a:rPr>
              <a:t> </a:t>
            </a:r>
            <a:endParaRPr sz="2400" kern="0">
              <a:solidFill>
                <a:srgbClr val="000000"/>
              </a:solidFill>
              <a:latin typeface="Calibri"/>
              <a:ea typeface="Calibri"/>
              <a:cs typeface="Calibri"/>
              <a:sym typeface="Calibri"/>
            </a:endParaRPr>
          </a:p>
        </p:txBody>
      </p:sp>
      <p:sp>
        <p:nvSpPr>
          <p:cNvPr id="91" name="Google Shape;91;p1"/>
          <p:cNvSpPr txBox="1"/>
          <p:nvPr/>
        </p:nvSpPr>
        <p:spPr>
          <a:xfrm>
            <a:off x="199900" y="6096207"/>
            <a:ext cx="5790200" cy="746999"/>
          </a:xfrm>
          <a:prstGeom prst="rect">
            <a:avLst/>
          </a:prstGeom>
          <a:noFill/>
          <a:ln>
            <a:noFill/>
          </a:ln>
        </p:spPr>
        <p:txBody>
          <a:bodyPr spcFirstLastPara="1" wrap="square" lIns="0" tIns="0" rIns="0" bIns="0" anchor="t" anchorCtr="0">
            <a:spAutoFit/>
          </a:bodyPr>
          <a:lstStyle/>
          <a:p>
            <a:pPr defTabSz="609630">
              <a:lnSpc>
                <a:spcPct val="130000"/>
              </a:lnSpc>
              <a:buClr>
                <a:srgbClr val="000000"/>
              </a:buClr>
              <a:buSzPts val="2800"/>
            </a:pPr>
            <a:r>
              <a:rPr lang="en-US" sz="1867" b="1" kern="0" err="1">
                <a:solidFill>
                  <a:srgbClr val="050707"/>
                </a:solidFill>
                <a:latin typeface="Montserrat"/>
                <a:ea typeface="Montserrat"/>
                <a:cs typeface="Montserrat"/>
                <a:sym typeface="Montserrat"/>
              </a:rPr>
              <a:t>Farirai</a:t>
            </a:r>
            <a:r>
              <a:rPr lang="en-US" sz="1867" b="1" kern="0">
                <a:solidFill>
                  <a:srgbClr val="050707"/>
                </a:solidFill>
                <a:latin typeface="Montserrat"/>
                <a:ea typeface="Montserrat"/>
                <a:cs typeface="Montserrat"/>
                <a:sym typeface="Montserrat"/>
              </a:rPr>
              <a:t> </a:t>
            </a:r>
            <a:r>
              <a:rPr lang="en-US" sz="1867" b="1" kern="0" err="1">
                <a:solidFill>
                  <a:srgbClr val="050707"/>
                </a:solidFill>
                <a:latin typeface="Montserrat"/>
                <a:ea typeface="Montserrat"/>
                <a:cs typeface="Montserrat"/>
                <a:sym typeface="Montserrat"/>
              </a:rPr>
              <a:t>Gumbonzvanda</a:t>
            </a:r>
            <a:endParaRPr sz="1867" b="1" kern="0">
              <a:solidFill>
                <a:srgbClr val="050707"/>
              </a:solidFill>
              <a:latin typeface="Montserrat"/>
              <a:ea typeface="Montserrat"/>
              <a:cs typeface="Montserrat"/>
              <a:sym typeface="Montserrat"/>
            </a:endParaRPr>
          </a:p>
          <a:p>
            <a:pPr defTabSz="609630">
              <a:lnSpc>
                <a:spcPct val="130000"/>
              </a:lnSpc>
              <a:buClr>
                <a:srgbClr val="000000"/>
              </a:buClr>
              <a:buSzPts val="2800"/>
            </a:pPr>
            <a:r>
              <a:rPr lang="en-US" sz="1867" b="1" kern="0">
                <a:solidFill>
                  <a:srgbClr val="050707"/>
                </a:solidFill>
                <a:latin typeface="Montserrat"/>
                <a:ea typeface="Montserrat"/>
                <a:cs typeface="Montserrat"/>
                <a:sym typeface="Montserrat"/>
              </a:rPr>
              <a:t>Research Associate  </a:t>
            </a:r>
            <a:endParaRPr sz="933" b="1" kern="0">
              <a:solidFill>
                <a:srgbClr val="000000"/>
              </a:solidFill>
              <a:latin typeface="Arial"/>
              <a:cs typeface="Arial"/>
              <a:sym typeface="Arial"/>
            </a:endParaRPr>
          </a:p>
        </p:txBody>
      </p:sp>
      <p:sp>
        <p:nvSpPr>
          <p:cNvPr id="92" name="Google Shape;92;p1"/>
          <p:cNvSpPr txBox="1"/>
          <p:nvPr/>
        </p:nvSpPr>
        <p:spPr>
          <a:xfrm>
            <a:off x="0" y="23469"/>
            <a:ext cx="5790156" cy="373500"/>
          </a:xfrm>
          <a:prstGeom prst="rect">
            <a:avLst/>
          </a:prstGeom>
          <a:noFill/>
          <a:ln>
            <a:noFill/>
          </a:ln>
        </p:spPr>
        <p:txBody>
          <a:bodyPr spcFirstLastPara="1" wrap="square" lIns="0" tIns="0" rIns="0" bIns="0" anchor="t" anchorCtr="0">
            <a:spAutoFit/>
          </a:bodyPr>
          <a:lstStyle/>
          <a:p>
            <a:pPr defTabSz="609630">
              <a:lnSpc>
                <a:spcPct val="130000"/>
              </a:lnSpc>
              <a:buClr>
                <a:srgbClr val="000000"/>
              </a:buClr>
              <a:buSzPts val="2800"/>
            </a:pPr>
            <a:endParaRPr sz="1867" kern="0">
              <a:solidFill>
                <a:srgbClr val="050707"/>
              </a:solidFill>
              <a:latin typeface="Montserrat"/>
              <a:ea typeface="Montserrat"/>
              <a:cs typeface="Montserrat"/>
              <a:sym typeface="Montserrat"/>
            </a:endParaRPr>
          </a:p>
        </p:txBody>
      </p:sp>
      <p:pic>
        <p:nvPicPr>
          <p:cNvPr id="93" name="Google Shape;93;p1"/>
          <p:cNvPicPr preferRelativeResize="0"/>
          <p:nvPr/>
        </p:nvPicPr>
        <p:blipFill rotWithShape="1">
          <a:blip r:embed="rId3">
            <a:alphaModFix/>
          </a:blip>
          <a:srcRect/>
          <a:stretch/>
        </p:blipFill>
        <p:spPr>
          <a:xfrm>
            <a:off x="4395755" y="6167767"/>
            <a:ext cx="1580571" cy="461823"/>
          </a:xfrm>
          <a:prstGeom prst="rect">
            <a:avLst/>
          </a:prstGeom>
          <a:noFill/>
          <a:ln>
            <a:noFill/>
          </a:ln>
        </p:spPr>
      </p:pic>
      <p:pic>
        <p:nvPicPr>
          <p:cNvPr id="94" name="Google Shape;94;p1"/>
          <p:cNvPicPr preferRelativeResize="0"/>
          <p:nvPr/>
        </p:nvPicPr>
        <p:blipFill rotWithShape="1">
          <a:blip r:embed="rId4">
            <a:alphaModFix/>
          </a:blip>
          <a:srcRect/>
          <a:stretch/>
        </p:blipFill>
        <p:spPr>
          <a:xfrm>
            <a:off x="6189957" y="6059226"/>
            <a:ext cx="678903" cy="678903"/>
          </a:xfrm>
          <a:prstGeom prst="rect">
            <a:avLst/>
          </a:prstGeom>
          <a:noFill/>
          <a:ln>
            <a:noFill/>
          </a:ln>
        </p:spPr>
      </p:pic>
      <p:pic>
        <p:nvPicPr>
          <p:cNvPr id="95" name="Google Shape;95;p1"/>
          <p:cNvPicPr preferRelativeResize="0"/>
          <p:nvPr/>
        </p:nvPicPr>
        <p:blipFill rotWithShape="1">
          <a:blip r:embed="rId5">
            <a:alphaModFix/>
          </a:blip>
          <a:srcRect/>
          <a:stretch/>
        </p:blipFill>
        <p:spPr>
          <a:xfrm>
            <a:off x="7046353" y="6084712"/>
            <a:ext cx="773288" cy="773288"/>
          </a:xfrm>
          <a:prstGeom prst="rect">
            <a:avLst/>
          </a:prstGeom>
          <a:noFill/>
          <a:ln>
            <a:noFill/>
          </a:ln>
        </p:spPr>
      </p:pic>
      <p:pic>
        <p:nvPicPr>
          <p:cNvPr id="96" name="Google Shape;96;p1"/>
          <p:cNvPicPr preferRelativeResize="0"/>
          <p:nvPr/>
        </p:nvPicPr>
        <p:blipFill rotWithShape="1">
          <a:blip r:embed="rId6">
            <a:alphaModFix/>
          </a:blip>
          <a:srcRect/>
          <a:stretch/>
        </p:blipFill>
        <p:spPr>
          <a:xfrm>
            <a:off x="7927687" y="6106534"/>
            <a:ext cx="631595" cy="631595"/>
          </a:xfrm>
          <a:prstGeom prst="rect">
            <a:avLst/>
          </a:prstGeom>
          <a:noFill/>
          <a:ln>
            <a:noFill/>
          </a:ln>
        </p:spPr>
      </p:pic>
      <p:pic>
        <p:nvPicPr>
          <p:cNvPr id="97" name="Google Shape;97;p1"/>
          <p:cNvPicPr preferRelativeResize="0"/>
          <p:nvPr/>
        </p:nvPicPr>
        <p:blipFill rotWithShape="1">
          <a:blip r:embed="rId7">
            <a:alphaModFix/>
          </a:blip>
          <a:srcRect/>
          <a:stretch/>
        </p:blipFill>
        <p:spPr>
          <a:xfrm>
            <a:off x="9961793" y="6205855"/>
            <a:ext cx="2030307" cy="531003"/>
          </a:xfrm>
          <a:prstGeom prst="rect">
            <a:avLst/>
          </a:prstGeom>
          <a:noFill/>
          <a:ln>
            <a:noFill/>
          </a:ln>
        </p:spPr>
      </p:pic>
      <p:sp>
        <p:nvSpPr>
          <p:cNvPr id="98" name="Google Shape;98;p1"/>
          <p:cNvSpPr txBox="1"/>
          <p:nvPr/>
        </p:nvSpPr>
        <p:spPr>
          <a:xfrm>
            <a:off x="293857" y="4892436"/>
            <a:ext cx="11792200" cy="1313282"/>
          </a:xfrm>
          <a:prstGeom prst="rect">
            <a:avLst/>
          </a:prstGeom>
          <a:noFill/>
          <a:ln>
            <a:noFill/>
          </a:ln>
        </p:spPr>
        <p:txBody>
          <a:bodyPr spcFirstLastPara="1" wrap="square" lIns="60950" tIns="30467" rIns="60950" bIns="30467" anchor="t" anchorCtr="0">
            <a:spAutoFit/>
          </a:bodyPr>
          <a:lstStyle/>
          <a:p>
            <a:pPr defTabSz="609630">
              <a:buClr>
                <a:srgbClr val="000000"/>
              </a:buClr>
              <a:buSzPts val="1100"/>
            </a:pPr>
            <a:r>
              <a:rPr lang="en-GB" sz="2667" b="1" kern="0">
                <a:solidFill>
                  <a:srgbClr val="000000"/>
                </a:solidFill>
                <a:latin typeface="Calibri"/>
                <a:ea typeface="Calibri"/>
                <a:cs typeface="Calibri"/>
                <a:sym typeface="Calibri"/>
              </a:rPr>
              <a:t>Initial findings from a mixed-methods study exploring the mental health consequences of child marriage </a:t>
            </a:r>
            <a:endParaRPr sz="2667" b="1" kern="0">
              <a:solidFill>
                <a:srgbClr val="000000"/>
              </a:solidFill>
              <a:latin typeface="Calibri"/>
              <a:ea typeface="Calibri"/>
              <a:cs typeface="Calibri"/>
              <a:sym typeface="Calibri"/>
            </a:endParaRPr>
          </a:p>
          <a:p>
            <a:pPr defTabSz="609630">
              <a:buClr>
                <a:srgbClr val="000000"/>
              </a:buClr>
              <a:buSzPts val="1100"/>
            </a:pPr>
            <a:r>
              <a:rPr lang="en-US" sz="1600" b="1" kern="0">
                <a:solidFill>
                  <a:srgbClr val="000000"/>
                </a:solidFill>
                <a:latin typeface="Calibri"/>
                <a:ea typeface="Calibri"/>
                <a:cs typeface="Calibri"/>
                <a:sym typeface="Calibri"/>
              </a:rPr>
              <a:t>March 2024 </a:t>
            </a:r>
            <a:endParaRPr sz="1600" b="1" kern="0">
              <a:solidFill>
                <a:srgbClr val="000000"/>
              </a:solidFill>
              <a:latin typeface="Calibri"/>
              <a:ea typeface="Calibri"/>
              <a:cs typeface="Calibri"/>
              <a:sym typeface="Calibri"/>
            </a:endParaRPr>
          </a:p>
          <a:p>
            <a:pPr defTabSz="609630">
              <a:buClr>
                <a:srgbClr val="000000"/>
              </a:buClr>
              <a:buSzPts val="900"/>
            </a:pPr>
            <a:endParaRPr sz="600" kern="0">
              <a:solidFill>
                <a:srgbClr val="000000"/>
              </a:solidFill>
              <a:latin typeface="Calibri"/>
              <a:ea typeface="Calibri"/>
              <a:cs typeface="Calibri"/>
              <a:sym typeface="Calibri"/>
            </a:endParaRPr>
          </a:p>
          <a:p>
            <a:pPr defTabSz="609630">
              <a:buClr>
                <a:srgbClr val="000000"/>
              </a:buClr>
              <a:buSzPts val="900"/>
            </a:pPr>
            <a:endParaRPr sz="600" kern="0">
              <a:solidFill>
                <a:srgbClr val="000000"/>
              </a:solidFill>
              <a:latin typeface="Calibri"/>
              <a:ea typeface="Calibri"/>
              <a:cs typeface="Calibri"/>
              <a:sym typeface="Calibri"/>
            </a:endParaRPr>
          </a:p>
        </p:txBody>
      </p:sp>
      <p:pic>
        <p:nvPicPr>
          <p:cNvPr id="99" name="Google Shape;99;p1"/>
          <p:cNvPicPr preferRelativeResize="0"/>
          <p:nvPr/>
        </p:nvPicPr>
        <p:blipFill rotWithShape="1">
          <a:blip r:embed="rId8">
            <a:alphaModFix/>
          </a:blip>
          <a:srcRect/>
          <a:stretch/>
        </p:blipFill>
        <p:spPr>
          <a:xfrm>
            <a:off x="1" y="616612"/>
            <a:ext cx="8494203" cy="3915850"/>
          </a:xfrm>
          <a:prstGeom prst="rect">
            <a:avLst/>
          </a:prstGeom>
          <a:noFill/>
          <a:ln>
            <a:noFill/>
          </a:ln>
        </p:spPr>
      </p:pic>
      <p:pic>
        <p:nvPicPr>
          <p:cNvPr id="100" name="Google Shape;100;p1"/>
          <p:cNvPicPr preferRelativeResize="0"/>
          <p:nvPr/>
        </p:nvPicPr>
        <p:blipFill rotWithShape="1">
          <a:blip r:embed="rId4">
            <a:alphaModFix/>
          </a:blip>
          <a:srcRect/>
          <a:stretch/>
        </p:blipFill>
        <p:spPr>
          <a:xfrm>
            <a:off x="7415940" y="300717"/>
            <a:ext cx="4670117" cy="467013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8"/>
          <p:cNvSpPr/>
          <p:nvPr/>
        </p:nvSpPr>
        <p:spPr>
          <a:xfrm>
            <a:off x="337166" y="413429"/>
            <a:ext cx="11728800" cy="1001800"/>
          </a:xfrm>
          <a:prstGeom prst="rect">
            <a:avLst/>
          </a:prstGeom>
          <a:solidFill>
            <a:schemeClr val="accent5"/>
          </a:solidFill>
          <a:ln w="25400" cap="flat" cmpd="sng">
            <a:solidFill>
              <a:schemeClr val="accent4"/>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buSzPts val="4000"/>
            </a:pPr>
            <a:endParaRPr sz="933" kern="0">
              <a:solidFill>
                <a:srgbClr val="000000"/>
              </a:solidFill>
              <a:latin typeface="Arial"/>
              <a:ea typeface="Arial"/>
              <a:cs typeface="Arial"/>
              <a:sym typeface="Arial"/>
            </a:endParaRPr>
          </a:p>
        </p:txBody>
      </p:sp>
      <p:grpSp>
        <p:nvGrpSpPr>
          <p:cNvPr id="107" name="Google Shape;107;p8"/>
          <p:cNvGrpSpPr/>
          <p:nvPr/>
        </p:nvGrpSpPr>
        <p:grpSpPr>
          <a:xfrm>
            <a:off x="8585627" y="4061411"/>
            <a:ext cx="3355050" cy="2873348"/>
            <a:chOff x="0" y="202584"/>
            <a:chExt cx="6710100" cy="5746694"/>
          </a:xfrm>
        </p:grpSpPr>
        <p:sp>
          <p:nvSpPr>
            <p:cNvPr id="108" name="Google Shape;108;p8"/>
            <p:cNvSpPr txBox="1"/>
            <p:nvPr/>
          </p:nvSpPr>
          <p:spPr>
            <a:xfrm>
              <a:off x="0" y="1495524"/>
              <a:ext cx="6710100" cy="746744"/>
            </a:xfrm>
            <a:prstGeom prst="rect">
              <a:avLst/>
            </a:prstGeom>
            <a:noFill/>
            <a:ln>
              <a:noFill/>
            </a:ln>
          </p:spPr>
          <p:txBody>
            <a:bodyPr spcFirstLastPara="1" wrap="square" lIns="0" tIns="0" rIns="0" bIns="0" anchor="t" anchorCtr="0">
              <a:spAutoFit/>
            </a:bodyPr>
            <a:lstStyle/>
            <a:p>
              <a:pPr algn="ctr" defTabSz="609630">
                <a:lnSpc>
                  <a:spcPct val="140000"/>
                </a:lnSpc>
                <a:buClr>
                  <a:srgbClr val="000000"/>
                </a:buClr>
                <a:buSzPts val="2600"/>
              </a:pPr>
              <a:r>
                <a:rPr lang="en-US" sz="1733" b="1" kern="0">
                  <a:solidFill>
                    <a:srgbClr val="050707"/>
                  </a:solidFill>
                  <a:latin typeface="Montserrat"/>
                  <a:ea typeface="Montserrat"/>
                  <a:cs typeface="Montserrat"/>
                  <a:sym typeface="Montserrat"/>
                </a:rPr>
                <a:t>Community conversations</a:t>
              </a:r>
              <a:endParaRPr sz="933" kern="0">
                <a:solidFill>
                  <a:srgbClr val="000000"/>
                </a:solidFill>
                <a:latin typeface="Arial"/>
                <a:ea typeface="Arial"/>
                <a:cs typeface="Arial"/>
                <a:sym typeface="Arial"/>
              </a:endParaRPr>
            </a:p>
          </p:txBody>
        </p:sp>
        <p:sp>
          <p:nvSpPr>
            <p:cNvPr id="109" name="Google Shape;109;p8"/>
            <p:cNvSpPr txBox="1"/>
            <p:nvPr/>
          </p:nvSpPr>
          <p:spPr>
            <a:xfrm>
              <a:off x="0" y="202584"/>
              <a:ext cx="6710100" cy="800220"/>
            </a:xfrm>
            <a:prstGeom prst="rect">
              <a:avLst/>
            </a:prstGeom>
            <a:noFill/>
            <a:ln>
              <a:noFill/>
            </a:ln>
          </p:spPr>
          <p:txBody>
            <a:bodyPr spcFirstLastPara="1" wrap="square" lIns="0" tIns="0" rIns="0" bIns="0" anchor="t" anchorCtr="0">
              <a:spAutoFit/>
            </a:bodyPr>
            <a:lstStyle/>
            <a:p>
              <a:pPr algn="ctr" defTabSz="609630">
                <a:lnSpc>
                  <a:spcPct val="130000"/>
                </a:lnSpc>
                <a:buClr>
                  <a:srgbClr val="000000"/>
                </a:buClr>
                <a:buSzPts val="3000"/>
              </a:pPr>
              <a:r>
                <a:rPr lang="en-US" sz="2000" kern="0">
                  <a:solidFill>
                    <a:srgbClr val="050707"/>
                  </a:solidFill>
                  <a:latin typeface="Montserrat Light"/>
                  <a:ea typeface="Montserrat Light"/>
                  <a:cs typeface="Montserrat Light"/>
                  <a:sym typeface="Montserrat Light"/>
                </a:rPr>
                <a:t>PROCESS &amp; CHANGE</a:t>
              </a:r>
              <a:endParaRPr sz="933" kern="0">
                <a:solidFill>
                  <a:srgbClr val="000000"/>
                </a:solidFill>
                <a:latin typeface="Arial"/>
                <a:ea typeface="Arial"/>
                <a:cs typeface="Arial"/>
                <a:sym typeface="Arial"/>
              </a:endParaRPr>
            </a:p>
          </p:txBody>
        </p:sp>
        <p:sp>
          <p:nvSpPr>
            <p:cNvPr id="110" name="Google Shape;110;p8"/>
            <p:cNvSpPr txBox="1"/>
            <p:nvPr/>
          </p:nvSpPr>
          <p:spPr>
            <a:xfrm>
              <a:off x="0" y="2156703"/>
              <a:ext cx="6710100" cy="3792575"/>
            </a:xfrm>
            <a:prstGeom prst="rect">
              <a:avLst/>
            </a:prstGeom>
            <a:noFill/>
            <a:ln>
              <a:noFill/>
            </a:ln>
          </p:spPr>
          <p:txBody>
            <a:bodyPr spcFirstLastPara="1" wrap="square" lIns="0" tIns="0" rIns="0" bIns="0" anchor="t" anchorCtr="0">
              <a:spAutoFit/>
            </a:bodyPr>
            <a:lstStyle/>
            <a:p>
              <a:pPr algn="ctr" defTabSz="609630">
                <a:lnSpc>
                  <a:spcPct val="139954"/>
                </a:lnSpc>
                <a:buClr>
                  <a:srgbClr val="000000"/>
                </a:buClr>
                <a:buSzPts val="2200"/>
              </a:pPr>
              <a:r>
                <a:rPr lang="en-US" sz="1467" kern="0">
                  <a:solidFill>
                    <a:srgbClr val="050707"/>
                  </a:solidFill>
                  <a:latin typeface="Montserrat Light"/>
                  <a:ea typeface="Montserrat Light"/>
                  <a:cs typeface="Montserrat Light"/>
                  <a:sym typeface="Montserrat Light"/>
                </a:rPr>
                <a:t>Group sessions with survivors, teachers,  men/traditional leaders, and health practitioners to explore perceptions of child marriage, associations with mental health and possible interventions</a:t>
              </a:r>
              <a:endParaRPr sz="933" kern="0">
                <a:solidFill>
                  <a:srgbClr val="000000"/>
                </a:solidFill>
                <a:latin typeface="Arial"/>
                <a:ea typeface="Arial"/>
                <a:cs typeface="Arial"/>
                <a:sym typeface="Arial"/>
              </a:endParaRPr>
            </a:p>
          </p:txBody>
        </p:sp>
      </p:grpSp>
      <p:sp>
        <p:nvSpPr>
          <p:cNvPr id="111" name="Google Shape;111;p8"/>
          <p:cNvSpPr txBox="1"/>
          <p:nvPr/>
        </p:nvSpPr>
        <p:spPr>
          <a:xfrm>
            <a:off x="832702" y="641350"/>
            <a:ext cx="10526596" cy="853632"/>
          </a:xfrm>
          <a:prstGeom prst="rect">
            <a:avLst/>
          </a:prstGeom>
          <a:noFill/>
          <a:ln>
            <a:noFill/>
          </a:ln>
        </p:spPr>
        <p:txBody>
          <a:bodyPr spcFirstLastPara="1" wrap="square" lIns="0" tIns="0" rIns="0" bIns="0" anchor="t" anchorCtr="0">
            <a:spAutoFit/>
          </a:bodyPr>
          <a:lstStyle/>
          <a:p>
            <a:pPr algn="ctr" defTabSz="609630">
              <a:lnSpc>
                <a:spcPct val="130000"/>
              </a:lnSpc>
              <a:buClr>
                <a:srgbClr val="000000"/>
              </a:buClr>
              <a:buSzPts val="6400"/>
            </a:pPr>
            <a:r>
              <a:rPr lang="en-US" sz="4267" b="1" kern="0">
                <a:solidFill>
                  <a:srgbClr val="050707"/>
                </a:solidFill>
                <a:latin typeface="Montserrat"/>
                <a:ea typeface="Montserrat"/>
                <a:cs typeface="Montserrat"/>
                <a:sym typeface="Montserrat"/>
              </a:rPr>
              <a:t>MARCH ZIM- Study design</a:t>
            </a:r>
            <a:endParaRPr sz="933" kern="0">
              <a:solidFill>
                <a:srgbClr val="000000"/>
              </a:solidFill>
              <a:latin typeface="Arial"/>
              <a:ea typeface="Arial"/>
              <a:cs typeface="Arial"/>
              <a:sym typeface="Arial"/>
            </a:endParaRPr>
          </a:p>
        </p:txBody>
      </p:sp>
      <p:grpSp>
        <p:nvGrpSpPr>
          <p:cNvPr id="112" name="Google Shape;112;p8"/>
          <p:cNvGrpSpPr/>
          <p:nvPr/>
        </p:nvGrpSpPr>
        <p:grpSpPr>
          <a:xfrm>
            <a:off x="337166" y="4074770"/>
            <a:ext cx="3352744" cy="2038888"/>
            <a:chOff x="0" y="-38100"/>
            <a:chExt cx="6705488" cy="4077776"/>
          </a:xfrm>
        </p:grpSpPr>
        <p:sp>
          <p:nvSpPr>
            <p:cNvPr id="113" name="Google Shape;113;p8"/>
            <p:cNvSpPr txBox="1"/>
            <p:nvPr/>
          </p:nvSpPr>
          <p:spPr>
            <a:xfrm>
              <a:off x="0" y="1485998"/>
              <a:ext cx="6705488" cy="804452"/>
            </a:xfrm>
            <a:prstGeom prst="rect">
              <a:avLst/>
            </a:prstGeom>
            <a:noFill/>
            <a:ln>
              <a:noFill/>
            </a:ln>
          </p:spPr>
          <p:txBody>
            <a:bodyPr spcFirstLastPara="1" wrap="square" lIns="0" tIns="0" rIns="0" bIns="0" anchor="t" anchorCtr="0">
              <a:spAutoFit/>
            </a:bodyPr>
            <a:lstStyle/>
            <a:p>
              <a:pPr algn="ctr" defTabSz="609630">
                <a:lnSpc>
                  <a:spcPct val="139964"/>
                </a:lnSpc>
                <a:buClr>
                  <a:srgbClr val="000000"/>
                </a:buClr>
                <a:buSzPts val="2800"/>
              </a:pPr>
              <a:r>
                <a:rPr lang="en-US" sz="1867" b="1" kern="0">
                  <a:solidFill>
                    <a:srgbClr val="050707"/>
                  </a:solidFill>
                  <a:latin typeface="Montserrat"/>
                  <a:ea typeface="Montserrat"/>
                  <a:cs typeface="Montserrat"/>
                  <a:sym typeface="Montserrat"/>
                </a:rPr>
                <a:t>Survey: SSQ + PHQ9 </a:t>
              </a:r>
              <a:endParaRPr sz="933" kern="0">
                <a:solidFill>
                  <a:srgbClr val="000000"/>
                </a:solidFill>
                <a:latin typeface="Arial"/>
                <a:ea typeface="Arial"/>
                <a:cs typeface="Arial"/>
                <a:sym typeface="Arial"/>
              </a:endParaRPr>
            </a:p>
          </p:txBody>
        </p:sp>
        <p:sp>
          <p:nvSpPr>
            <p:cNvPr id="114" name="Google Shape;114;p8"/>
            <p:cNvSpPr txBox="1"/>
            <p:nvPr/>
          </p:nvSpPr>
          <p:spPr>
            <a:xfrm>
              <a:off x="0" y="-38100"/>
              <a:ext cx="6705488" cy="800220"/>
            </a:xfrm>
            <a:prstGeom prst="rect">
              <a:avLst/>
            </a:prstGeom>
            <a:noFill/>
            <a:ln>
              <a:noFill/>
            </a:ln>
          </p:spPr>
          <p:txBody>
            <a:bodyPr spcFirstLastPara="1" wrap="square" lIns="0" tIns="0" rIns="0" bIns="0" anchor="t" anchorCtr="0">
              <a:spAutoFit/>
            </a:bodyPr>
            <a:lstStyle/>
            <a:p>
              <a:pPr algn="ctr" defTabSz="609630">
                <a:lnSpc>
                  <a:spcPct val="130000"/>
                </a:lnSpc>
                <a:buClr>
                  <a:srgbClr val="000000"/>
                </a:buClr>
                <a:buSzPts val="3000"/>
              </a:pPr>
              <a:r>
                <a:rPr lang="en-US" sz="2000" kern="0">
                  <a:solidFill>
                    <a:srgbClr val="050707"/>
                  </a:solidFill>
                  <a:latin typeface="Montserrat Light"/>
                  <a:ea typeface="Montserrat Light"/>
                  <a:cs typeface="Montserrat Light"/>
                  <a:sym typeface="Montserrat Light"/>
                </a:rPr>
                <a:t>MENTAL HEALTH IMPACT</a:t>
              </a:r>
              <a:endParaRPr sz="933" kern="0">
                <a:solidFill>
                  <a:srgbClr val="000000"/>
                </a:solidFill>
                <a:latin typeface="Arial"/>
                <a:ea typeface="Arial"/>
                <a:cs typeface="Arial"/>
                <a:sym typeface="Arial"/>
              </a:endParaRPr>
            </a:p>
          </p:txBody>
        </p:sp>
        <p:sp>
          <p:nvSpPr>
            <p:cNvPr id="115" name="Google Shape;115;p8"/>
            <p:cNvSpPr txBox="1"/>
            <p:nvPr/>
          </p:nvSpPr>
          <p:spPr>
            <a:xfrm>
              <a:off x="0" y="2546190"/>
              <a:ext cx="6705488" cy="1493486"/>
            </a:xfrm>
            <a:prstGeom prst="rect">
              <a:avLst/>
            </a:prstGeom>
            <a:noFill/>
            <a:ln>
              <a:noFill/>
            </a:ln>
          </p:spPr>
          <p:txBody>
            <a:bodyPr spcFirstLastPara="1" wrap="square" lIns="0" tIns="0" rIns="0" bIns="0" anchor="t" anchorCtr="0">
              <a:spAutoFit/>
            </a:bodyPr>
            <a:lstStyle/>
            <a:p>
              <a:pPr algn="ctr" defTabSz="609630">
                <a:lnSpc>
                  <a:spcPct val="140000"/>
                </a:lnSpc>
                <a:buClr>
                  <a:srgbClr val="000000"/>
                </a:buClr>
                <a:buSzPts val="2600"/>
              </a:pPr>
              <a:r>
                <a:rPr lang="en-US" sz="1733" kern="0">
                  <a:solidFill>
                    <a:srgbClr val="050707"/>
                  </a:solidFill>
                  <a:latin typeface="Montserrat Light"/>
                  <a:ea typeface="Montserrat Light"/>
                  <a:cs typeface="Montserrat Light"/>
                  <a:sym typeface="Montserrat Light"/>
                </a:rPr>
                <a:t>Random sample from RMT database (n =100) </a:t>
              </a:r>
              <a:endParaRPr sz="933" kern="0">
                <a:solidFill>
                  <a:srgbClr val="000000"/>
                </a:solidFill>
                <a:latin typeface="Arial"/>
                <a:ea typeface="Arial"/>
                <a:cs typeface="Arial"/>
                <a:sym typeface="Arial"/>
              </a:endParaRPr>
            </a:p>
          </p:txBody>
        </p:sp>
      </p:grpSp>
      <p:grpSp>
        <p:nvGrpSpPr>
          <p:cNvPr id="116" name="Google Shape;116;p8"/>
          <p:cNvGrpSpPr/>
          <p:nvPr/>
        </p:nvGrpSpPr>
        <p:grpSpPr>
          <a:xfrm>
            <a:off x="4071149" y="4028610"/>
            <a:ext cx="3947700" cy="2614960"/>
            <a:chOff x="-6" y="-38100"/>
            <a:chExt cx="7895400" cy="5229922"/>
          </a:xfrm>
        </p:grpSpPr>
        <p:sp>
          <p:nvSpPr>
            <p:cNvPr id="117" name="Google Shape;117;p8"/>
            <p:cNvSpPr txBox="1"/>
            <p:nvPr/>
          </p:nvSpPr>
          <p:spPr>
            <a:xfrm>
              <a:off x="2" y="1495522"/>
              <a:ext cx="6705488" cy="746744"/>
            </a:xfrm>
            <a:prstGeom prst="rect">
              <a:avLst/>
            </a:prstGeom>
            <a:noFill/>
            <a:ln>
              <a:noFill/>
            </a:ln>
          </p:spPr>
          <p:txBody>
            <a:bodyPr spcFirstLastPara="1" wrap="square" lIns="0" tIns="0" rIns="0" bIns="0" anchor="t" anchorCtr="0">
              <a:spAutoFit/>
            </a:bodyPr>
            <a:lstStyle/>
            <a:p>
              <a:pPr algn="ctr" defTabSz="609630">
                <a:lnSpc>
                  <a:spcPct val="140000"/>
                </a:lnSpc>
                <a:buClr>
                  <a:srgbClr val="000000"/>
                </a:buClr>
                <a:buSzPts val="2600"/>
              </a:pPr>
              <a:r>
                <a:rPr lang="en-US" sz="1733" b="1" kern="0">
                  <a:solidFill>
                    <a:srgbClr val="050707"/>
                  </a:solidFill>
                  <a:latin typeface="Montserrat"/>
                  <a:ea typeface="Montserrat"/>
                  <a:cs typeface="Montserrat"/>
                  <a:sym typeface="Montserrat"/>
                </a:rPr>
                <a:t>Life history Interviews</a:t>
              </a:r>
              <a:endParaRPr sz="933" kern="0">
                <a:solidFill>
                  <a:srgbClr val="000000"/>
                </a:solidFill>
                <a:latin typeface="Arial"/>
                <a:ea typeface="Arial"/>
                <a:cs typeface="Arial"/>
                <a:sym typeface="Arial"/>
              </a:endParaRPr>
            </a:p>
          </p:txBody>
        </p:sp>
        <p:sp>
          <p:nvSpPr>
            <p:cNvPr id="118" name="Google Shape;118;p8"/>
            <p:cNvSpPr txBox="1"/>
            <p:nvPr/>
          </p:nvSpPr>
          <p:spPr>
            <a:xfrm>
              <a:off x="2" y="-38100"/>
              <a:ext cx="6705488" cy="1600438"/>
            </a:xfrm>
            <a:prstGeom prst="rect">
              <a:avLst/>
            </a:prstGeom>
            <a:noFill/>
            <a:ln>
              <a:noFill/>
            </a:ln>
          </p:spPr>
          <p:txBody>
            <a:bodyPr spcFirstLastPara="1" wrap="square" lIns="0" tIns="0" rIns="0" bIns="0" anchor="t" anchorCtr="0">
              <a:spAutoFit/>
            </a:bodyPr>
            <a:lstStyle/>
            <a:p>
              <a:pPr algn="ctr" defTabSz="609630">
                <a:lnSpc>
                  <a:spcPct val="130000"/>
                </a:lnSpc>
                <a:buClr>
                  <a:srgbClr val="000000"/>
                </a:buClr>
                <a:buSzPts val="3000"/>
              </a:pPr>
              <a:r>
                <a:rPr lang="en-US" sz="2000" kern="0">
                  <a:solidFill>
                    <a:srgbClr val="050707"/>
                  </a:solidFill>
                  <a:latin typeface="Montserrat Light"/>
                  <a:ea typeface="Montserrat Light"/>
                  <a:cs typeface="Montserrat Light"/>
                  <a:sym typeface="Montserrat Light"/>
                </a:rPr>
                <a:t>IMPACT ON WOMEN'S LIVES</a:t>
              </a:r>
              <a:endParaRPr sz="933" kern="0">
                <a:solidFill>
                  <a:srgbClr val="000000"/>
                </a:solidFill>
                <a:latin typeface="Arial"/>
                <a:ea typeface="Arial"/>
                <a:cs typeface="Arial"/>
                <a:sym typeface="Arial"/>
              </a:endParaRPr>
            </a:p>
          </p:txBody>
        </p:sp>
        <p:sp>
          <p:nvSpPr>
            <p:cNvPr id="119" name="Google Shape;119;p8"/>
            <p:cNvSpPr txBox="1"/>
            <p:nvPr/>
          </p:nvSpPr>
          <p:spPr>
            <a:xfrm>
              <a:off x="-6" y="2204849"/>
              <a:ext cx="7895400" cy="2986973"/>
            </a:xfrm>
            <a:prstGeom prst="rect">
              <a:avLst/>
            </a:prstGeom>
            <a:noFill/>
            <a:ln>
              <a:noFill/>
            </a:ln>
          </p:spPr>
          <p:txBody>
            <a:bodyPr spcFirstLastPara="1" wrap="square" lIns="0" tIns="0" rIns="0" bIns="0" anchor="t" anchorCtr="0">
              <a:spAutoFit/>
            </a:bodyPr>
            <a:lstStyle/>
            <a:p>
              <a:pPr algn="ctr" defTabSz="609630">
                <a:lnSpc>
                  <a:spcPct val="140000"/>
                </a:lnSpc>
                <a:buClr>
                  <a:srgbClr val="000000"/>
                </a:buClr>
                <a:buSzPts val="2600"/>
              </a:pPr>
              <a:r>
                <a:rPr lang="en-US" sz="1733" kern="0">
                  <a:solidFill>
                    <a:srgbClr val="050707"/>
                  </a:solidFill>
                  <a:latin typeface="Montserrat Light"/>
                  <a:ea typeface="Montserrat Light"/>
                  <a:cs typeface="Montserrat Light"/>
                  <a:sym typeface="Montserrat Light"/>
                </a:rPr>
                <a:t>Interviews with 35 women, and </a:t>
              </a:r>
              <a:r>
                <a:rPr lang="en-US" sz="1733" u="sng" kern="0">
                  <a:solidFill>
                    <a:srgbClr val="050707"/>
                  </a:solidFill>
                  <a:latin typeface="Montserrat Light"/>
                  <a:ea typeface="Montserrat Light"/>
                  <a:cs typeface="Montserrat Light"/>
                  <a:sym typeface="Montserrat Light"/>
                </a:rPr>
                <a:t>+</a:t>
              </a:r>
              <a:r>
                <a:rPr lang="en-US" sz="1733" kern="0">
                  <a:solidFill>
                    <a:srgbClr val="050707"/>
                  </a:solidFill>
                  <a:latin typeface="Montserrat Light"/>
                  <a:ea typeface="Montserrat Light"/>
                  <a:cs typeface="Montserrat Light"/>
                  <a:sym typeface="Montserrat Light"/>
                </a:rPr>
                <a:t> 3 members of their family discussing histories, experiences of &amp; perspectives on child marriage</a:t>
              </a:r>
              <a:endParaRPr sz="933" kern="0">
                <a:solidFill>
                  <a:srgbClr val="000000"/>
                </a:solidFill>
                <a:latin typeface="Arial"/>
                <a:ea typeface="Arial"/>
                <a:cs typeface="Arial"/>
                <a:sym typeface="Arial"/>
              </a:endParaRPr>
            </a:p>
          </p:txBody>
        </p:sp>
      </p:grpSp>
      <p:pic>
        <p:nvPicPr>
          <p:cNvPr id="120" name="Google Shape;120;p8"/>
          <p:cNvPicPr preferRelativeResize="0"/>
          <p:nvPr/>
        </p:nvPicPr>
        <p:blipFill rotWithShape="1">
          <a:blip r:embed="rId3">
            <a:alphaModFix/>
          </a:blip>
          <a:srcRect/>
          <a:stretch/>
        </p:blipFill>
        <p:spPr>
          <a:xfrm>
            <a:off x="8289282" y="1681713"/>
            <a:ext cx="3947729" cy="2379707"/>
          </a:xfrm>
          <a:prstGeom prst="rect">
            <a:avLst/>
          </a:prstGeom>
          <a:noFill/>
          <a:ln>
            <a:noFill/>
          </a:ln>
        </p:spPr>
      </p:pic>
      <p:pic>
        <p:nvPicPr>
          <p:cNvPr id="121" name="Google Shape;121;p8"/>
          <p:cNvPicPr preferRelativeResize="0"/>
          <p:nvPr/>
        </p:nvPicPr>
        <p:blipFill rotWithShape="1">
          <a:blip r:embed="rId4">
            <a:alphaModFix/>
          </a:blip>
          <a:srcRect l="-1954" t="21691" r="1953" b="1634"/>
          <a:stretch/>
        </p:blipFill>
        <p:spPr>
          <a:xfrm>
            <a:off x="-149702" y="1675646"/>
            <a:ext cx="4502932" cy="2391841"/>
          </a:xfrm>
          <a:prstGeom prst="rect">
            <a:avLst/>
          </a:prstGeom>
          <a:noFill/>
          <a:ln>
            <a:noFill/>
          </a:ln>
        </p:spPr>
      </p:pic>
      <p:pic>
        <p:nvPicPr>
          <p:cNvPr id="122" name="Google Shape;122;p8"/>
          <p:cNvPicPr preferRelativeResize="0"/>
          <p:nvPr/>
        </p:nvPicPr>
        <p:blipFill rotWithShape="1">
          <a:blip r:embed="rId5">
            <a:alphaModFix/>
          </a:blip>
          <a:srcRect b="14190"/>
          <a:stretch/>
        </p:blipFill>
        <p:spPr>
          <a:xfrm>
            <a:off x="4353238" y="1694243"/>
            <a:ext cx="3961452" cy="2354647"/>
          </a:xfrm>
          <a:prstGeom prst="rect">
            <a:avLst/>
          </a:prstGeom>
          <a:noFill/>
          <a:ln>
            <a:noFill/>
          </a:ln>
        </p:spPr>
      </p:pic>
      <p:sp>
        <p:nvSpPr>
          <p:cNvPr id="123" name="Google Shape;123;p8"/>
          <p:cNvSpPr/>
          <p:nvPr/>
        </p:nvSpPr>
        <p:spPr>
          <a:xfrm>
            <a:off x="-149700" y="3327400"/>
            <a:ext cx="12192000" cy="533400"/>
          </a:xfrm>
          <a:prstGeom prst="rect">
            <a:avLst/>
          </a:prstGeom>
          <a:noFill/>
          <a:ln>
            <a:noFill/>
          </a:ln>
        </p:spPr>
        <p:txBody>
          <a:bodyPr spcFirstLastPara="1" wrap="square" lIns="60950" tIns="60950" rIns="60950" bIns="60950" anchor="ctr"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78D2960-E59B-409F-BFFE-7F6CF77DDCBD}"/>
              </a:ext>
            </a:extLst>
          </p:cNvPr>
          <p:cNvPicPr>
            <a:picLocks noChangeAspect="1"/>
          </p:cNvPicPr>
          <p:nvPr/>
        </p:nvPicPr>
        <p:blipFill>
          <a:blip r:embed="rId3">
            <a:extLst>
              <a:ext uri="{837473B0-CC2E-450A-ABE3-18F120FF3D39}">
                <a1611:picAttrSrcUrl xmlns:a1611="http://schemas.microsoft.com/office/drawing/2016/11/main" r:id="rId4"/>
              </a:ext>
            </a:extLst>
          </a:blip>
          <a:srcRect t="7771" b="7771"/>
          <a:stretch/>
        </p:blipFill>
        <p:spPr>
          <a:xfrm>
            <a:off x="20" y="1"/>
            <a:ext cx="12191980" cy="6857999"/>
          </a:xfrm>
          <a:prstGeom prst="rect">
            <a:avLst/>
          </a:prstGeom>
        </p:spPr>
      </p:pic>
      <p:sp>
        <p:nvSpPr>
          <p:cNvPr id="2" name="Title 1">
            <a:extLst>
              <a:ext uri="{FF2B5EF4-FFF2-40B4-BE49-F238E27FC236}">
                <a16:creationId xmlns:a16="http://schemas.microsoft.com/office/drawing/2014/main" id="{406C2F7C-02C4-E340-8549-1691B15772F9}"/>
              </a:ext>
            </a:extLst>
          </p:cNvPr>
          <p:cNvSpPr>
            <a:spLocks noGrp="1"/>
          </p:cNvSpPr>
          <p:nvPr>
            <p:ph type="ctrTitle"/>
          </p:nvPr>
        </p:nvSpPr>
        <p:spPr>
          <a:xfrm>
            <a:off x="1524000" y="0"/>
            <a:ext cx="9144000" cy="2900518"/>
          </a:xfrm>
        </p:spPr>
        <p:txBody>
          <a:bodyPr>
            <a:normAutofit fontScale="90000"/>
          </a:bodyPr>
          <a:lstStyle/>
          <a:p>
            <a:r>
              <a:rPr lang="en-GB" sz="3800" b="1">
                <a:solidFill>
                  <a:srgbClr val="FFFFFF"/>
                </a:solidFill>
                <a:latin typeface="Montserrat" pitchFamily="2" charset="77"/>
              </a:rPr>
              <a:t>WHAT'S KNOWN AND WHAT'S NEXT: </a:t>
            </a:r>
            <a:br>
              <a:rPr lang="en-GB" sz="3800" b="1">
                <a:solidFill>
                  <a:srgbClr val="FFFFFF"/>
                </a:solidFill>
                <a:latin typeface="Montserrat" pitchFamily="2" charset="77"/>
              </a:rPr>
            </a:br>
            <a:r>
              <a:rPr lang="en-GB" sz="3800" b="1">
                <a:solidFill>
                  <a:srgbClr val="FFFFFF"/>
                </a:solidFill>
                <a:latin typeface="Montserrat" pitchFamily="2" charset="77"/>
              </a:rPr>
              <a:t>CHARTING FUTURE ACTION ON </a:t>
            </a:r>
            <a:br>
              <a:rPr lang="en-GB" sz="3800" b="1">
                <a:solidFill>
                  <a:srgbClr val="FFFFFF"/>
                </a:solidFill>
                <a:latin typeface="Montserrat" pitchFamily="2" charset="77"/>
              </a:rPr>
            </a:br>
            <a:r>
              <a:rPr lang="en-GB" sz="3800" b="1">
                <a:solidFill>
                  <a:srgbClr val="FFFFFF"/>
                </a:solidFill>
                <a:latin typeface="Montserrat" pitchFamily="2" charset="77"/>
              </a:rPr>
              <a:t>THE MENTAL HEALTH </a:t>
            </a:r>
            <a:br>
              <a:rPr lang="en-GB" sz="3800" b="1">
                <a:solidFill>
                  <a:srgbClr val="FFFFFF"/>
                </a:solidFill>
                <a:latin typeface="Montserrat" pitchFamily="2" charset="77"/>
              </a:rPr>
            </a:br>
            <a:r>
              <a:rPr lang="en-GB" sz="3800" b="1">
                <a:solidFill>
                  <a:srgbClr val="FFFFFF"/>
                </a:solidFill>
                <a:latin typeface="Montserrat" pitchFamily="2" charset="77"/>
              </a:rPr>
              <a:t>CONSEQUENCES OF CHILD MARRIAGE</a:t>
            </a:r>
            <a:br>
              <a:rPr lang="en-GB" sz="3800" b="1">
                <a:solidFill>
                  <a:srgbClr val="FFFFFF"/>
                </a:solidFill>
                <a:latin typeface="Montserrat" pitchFamily="2" charset="77"/>
              </a:rPr>
            </a:br>
            <a:endParaRPr lang="en-GB" sz="3800" b="1">
              <a:solidFill>
                <a:srgbClr val="FFFFFF"/>
              </a:solidFill>
              <a:latin typeface="Montserrat" pitchFamily="2" charset="77"/>
            </a:endParaRPr>
          </a:p>
        </p:txBody>
      </p:sp>
      <p:sp>
        <p:nvSpPr>
          <p:cNvPr id="3" name="Subtitle 2">
            <a:extLst>
              <a:ext uri="{FF2B5EF4-FFF2-40B4-BE49-F238E27FC236}">
                <a16:creationId xmlns:a16="http://schemas.microsoft.com/office/drawing/2014/main" id="{5EB4AA2A-6A43-6146-8DA4-BF0CFE9E3721}"/>
              </a:ext>
            </a:extLst>
          </p:cNvPr>
          <p:cNvSpPr>
            <a:spLocks noGrp="1"/>
          </p:cNvSpPr>
          <p:nvPr>
            <p:ph type="subTitle" idx="1"/>
          </p:nvPr>
        </p:nvSpPr>
        <p:spPr>
          <a:xfrm>
            <a:off x="1524000" y="5210407"/>
            <a:ext cx="9144000" cy="1098395"/>
          </a:xfrm>
        </p:spPr>
        <p:txBody>
          <a:bodyPr vert="horz" lIns="91440" tIns="45720" rIns="91440" bIns="45720" rtlCol="0" anchor="t">
            <a:normAutofit/>
          </a:bodyPr>
          <a:lstStyle/>
          <a:p>
            <a:r>
              <a:rPr lang="en-GB" sz="1300">
                <a:solidFill>
                  <a:srgbClr val="FFFFFF"/>
                </a:solidFill>
                <a:latin typeface="Montserrat" pitchFamily="2" charset="77"/>
              </a:rPr>
              <a:t>The UCL Global Network on Mental Health and Child Marriage, in collaboration with Girls Not Brides and the Child Marriage Research to Action Network (the CRANK) </a:t>
            </a:r>
          </a:p>
          <a:p>
            <a:r>
              <a:rPr lang="en-GB" sz="1300">
                <a:solidFill>
                  <a:srgbClr val="FFFFFF"/>
                </a:solidFill>
                <a:latin typeface="Montserrat"/>
              </a:rPr>
              <a:t>20</a:t>
            </a:r>
            <a:r>
              <a:rPr lang="en-GB" sz="1300" baseline="30000">
                <a:solidFill>
                  <a:srgbClr val="FFFFFF"/>
                </a:solidFill>
                <a:latin typeface="Montserrat"/>
              </a:rPr>
              <a:t>th</a:t>
            </a:r>
            <a:r>
              <a:rPr lang="en-GB" sz="1300">
                <a:solidFill>
                  <a:srgbClr val="FFFFFF"/>
                </a:solidFill>
                <a:latin typeface="Montserrat"/>
              </a:rPr>
              <a:t> March, 2024</a:t>
            </a:r>
          </a:p>
          <a:p>
            <a:r>
              <a:rPr lang="en-GB" sz="1300">
                <a:solidFill>
                  <a:srgbClr val="FFFFFF"/>
                </a:solidFill>
                <a:latin typeface="Montserrat"/>
              </a:rPr>
              <a:t>London/Online</a:t>
            </a:r>
          </a:p>
        </p:txBody>
      </p:sp>
      <p:sp>
        <p:nvSpPr>
          <p:cNvPr id="4" name="TextBox 3">
            <a:extLst>
              <a:ext uri="{FF2B5EF4-FFF2-40B4-BE49-F238E27FC236}">
                <a16:creationId xmlns:a16="http://schemas.microsoft.com/office/drawing/2014/main" id="{AD324E71-6343-F5C3-AA88-92E8A98E4852}"/>
              </a:ext>
            </a:extLst>
          </p:cNvPr>
          <p:cNvSpPr txBox="1"/>
          <p:nvPr/>
        </p:nvSpPr>
        <p:spPr>
          <a:xfrm>
            <a:off x="20" y="6858000"/>
            <a:ext cx="12191980" cy="230832"/>
          </a:xfrm>
          <a:prstGeom prst="rect">
            <a:avLst/>
          </a:prstGeom>
          <a:noFill/>
        </p:spPr>
        <p:txBody>
          <a:bodyPr wrap="square" rtlCol="0">
            <a:spAutoFit/>
          </a:bodyPr>
          <a:lstStyle/>
          <a:p>
            <a:r>
              <a:rPr lang="en-GB" sz="900">
                <a:hlinkClick r:id="rId4" tooltip="https://www.flickr.com/photos/unicefethiopia/48703654228"/>
              </a:rPr>
              <a:t>This Photo</a:t>
            </a:r>
            <a:r>
              <a:rPr lang="en-GB" sz="900"/>
              <a:t> by Unknown Author is licensed under </a:t>
            </a:r>
            <a:r>
              <a:rPr lang="en-GB" sz="900">
                <a:hlinkClick r:id="rId5" tooltip="https://creativecommons.org/licenses/by-nc-nd/3.0/"/>
              </a:rPr>
              <a:t>CC BY-NC-ND</a:t>
            </a:r>
            <a:endParaRPr lang="en-GB" sz="900"/>
          </a:p>
        </p:txBody>
      </p:sp>
      <p:sp>
        <p:nvSpPr>
          <p:cNvPr id="6" name="TextBox 5">
            <a:extLst>
              <a:ext uri="{FF2B5EF4-FFF2-40B4-BE49-F238E27FC236}">
                <a16:creationId xmlns:a16="http://schemas.microsoft.com/office/drawing/2014/main" id="{C2CE45DD-5020-1DE8-F99A-6D6FB4A90E70}"/>
              </a:ext>
            </a:extLst>
          </p:cNvPr>
          <p:cNvSpPr txBox="1"/>
          <p:nvPr/>
        </p:nvSpPr>
        <p:spPr>
          <a:xfrm>
            <a:off x="9819249" y="6559825"/>
            <a:ext cx="2372751" cy="369332"/>
          </a:xfrm>
          <a:prstGeom prst="rect">
            <a:avLst/>
          </a:prstGeom>
          <a:noFill/>
        </p:spPr>
        <p:txBody>
          <a:bodyPr wrap="square" rtlCol="0">
            <a:spAutoFit/>
          </a:bodyPr>
          <a:lstStyle/>
          <a:p>
            <a:pPr algn="r"/>
            <a:r>
              <a:rPr lang="en-GB"/>
              <a:t>© UNICEF, 2018 </a:t>
            </a:r>
          </a:p>
        </p:txBody>
      </p:sp>
    </p:spTree>
    <p:extLst>
      <p:ext uri="{BB962C8B-B14F-4D97-AF65-F5344CB8AC3E}">
        <p14:creationId xmlns:p14="http://schemas.microsoft.com/office/powerpoint/2010/main" val="82547676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
        <p:cNvGrpSpPr/>
        <p:nvPr/>
      </p:nvGrpSpPr>
      <p:grpSpPr>
        <a:xfrm>
          <a:off x="0" y="0"/>
          <a:ext cx="0" cy="0"/>
          <a:chOff x="0" y="0"/>
          <a:chExt cx="0" cy="0"/>
        </a:xfrm>
      </p:grpSpPr>
      <p:pic>
        <p:nvPicPr>
          <p:cNvPr id="129" name="Google Shape;129;p16"/>
          <p:cNvPicPr preferRelativeResize="0"/>
          <p:nvPr/>
        </p:nvPicPr>
        <p:blipFill>
          <a:blip r:embed="rId3">
            <a:alphaModFix/>
          </a:blip>
          <a:stretch>
            <a:fillRect/>
          </a:stretch>
        </p:blipFill>
        <p:spPr>
          <a:xfrm>
            <a:off x="101601" y="101600"/>
            <a:ext cx="11830755" cy="6654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31"/>
          <p:cNvSpPr/>
          <p:nvPr/>
        </p:nvSpPr>
        <p:spPr>
          <a:xfrm>
            <a:off x="685800" y="6127265"/>
            <a:ext cx="10820400" cy="22450"/>
          </a:xfrm>
          <a:prstGeom prst="rect">
            <a:avLst/>
          </a:prstGeom>
          <a:solidFill>
            <a:srgbClr val="D9B93E"/>
          </a:solidFill>
          <a:ln>
            <a:noFill/>
          </a:ln>
        </p:spPr>
        <p:txBody>
          <a:bodyPr spcFirstLastPara="1" wrap="square" lIns="60950" tIns="60950" rIns="60950" bIns="60950" anchor="ctr"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36" name="Google Shape;136;p31"/>
          <p:cNvSpPr/>
          <p:nvPr/>
        </p:nvSpPr>
        <p:spPr>
          <a:xfrm>
            <a:off x="0" y="0"/>
            <a:ext cx="3666800" cy="6858000"/>
          </a:xfrm>
          <a:prstGeom prst="rect">
            <a:avLst/>
          </a:prstGeom>
          <a:solidFill>
            <a:schemeClr val="accent5"/>
          </a:solidFill>
          <a:ln>
            <a:noFill/>
          </a:ln>
        </p:spPr>
        <p:txBody>
          <a:bodyPr spcFirstLastPara="1" wrap="square" lIns="60950" tIns="60950" rIns="60950" bIns="60950" anchor="ctr" anchorCtr="0">
            <a:noAutofit/>
          </a:bodyPr>
          <a:lstStyle/>
          <a:p>
            <a:pPr defTabSz="609630">
              <a:buClr>
                <a:srgbClr val="000000"/>
              </a:buClr>
              <a:buSzPts val="1400"/>
            </a:pPr>
            <a:endParaRPr sz="933" kern="0">
              <a:solidFill>
                <a:srgbClr val="000000"/>
              </a:solidFill>
              <a:latin typeface="Arial"/>
              <a:ea typeface="Arial"/>
              <a:cs typeface="Arial"/>
              <a:sym typeface="Arial"/>
            </a:endParaRPr>
          </a:p>
        </p:txBody>
      </p:sp>
      <p:sp>
        <p:nvSpPr>
          <p:cNvPr id="137" name="Google Shape;137;p31"/>
          <p:cNvSpPr txBox="1"/>
          <p:nvPr/>
        </p:nvSpPr>
        <p:spPr>
          <a:xfrm>
            <a:off x="4334504" y="612268"/>
            <a:ext cx="7467600" cy="1604029"/>
          </a:xfrm>
          <a:prstGeom prst="rect">
            <a:avLst/>
          </a:prstGeom>
          <a:noFill/>
          <a:ln>
            <a:noFill/>
          </a:ln>
        </p:spPr>
        <p:txBody>
          <a:bodyPr spcFirstLastPara="1" wrap="square" lIns="0" tIns="0" rIns="0" bIns="0" anchor="t" anchorCtr="0">
            <a:spAutoFit/>
          </a:bodyPr>
          <a:lstStyle/>
          <a:p>
            <a:pPr marL="304815" indent="-207444" defTabSz="609630">
              <a:lnSpc>
                <a:spcPct val="170391"/>
              </a:lnSpc>
              <a:buClr>
                <a:srgbClr val="000000"/>
              </a:buClr>
              <a:buSzPts val="2300"/>
            </a:pPr>
            <a:endParaRPr sz="1533" kern="0">
              <a:solidFill>
                <a:srgbClr val="000000"/>
              </a:solidFill>
              <a:latin typeface="Montserrat Light"/>
              <a:ea typeface="Montserrat Light"/>
              <a:cs typeface="Montserrat Light"/>
              <a:sym typeface="Montserrat Light"/>
            </a:endParaRPr>
          </a:p>
          <a:p>
            <a:pPr marL="304815" indent="-207444" defTabSz="609630">
              <a:lnSpc>
                <a:spcPct val="170391"/>
              </a:lnSpc>
              <a:buClr>
                <a:srgbClr val="000000"/>
              </a:buClr>
              <a:buSzPts val="2300"/>
            </a:pPr>
            <a:endParaRPr sz="1533" kern="0">
              <a:solidFill>
                <a:srgbClr val="000000"/>
              </a:solidFill>
              <a:latin typeface="Montserrat Light"/>
              <a:ea typeface="Montserrat Light"/>
              <a:cs typeface="Montserrat Light"/>
              <a:sym typeface="Montserrat Light"/>
            </a:endParaRPr>
          </a:p>
          <a:p>
            <a:pPr marL="304815" indent="-207444" defTabSz="609630">
              <a:lnSpc>
                <a:spcPct val="170391"/>
              </a:lnSpc>
              <a:buClr>
                <a:srgbClr val="000000"/>
              </a:buClr>
              <a:buSzPts val="2300"/>
            </a:pPr>
            <a:endParaRPr sz="1533" kern="0">
              <a:solidFill>
                <a:srgbClr val="000000"/>
              </a:solidFill>
              <a:latin typeface="Montserrat Light"/>
              <a:ea typeface="Montserrat Light"/>
              <a:cs typeface="Montserrat Light"/>
              <a:sym typeface="Montserrat Light"/>
            </a:endParaRPr>
          </a:p>
          <a:p>
            <a:pPr marL="609630" lvl="1" indent="-207444" defTabSz="609630">
              <a:lnSpc>
                <a:spcPct val="170391"/>
              </a:lnSpc>
              <a:buClr>
                <a:srgbClr val="000000"/>
              </a:buClr>
              <a:buSzPts val="2300"/>
            </a:pPr>
            <a:endParaRPr sz="1533" kern="0">
              <a:solidFill>
                <a:srgbClr val="000000"/>
              </a:solidFill>
              <a:latin typeface="Montserrat Light"/>
              <a:ea typeface="Montserrat Light"/>
              <a:cs typeface="Montserrat Light"/>
              <a:sym typeface="Montserrat Light"/>
            </a:endParaRPr>
          </a:p>
        </p:txBody>
      </p:sp>
      <p:sp>
        <p:nvSpPr>
          <p:cNvPr id="138" name="Google Shape;138;p31"/>
          <p:cNvSpPr txBox="1"/>
          <p:nvPr/>
        </p:nvSpPr>
        <p:spPr>
          <a:xfrm>
            <a:off x="5104021" y="6343430"/>
            <a:ext cx="7088000" cy="164186"/>
          </a:xfrm>
          <a:prstGeom prst="rect">
            <a:avLst/>
          </a:prstGeom>
          <a:noFill/>
          <a:ln>
            <a:noFill/>
          </a:ln>
        </p:spPr>
        <p:txBody>
          <a:bodyPr spcFirstLastPara="1" wrap="square" lIns="60950" tIns="30467" rIns="60950" bIns="30467" anchor="t" anchorCtr="0">
            <a:spAutoFit/>
          </a:bodyPr>
          <a:lstStyle/>
          <a:p>
            <a:pPr marL="304815" defTabSz="609630">
              <a:buClr>
                <a:srgbClr val="000000"/>
              </a:buClr>
              <a:buSzPts val="1000"/>
            </a:pPr>
            <a:endParaRPr sz="667" kern="0">
              <a:solidFill>
                <a:srgbClr val="000000"/>
              </a:solidFill>
              <a:latin typeface="Calibri"/>
              <a:ea typeface="Calibri"/>
              <a:cs typeface="Calibri"/>
              <a:sym typeface="Calibri"/>
            </a:endParaRPr>
          </a:p>
        </p:txBody>
      </p:sp>
      <p:pic>
        <p:nvPicPr>
          <p:cNvPr id="139" name="Google Shape;139;p31"/>
          <p:cNvPicPr preferRelativeResize="0"/>
          <p:nvPr/>
        </p:nvPicPr>
        <p:blipFill>
          <a:blip r:embed="rId3">
            <a:alphaModFix/>
          </a:blip>
          <a:stretch>
            <a:fillRect/>
          </a:stretch>
        </p:blipFill>
        <p:spPr>
          <a:xfrm>
            <a:off x="685800" y="320954"/>
            <a:ext cx="11370073" cy="6395667"/>
          </a:xfrm>
          <a:prstGeom prst="rect">
            <a:avLst/>
          </a:prstGeom>
          <a:noFill/>
          <a:ln w="25400" cap="flat" cmpd="sng">
            <a:solidFill>
              <a:schemeClr val="accent4"/>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g26bba1d177b_0_9"/>
          <p:cNvPicPr preferRelativeResize="0"/>
          <p:nvPr/>
        </p:nvPicPr>
        <p:blipFill>
          <a:blip r:embed="rId3">
            <a:alphaModFix/>
          </a:blip>
          <a:stretch>
            <a:fillRect/>
          </a:stretch>
        </p:blipFill>
        <p:spPr>
          <a:xfrm>
            <a:off x="101601" y="101600"/>
            <a:ext cx="11830755" cy="6654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52675D-447E-8113-ADBE-666A7C9855D6}"/>
              </a:ext>
            </a:extLst>
          </p:cNvPr>
          <p:cNvSpPr/>
          <p:nvPr/>
        </p:nvSpPr>
        <p:spPr>
          <a:xfrm>
            <a:off x="0" y="0"/>
            <a:ext cx="12192000" cy="6858000"/>
          </a:xfrm>
          <a:prstGeom prst="rect">
            <a:avLst/>
          </a:prstGeom>
          <a:solidFill>
            <a:srgbClr val="F20F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7F1A4D1-352E-7EC2-21F5-A939F2486A2B}"/>
              </a:ext>
            </a:extLst>
          </p:cNvPr>
          <p:cNvGrpSpPr/>
          <p:nvPr/>
        </p:nvGrpSpPr>
        <p:grpSpPr>
          <a:xfrm>
            <a:off x="1820591" y="1766582"/>
            <a:ext cx="3338983" cy="3406268"/>
            <a:chOff x="529426" y="2061292"/>
            <a:chExt cx="3338983" cy="3406268"/>
          </a:xfrm>
        </p:grpSpPr>
        <p:sp>
          <p:nvSpPr>
            <p:cNvPr id="7" name="Oval 6">
              <a:extLst>
                <a:ext uri="{FF2B5EF4-FFF2-40B4-BE49-F238E27FC236}">
                  <a16:creationId xmlns:a16="http://schemas.microsoft.com/office/drawing/2014/main" id="{8DF4EA6C-7A6A-2B77-089A-F6A2C3E19568}"/>
                </a:ext>
              </a:extLst>
            </p:cNvPr>
            <p:cNvSpPr/>
            <p:nvPr/>
          </p:nvSpPr>
          <p:spPr>
            <a:xfrm>
              <a:off x="610034" y="2160432"/>
              <a:ext cx="3177766" cy="3207988"/>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Billede 23">
              <a:extLst>
                <a:ext uri="{FF2B5EF4-FFF2-40B4-BE49-F238E27FC236}">
                  <a16:creationId xmlns:a16="http://schemas.microsoft.com/office/drawing/2014/main" id="{CF2980B2-8C86-8740-0446-F3C6ECB20D49}"/>
                </a:ext>
              </a:extLst>
            </p:cNvPr>
            <p:cNvPicPr>
              <a:picLocks noChangeAspect="1"/>
            </p:cNvPicPr>
            <p:nvPr/>
          </p:nvPicPr>
          <p:blipFill>
            <a:blip r:embed="rId4">
              <a:biLevel thresh="25000"/>
            </a:blip>
            <a:stretch>
              <a:fillRect/>
            </a:stretch>
          </p:blipFill>
          <p:spPr>
            <a:xfrm>
              <a:off x="529426" y="2061292"/>
              <a:ext cx="3338983" cy="3406268"/>
            </a:xfrm>
            <a:prstGeom prst="rect">
              <a:avLst/>
            </a:prstGeom>
          </p:spPr>
        </p:pic>
      </p:grpSp>
      <p:sp>
        <p:nvSpPr>
          <p:cNvPr id="9" name="Title 4">
            <a:extLst>
              <a:ext uri="{FF2B5EF4-FFF2-40B4-BE49-F238E27FC236}">
                <a16:creationId xmlns:a16="http://schemas.microsoft.com/office/drawing/2014/main" id="{565D8AD2-01FC-A6F8-62FD-FC665EB79990}"/>
              </a:ext>
            </a:extLst>
          </p:cNvPr>
          <p:cNvSpPr txBox="1">
            <a:spLocks/>
          </p:cNvSpPr>
          <p:nvPr/>
        </p:nvSpPr>
        <p:spPr>
          <a:xfrm>
            <a:off x="66471" y="-35405"/>
            <a:ext cx="12059058" cy="1789095"/>
          </a:xfrm>
          <a:prstGeom prst="rect">
            <a:avLst/>
          </a:prstGeom>
        </p:spPr>
        <p:txBody>
          <a:bodyPr anchor="ctr">
            <a:normAutofit/>
          </a:bodyPr>
          <a:lstStyle>
            <a:lvl1pPr algn="l" defTabSz="342900" rtl="0" eaLnBrk="1" latinLnBrk="0" hangingPunct="1">
              <a:spcBef>
                <a:spcPct val="0"/>
              </a:spcBef>
              <a:buNone/>
              <a:defRPr sz="1875" b="1" i="0" kern="1200">
                <a:solidFill>
                  <a:schemeClr val="tx1"/>
                </a:solidFill>
                <a:latin typeface="Gill Sans Infant Std"/>
                <a:ea typeface="+mj-ea"/>
                <a:cs typeface="Gill Sans Infant Std"/>
              </a:defRPr>
            </a:lvl1pPr>
          </a:lstStyle>
          <a:p>
            <a:pPr marL="0" marR="0" lvl="0" indent="0" algn="ctr" defTabSz="3429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Oswald Medium" pitchFamily="2" charset="77"/>
                <a:ea typeface="+mj-ea"/>
              </a:rPr>
              <a:t>Early Marriage among Female Youth in Displacement</a:t>
            </a:r>
          </a:p>
        </p:txBody>
      </p:sp>
      <p:sp>
        <p:nvSpPr>
          <p:cNvPr id="10" name="Text Placeholder 5">
            <a:extLst>
              <a:ext uri="{FF2B5EF4-FFF2-40B4-BE49-F238E27FC236}">
                <a16:creationId xmlns:a16="http://schemas.microsoft.com/office/drawing/2014/main" id="{321EAE25-3D04-F135-2777-A807B3F227C5}"/>
              </a:ext>
            </a:extLst>
          </p:cNvPr>
          <p:cNvSpPr txBox="1">
            <a:spLocks/>
          </p:cNvSpPr>
          <p:nvPr/>
        </p:nvSpPr>
        <p:spPr>
          <a:xfrm>
            <a:off x="6606577" y="1579642"/>
            <a:ext cx="3835390" cy="378014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a:ln>
                  <a:noFill/>
                </a:ln>
                <a:solidFill>
                  <a:prstClr val="white"/>
                </a:solidFill>
                <a:effectLst/>
                <a:uLnTx/>
                <a:uFillTx/>
                <a:latin typeface="Lato" panose="020F0502020204030203" pitchFamily="34" charset="77"/>
                <a:ea typeface="+mn-ea"/>
                <a:cs typeface="+mn-cs"/>
              </a:rPr>
              <a:t>Access reports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prstClr val="white"/>
              </a:solidFill>
              <a:effectLst/>
              <a:uLnTx/>
              <a:uFillTx/>
              <a:latin typeface="Lato" panose="020F0502020204030203" pitchFamily="34" charset="77"/>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prstClr val="white"/>
              </a:solidFill>
              <a:effectLst/>
              <a:uLnTx/>
              <a:uFillTx/>
              <a:latin typeface="Lato" panose="020F0502020204030203" pitchFamily="34" charset="77"/>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prstClr val="white"/>
              </a:solidFill>
              <a:effectLst/>
              <a:uLnTx/>
              <a:uFillTx/>
              <a:latin typeface="Lato" panose="020F0502020204030203" pitchFamily="34" charset="77"/>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prstClr val="white"/>
              </a:solidFill>
              <a:effectLst/>
              <a:uLnTx/>
              <a:uFillTx/>
              <a:latin typeface="Lato" panose="020F0502020204030203" pitchFamily="34" charset="77"/>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prstClr val="black"/>
              </a:solidFill>
              <a:effectLst/>
              <a:uLnTx/>
              <a:uFillTx/>
              <a:latin typeface="Lato" panose="020F0502020204030203" pitchFamily="34" charset="77"/>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prstClr val="black"/>
              </a:solidFill>
              <a:effectLst/>
              <a:uLnTx/>
              <a:uFillTx/>
              <a:latin typeface="Lato" panose="020F0502020204030203" pitchFamily="34" charset="77"/>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prstClr val="black"/>
              </a:solidFill>
              <a:effectLst/>
              <a:uLnTx/>
              <a:uFillTx/>
              <a:latin typeface="Lato" panose="020F0502020204030203" pitchFamily="34" charset="77"/>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prstClr val="black"/>
              </a:solidFill>
              <a:effectLst/>
              <a:uLnTx/>
              <a:uFillTx/>
              <a:latin typeface="Lato" panose="020F0502020204030203" pitchFamily="34" charset="77"/>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prstClr val="white"/>
              </a:solidFill>
              <a:effectLst/>
              <a:uLnTx/>
              <a:uFillTx/>
              <a:latin typeface="Lato" panose="020F0502020204030203" pitchFamily="34" charset="77"/>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white"/>
                </a:solidFill>
                <a:effectLst/>
                <a:uLnTx/>
                <a:uFillTx/>
                <a:latin typeface="Lato" panose="020F0502020204030203" pitchFamily="34" charset="77"/>
                <a:ea typeface="+mn-ea"/>
                <a:cs typeface="+mn-cs"/>
              </a:rPr>
              <a:t>Or follow this</a:t>
            </a:r>
            <a:r>
              <a:rPr kumimoji="0" lang="en-GB" sz="1600" b="0" i="0" u="none" strike="noStrike" kern="1200" cap="none" spc="0" normalizeH="0" baseline="0" noProof="0">
                <a:ln>
                  <a:noFill/>
                </a:ln>
                <a:solidFill>
                  <a:prstClr val="white"/>
                </a:solidFill>
                <a:effectLst/>
                <a:uLnTx/>
                <a:uFillTx/>
                <a:latin typeface="Lato" panose="020F0502020204030203" pitchFamily="34" charset="77"/>
                <a:ea typeface="+mn-ea"/>
                <a:cs typeface="+mn-cs"/>
                <a:hlinkClick r:id="rId5"/>
              </a:rPr>
              <a:t> link</a:t>
            </a:r>
            <a:endParaRPr kumimoji="0" lang="en-GB" sz="1600" b="0" i="0" u="none" strike="noStrike" kern="1200" cap="none" spc="0" normalizeH="0" baseline="0" noProof="0">
              <a:ln>
                <a:noFill/>
              </a:ln>
              <a:solidFill>
                <a:prstClr val="white"/>
              </a:solidFill>
              <a:effectLst/>
              <a:uLnTx/>
              <a:uFillTx/>
              <a:latin typeface="Lato" panose="020F0502020204030203" pitchFamily="34" charset="77"/>
              <a:ea typeface="+mn-ea"/>
              <a:cs typeface="+mn-cs"/>
            </a:endParaRPr>
          </a:p>
        </p:txBody>
      </p:sp>
      <p:pic>
        <p:nvPicPr>
          <p:cNvPr id="14" name="Picture 2" descr="Basic drivers: systems and institutions – Addressing Acute Malnutrition  Framework">
            <a:extLst>
              <a:ext uri="{FF2B5EF4-FFF2-40B4-BE49-F238E27FC236}">
                <a16:creationId xmlns:a16="http://schemas.microsoft.com/office/drawing/2014/main" id="{929813C3-D5D0-AE07-F71F-2D74314A631A}"/>
              </a:ext>
            </a:extLst>
          </p:cNvPr>
          <p:cNvPicPr>
            <a:picLocks noChangeAspect="1" noChangeArrowheads="1"/>
          </p:cNvPicPr>
          <p:nvPr/>
        </p:nvPicPr>
        <p:blipFill rotWithShape="1">
          <a:blip r:embed="rId6">
            <a:lum bright="70000" contrast="-70000"/>
            <a:extLst>
              <a:ext uri="{BEBA8EAE-BF5A-486C-A8C5-ECC9F3942E4B}">
                <a14:imgProps xmlns:a14="http://schemas.microsoft.com/office/drawing/2010/main">
                  <a14:imgLayer r:embed="rId7">
                    <a14:imgEffect>
                      <a14:artisticLineDrawing/>
                    </a14:imgEffect>
                    <a14:imgEffect>
                      <a14:colorTemperature colorTemp="4700"/>
                    </a14:imgEffect>
                  </a14:imgLayer>
                </a14:imgProps>
              </a:ext>
              <a:ext uri="{28A0092B-C50C-407E-A947-70E740481C1C}">
                <a14:useLocalDpi xmlns:a14="http://schemas.microsoft.com/office/drawing/2010/main" val="0"/>
              </a:ext>
            </a:extLst>
          </a:blip>
          <a:srcRect t="66435"/>
          <a:stretch/>
        </p:blipFill>
        <p:spPr bwMode="auto">
          <a:xfrm>
            <a:off x="2556249" y="6133781"/>
            <a:ext cx="3220564" cy="410957"/>
          </a:xfrm>
          <a:prstGeom prst="rect">
            <a:avLst/>
          </a:prstGeom>
          <a:noFill/>
          <a:extLst>
            <a:ext uri="{909E8E84-426E-40DD-AFC4-6F175D3DCCD1}">
              <a14:hiddenFill xmlns:a14="http://schemas.microsoft.com/office/drawing/2010/main">
                <a:solidFill>
                  <a:srgbClr val="FFFFFF"/>
                </a:solidFill>
              </a14:hiddenFill>
            </a:ext>
          </a:extLst>
        </p:spPr>
      </p:pic>
      <p:pic>
        <p:nvPicPr>
          <p:cNvPr id="15" name="Billede 2">
            <a:extLst>
              <a:ext uri="{FF2B5EF4-FFF2-40B4-BE49-F238E27FC236}">
                <a16:creationId xmlns:a16="http://schemas.microsoft.com/office/drawing/2014/main" id="{93F16F27-9C52-2223-1BE5-88F25BA0A37D}"/>
              </a:ext>
            </a:extLst>
          </p:cNvPr>
          <p:cNvPicPr>
            <a:picLocks noChangeAspect="1"/>
          </p:cNvPicPr>
          <p:nvPr/>
        </p:nvPicPr>
        <p:blipFill>
          <a:blip r:embed="rId8">
            <a:lum bright="70000" contrast="-70000"/>
          </a:blip>
          <a:stretch>
            <a:fillRect/>
          </a:stretch>
        </p:blipFill>
        <p:spPr>
          <a:xfrm>
            <a:off x="349252" y="6064957"/>
            <a:ext cx="2010224" cy="518235"/>
          </a:xfrm>
          <a:prstGeom prst="rect">
            <a:avLst/>
          </a:prstGeom>
        </p:spPr>
      </p:pic>
      <p:pic>
        <p:nvPicPr>
          <p:cNvPr id="1026" name="Picture 2" descr="Royal Danish Ministry of Foreign Affairs (DANIDA) | CHS Alliance">
            <a:extLst>
              <a:ext uri="{FF2B5EF4-FFF2-40B4-BE49-F238E27FC236}">
                <a16:creationId xmlns:a16="http://schemas.microsoft.com/office/drawing/2014/main" id="{EAD6503D-B449-4DF6-C2D6-96D399B30078}"/>
              </a:ext>
            </a:extLst>
          </p:cNvPr>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73586" y="6064957"/>
            <a:ext cx="2553324" cy="52196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00E46C3-72ED-9534-35EF-C90A77D3512F}"/>
              </a:ext>
            </a:extLst>
          </p:cNvPr>
          <p:cNvSpPr txBox="1"/>
          <p:nvPr/>
        </p:nvSpPr>
        <p:spPr>
          <a:xfrm>
            <a:off x="8723683" y="6064957"/>
            <a:ext cx="331100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white"/>
                </a:solidFill>
                <a:effectLst/>
                <a:uLnTx/>
                <a:uFillTx/>
                <a:latin typeface="Calibri" panose="020F0502020204030204"/>
                <a:ea typeface="+mn-ea"/>
                <a:cs typeface="+mn-cs"/>
              </a:rPr>
              <a:t>This project has received funding from the European Union’s Horizon 2020 research and innovation programme under the Marie </a:t>
            </a:r>
            <a:r>
              <a:rPr kumimoji="0" lang="en-GB" sz="1050" b="0" i="0" u="none" strike="noStrike" kern="1200" cap="none" spc="0" normalizeH="0" baseline="0" noProof="0" err="1">
                <a:ln>
                  <a:noFill/>
                </a:ln>
                <a:solidFill>
                  <a:prstClr val="white"/>
                </a:solidFill>
                <a:effectLst/>
                <a:uLnTx/>
                <a:uFillTx/>
                <a:latin typeface="Calibri" panose="020F0502020204030204"/>
                <a:ea typeface="+mn-ea"/>
                <a:cs typeface="+mn-cs"/>
              </a:rPr>
              <a:t>Sklodowska</a:t>
            </a:r>
            <a:r>
              <a:rPr kumimoji="0" lang="en-GB" sz="1050" b="0" i="0" u="none" strike="noStrike" kern="1200" cap="none" spc="0" normalizeH="0" baseline="0" noProof="0">
                <a:ln>
                  <a:noFill/>
                </a:ln>
                <a:solidFill>
                  <a:prstClr val="white"/>
                </a:solidFill>
                <a:effectLst/>
                <a:uLnTx/>
                <a:uFillTx/>
                <a:latin typeface="Calibri" panose="020F0502020204030204"/>
                <a:ea typeface="+mn-ea"/>
                <a:cs typeface="+mn-cs"/>
              </a:rPr>
              <a:t>-Curie grant agreement No. 786064</a:t>
            </a:r>
          </a:p>
        </p:txBody>
      </p:sp>
      <p:pic>
        <p:nvPicPr>
          <p:cNvPr id="3" name="Picture 2">
            <a:extLst>
              <a:ext uri="{FF2B5EF4-FFF2-40B4-BE49-F238E27FC236}">
                <a16:creationId xmlns:a16="http://schemas.microsoft.com/office/drawing/2014/main" id="{C6FC81A4-AECA-EED5-FB0B-F693B306E76A}"/>
              </a:ext>
            </a:extLst>
          </p:cNvPr>
          <p:cNvPicPr>
            <a:picLocks noChangeAspect="1"/>
          </p:cNvPicPr>
          <p:nvPr/>
        </p:nvPicPr>
        <p:blipFill>
          <a:blip r:embed="rId10"/>
          <a:stretch>
            <a:fillRect/>
          </a:stretch>
        </p:blipFill>
        <p:spPr>
          <a:xfrm>
            <a:off x="7369472" y="2164609"/>
            <a:ext cx="2543530" cy="2610214"/>
          </a:xfrm>
          <a:prstGeom prst="rect">
            <a:avLst/>
          </a:prstGeom>
        </p:spPr>
      </p:pic>
      <p:sp>
        <p:nvSpPr>
          <p:cNvPr id="5" name="Rectangle 4">
            <a:extLst>
              <a:ext uri="{FF2B5EF4-FFF2-40B4-BE49-F238E27FC236}">
                <a16:creationId xmlns:a16="http://schemas.microsoft.com/office/drawing/2014/main" id="{CEF45A61-9508-2E3E-4D39-D51EC302C020}"/>
              </a:ext>
            </a:extLst>
          </p:cNvPr>
          <p:cNvSpPr/>
          <p:nvPr/>
        </p:nvSpPr>
        <p:spPr>
          <a:xfrm>
            <a:off x="0" y="-178145"/>
            <a:ext cx="12192000" cy="6858000"/>
          </a:xfrm>
          <a:prstGeom prst="rect">
            <a:avLst/>
          </a:prstGeom>
          <a:solidFill>
            <a:srgbClr val="F20F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7" name="Title 4">
            <a:extLst>
              <a:ext uri="{FF2B5EF4-FFF2-40B4-BE49-F238E27FC236}">
                <a16:creationId xmlns:a16="http://schemas.microsoft.com/office/drawing/2014/main" id="{80E6611A-77F5-2449-0C99-94073565E256}"/>
              </a:ext>
            </a:extLst>
          </p:cNvPr>
          <p:cNvSpPr txBox="1">
            <a:spLocks/>
          </p:cNvSpPr>
          <p:nvPr/>
        </p:nvSpPr>
        <p:spPr>
          <a:xfrm>
            <a:off x="66471" y="108701"/>
            <a:ext cx="12059058" cy="1804785"/>
          </a:xfrm>
          <a:prstGeom prst="rect">
            <a:avLst/>
          </a:prstGeom>
        </p:spPr>
        <p:txBody>
          <a:bodyPr anchor="ctr">
            <a:normAutofit lnSpcReduction="10000"/>
          </a:bodyPr>
          <a:lstStyle>
            <a:lvl1pPr algn="l" defTabSz="342900" rtl="0" eaLnBrk="1" latinLnBrk="0" hangingPunct="1">
              <a:spcBef>
                <a:spcPct val="0"/>
              </a:spcBef>
              <a:buNone/>
              <a:defRPr sz="1875" b="1" i="0" kern="1200">
                <a:solidFill>
                  <a:schemeClr val="tx1"/>
                </a:solidFill>
                <a:latin typeface="Gill Sans Infant Std"/>
                <a:ea typeface="+mj-ea"/>
                <a:cs typeface="Gill Sans Infant Std"/>
              </a:defRPr>
            </a:lvl1pPr>
          </a:lstStyle>
          <a:p>
            <a:pPr marL="0" marR="0" lvl="0" indent="0" algn="ctr" defTabSz="3429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Calibri Light" panose="020F0302020204030204"/>
                <a:ea typeface="+mj-ea"/>
              </a:rPr>
              <a:t>Early Marriage and Well-being of</a:t>
            </a:r>
          </a:p>
          <a:p>
            <a:pPr marL="0" marR="0" lvl="0" indent="0" algn="ctr" defTabSz="3429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a:ln>
                  <a:noFill/>
                </a:ln>
                <a:solidFill>
                  <a:prstClr val="white"/>
                </a:solidFill>
                <a:effectLst/>
                <a:uLnTx/>
                <a:uFillTx/>
                <a:latin typeface="Calibri Light" panose="020F0302020204030204"/>
                <a:ea typeface="+mj-ea"/>
              </a:rPr>
              <a:t>Displaced Female Youth </a:t>
            </a:r>
          </a:p>
          <a:p>
            <a:pPr marL="0" marR="0" lvl="0" indent="0" algn="ctr" defTabSz="3429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a:ln>
                  <a:noFill/>
                </a:ln>
                <a:solidFill>
                  <a:prstClr val="white"/>
                </a:solidFill>
                <a:effectLst/>
                <a:uLnTx/>
                <a:uFillTx/>
                <a:latin typeface="Calibri Light" panose="020F0302020204030204"/>
                <a:ea typeface="+mj-ea"/>
              </a:rPr>
              <a:t>in The Kurdistan Region of Iraq &amp; South Sudan</a:t>
            </a:r>
          </a:p>
        </p:txBody>
      </p:sp>
      <p:sp>
        <p:nvSpPr>
          <p:cNvPr id="18" name="Text Placeholder 5">
            <a:extLst>
              <a:ext uri="{FF2B5EF4-FFF2-40B4-BE49-F238E27FC236}">
                <a16:creationId xmlns:a16="http://schemas.microsoft.com/office/drawing/2014/main" id="{F06181BB-5053-B4B5-B4EC-8F9C3E5ED570}"/>
              </a:ext>
            </a:extLst>
          </p:cNvPr>
          <p:cNvSpPr txBox="1">
            <a:spLocks/>
          </p:cNvSpPr>
          <p:nvPr/>
        </p:nvSpPr>
        <p:spPr>
          <a:xfrm>
            <a:off x="6606577" y="1579642"/>
            <a:ext cx="3835390" cy="378014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1" i="0" u="none" strike="noStrike" kern="1200" cap="none" spc="0" normalizeH="0" baseline="0" noProof="0">
              <a:ln>
                <a:noFill/>
              </a:ln>
              <a:solidFill>
                <a:prstClr val="white"/>
              </a:solidFill>
              <a:effectLst/>
              <a:uLnTx/>
              <a:uFillTx/>
              <a:latin typeface="Lato" panose="020F0502020204030203" pitchFamily="34" charset="77"/>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prstClr val="white"/>
              </a:solidFill>
              <a:effectLst/>
              <a:uLnTx/>
              <a:uFillTx/>
              <a:latin typeface="Lato" panose="020F0502020204030203" pitchFamily="34" charset="77"/>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prstClr val="white"/>
              </a:solidFill>
              <a:effectLst/>
              <a:uLnTx/>
              <a:uFillTx/>
              <a:latin typeface="Lato" panose="020F0502020204030203" pitchFamily="34" charset="77"/>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prstClr val="white"/>
              </a:solidFill>
              <a:effectLst/>
              <a:uLnTx/>
              <a:uFillTx/>
              <a:latin typeface="Lato" panose="020F0502020204030203" pitchFamily="34" charset="77"/>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prstClr val="white"/>
              </a:solidFill>
              <a:effectLst/>
              <a:uLnTx/>
              <a:uFillTx/>
              <a:latin typeface="Lato" panose="020F0502020204030203" pitchFamily="34" charset="77"/>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prstClr val="black"/>
              </a:solidFill>
              <a:effectLst/>
              <a:uLnTx/>
              <a:uFillTx/>
              <a:latin typeface="Lato" panose="020F0502020204030203" pitchFamily="34" charset="77"/>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prstClr val="black"/>
              </a:solidFill>
              <a:effectLst/>
              <a:uLnTx/>
              <a:uFillTx/>
              <a:latin typeface="Lato" panose="020F0502020204030203" pitchFamily="34" charset="77"/>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prstClr val="black"/>
              </a:solidFill>
              <a:effectLst/>
              <a:uLnTx/>
              <a:uFillTx/>
              <a:latin typeface="Lato" panose="020F0502020204030203" pitchFamily="34" charset="77"/>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prstClr val="black"/>
              </a:solidFill>
              <a:effectLst/>
              <a:uLnTx/>
              <a:uFillTx/>
              <a:latin typeface="Lato" panose="020F0502020204030203" pitchFamily="34" charset="77"/>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prstClr val="white"/>
              </a:solidFill>
              <a:effectLst/>
              <a:uLnTx/>
              <a:uFillTx/>
              <a:latin typeface="Lato" panose="020F0502020204030203" pitchFamily="34" charset="77"/>
              <a:ea typeface="+mn-ea"/>
              <a:cs typeface="+mn-cs"/>
            </a:endParaRPr>
          </a:p>
        </p:txBody>
      </p:sp>
      <p:pic>
        <p:nvPicPr>
          <p:cNvPr id="19" name="Picture 2" descr="Basic drivers: systems and institutions – Addressing Acute Malnutrition  Framework">
            <a:extLst>
              <a:ext uri="{FF2B5EF4-FFF2-40B4-BE49-F238E27FC236}">
                <a16:creationId xmlns:a16="http://schemas.microsoft.com/office/drawing/2014/main" id="{4324ACEC-53E6-95C9-BAAC-B83AAE6DDBCD}"/>
              </a:ext>
            </a:extLst>
          </p:cNvPr>
          <p:cNvPicPr>
            <a:picLocks noChangeAspect="1" noChangeArrowheads="1"/>
          </p:cNvPicPr>
          <p:nvPr/>
        </p:nvPicPr>
        <p:blipFill rotWithShape="1">
          <a:blip r:embed="rId6">
            <a:lum bright="70000" contrast="-70000"/>
            <a:extLst>
              <a:ext uri="{BEBA8EAE-BF5A-486C-A8C5-ECC9F3942E4B}">
                <a14:imgProps xmlns:a14="http://schemas.microsoft.com/office/drawing/2010/main">
                  <a14:imgLayer r:embed="rId7">
                    <a14:imgEffect>
                      <a14:artisticLineDrawing/>
                    </a14:imgEffect>
                    <a14:imgEffect>
                      <a14:colorTemperature colorTemp="4700"/>
                    </a14:imgEffect>
                  </a14:imgLayer>
                </a14:imgProps>
              </a:ext>
              <a:ext uri="{28A0092B-C50C-407E-A947-70E740481C1C}">
                <a14:useLocalDpi xmlns:a14="http://schemas.microsoft.com/office/drawing/2010/main" val="0"/>
              </a:ext>
            </a:extLst>
          </a:blip>
          <a:srcRect t="66435"/>
          <a:stretch/>
        </p:blipFill>
        <p:spPr bwMode="auto">
          <a:xfrm>
            <a:off x="2556249" y="6133781"/>
            <a:ext cx="3220564" cy="410957"/>
          </a:xfrm>
          <a:prstGeom prst="rect">
            <a:avLst/>
          </a:prstGeom>
          <a:noFill/>
          <a:extLst>
            <a:ext uri="{909E8E84-426E-40DD-AFC4-6F175D3DCCD1}">
              <a14:hiddenFill xmlns:a14="http://schemas.microsoft.com/office/drawing/2010/main">
                <a:solidFill>
                  <a:srgbClr val="FFFFFF"/>
                </a:solidFill>
              </a14:hiddenFill>
            </a:ext>
          </a:extLst>
        </p:spPr>
      </p:pic>
      <p:pic>
        <p:nvPicPr>
          <p:cNvPr id="20" name="Billede 2">
            <a:extLst>
              <a:ext uri="{FF2B5EF4-FFF2-40B4-BE49-F238E27FC236}">
                <a16:creationId xmlns:a16="http://schemas.microsoft.com/office/drawing/2014/main" id="{C6D6463E-6D03-303F-C91E-B9FBBC07168D}"/>
              </a:ext>
            </a:extLst>
          </p:cNvPr>
          <p:cNvPicPr>
            <a:picLocks noChangeAspect="1"/>
          </p:cNvPicPr>
          <p:nvPr/>
        </p:nvPicPr>
        <p:blipFill>
          <a:blip r:embed="rId8">
            <a:lum bright="70000" contrast="-70000"/>
          </a:blip>
          <a:stretch>
            <a:fillRect/>
          </a:stretch>
        </p:blipFill>
        <p:spPr>
          <a:xfrm>
            <a:off x="349252" y="6064957"/>
            <a:ext cx="2010224" cy="518235"/>
          </a:xfrm>
          <a:prstGeom prst="rect">
            <a:avLst/>
          </a:prstGeom>
        </p:spPr>
      </p:pic>
      <p:pic>
        <p:nvPicPr>
          <p:cNvPr id="21" name="Picture 2" descr="Royal Danish Ministry of Foreign Affairs (DANIDA) | CHS Alliance">
            <a:extLst>
              <a:ext uri="{FF2B5EF4-FFF2-40B4-BE49-F238E27FC236}">
                <a16:creationId xmlns:a16="http://schemas.microsoft.com/office/drawing/2014/main" id="{32259D6D-386A-FE43-3789-4BD344F47F2C}"/>
              </a:ext>
            </a:extLst>
          </p:cNvPr>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73586" y="6064957"/>
            <a:ext cx="2553324" cy="52196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F8AC1B92-7EF2-330D-7E22-E6EAA1A0B4A2}"/>
              </a:ext>
            </a:extLst>
          </p:cNvPr>
          <p:cNvSpPr txBox="1"/>
          <p:nvPr/>
        </p:nvSpPr>
        <p:spPr>
          <a:xfrm>
            <a:off x="8723683" y="6064957"/>
            <a:ext cx="331100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white"/>
                </a:solidFill>
                <a:effectLst/>
                <a:uLnTx/>
                <a:uFillTx/>
                <a:latin typeface="Calibri" panose="020F0502020204030204"/>
                <a:ea typeface="+mn-ea"/>
                <a:cs typeface="+mn-cs"/>
              </a:rPr>
              <a:t>This project has received funding from the European Union’s Horizon 2020 research and innovation programme under the Marie </a:t>
            </a:r>
            <a:r>
              <a:rPr kumimoji="0" lang="en-GB" sz="1050" b="0" i="0" u="none" strike="noStrike" kern="1200" cap="none" spc="0" normalizeH="0" baseline="0" noProof="0" err="1">
                <a:ln>
                  <a:noFill/>
                </a:ln>
                <a:solidFill>
                  <a:prstClr val="white"/>
                </a:solidFill>
                <a:effectLst/>
                <a:uLnTx/>
                <a:uFillTx/>
                <a:latin typeface="Calibri" panose="020F0502020204030204"/>
                <a:ea typeface="+mn-ea"/>
                <a:cs typeface="+mn-cs"/>
              </a:rPr>
              <a:t>Sklodowska</a:t>
            </a:r>
            <a:r>
              <a:rPr kumimoji="0" lang="en-GB" sz="1050" b="0" i="0" u="none" strike="noStrike" kern="1200" cap="none" spc="0" normalizeH="0" baseline="0" noProof="0">
                <a:ln>
                  <a:noFill/>
                </a:ln>
                <a:solidFill>
                  <a:prstClr val="white"/>
                </a:solidFill>
                <a:effectLst/>
                <a:uLnTx/>
                <a:uFillTx/>
                <a:latin typeface="Calibri" panose="020F0502020204030204"/>
                <a:ea typeface="+mn-ea"/>
                <a:cs typeface="+mn-cs"/>
              </a:rPr>
              <a:t>-Curie grant agreement No. 786064</a:t>
            </a:r>
          </a:p>
        </p:txBody>
      </p:sp>
      <p:sp>
        <p:nvSpPr>
          <p:cNvPr id="23" name="TextBox 22">
            <a:extLst>
              <a:ext uri="{FF2B5EF4-FFF2-40B4-BE49-F238E27FC236}">
                <a16:creationId xmlns:a16="http://schemas.microsoft.com/office/drawing/2014/main" id="{7C79E3E9-528A-84DE-C8D7-21EC3D7DEE16}"/>
              </a:ext>
            </a:extLst>
          </p:cNvPr>
          <p:cNvSpPr txBox="1"/>
          <p:nvPr/>
        </p:nvSpPr>
        <p:spPr>
          <a:xfrm>
            <a:off x="5891349" y="2759301"/>
            <a:ext cx="5987771"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Light" panose="020F0302020204030204"/>
                <a:ea typeface="+mn-ea"/>
                <a:cs typeface="+mn-cs"/>
              </a:rPr>
              <a:t>Kimberly Howe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Light" panose="020F0302020204030204"/>
                <a:ea typeface="+mn-ea"/>
                <a:cs typeface="+mn-cs"/>
              </a:rPr>
              <a:t>Elizabeth </a:t>
            </a:r>
            <a:r>
              <a:rPr kumimoji="0" lang="en-US" sz="2800" b="0" i="0" u="none" strike="noStrike" kern="1200" cap="none" spc="0" normalizeH="0" baseline="0" noProof="0" err="1">
                <a:ln>
                  <a:noFill/>
                </a:ln>
                <a:solidFill>
                  <a:prstClr val="white"/>
                </a:solidFill>
                <a:effectLst/>
                <a:uLnTx/>
                <a:uFillTx/>
                <a:latin typeface="Calibri Light" panose="020F0302020204030204"/>
                <a:ea typeface="+mn-ea"/>
                <a:cs typeface="+mn-cs"/>
              </a:rPr>
              <a:t>Stites</a:t>
            </a:r>
            <a:r>
              <a:rPr kumimoji="0" lang="en-US" sz="2800" b="0" i="0" u="none" strike="noStrike" kern="1200" cap="none" spc="0" normalizeH="0" baseline="0" noProof="0">
                <a:ln>
                  <a:noFill/>
                </a:ln>
                <a:solidFill>
                  <a:prstClr val="white"/>
                </a:solidFill>
                <a:effectLst/>
                <a:uLnTx/>
                <a:uFillTx/>
                <a:latin typeface="Calibri Light" panose="020F0302020204030204"/>
                <a:ea typeface="+mn-ea"/>
                <a:cs typeface="+mn-cs"/>
              </a:rPr>
              <a:t>, Meg Moran,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Light" panose="020F0302020204030204"/>
                <a:ea typeface="+mn-ea"/>
                <a:cs typeface="+mn-cs"/>
              </a:rPr>
              <a:t>&amp; Anastasia </a:t>
            </a:r>
            <a:r>
              <a:rPr kumimoji="0" lang="en-US" sz="2800" b="0" i="0" u="none" strike="noStrike" kern="1200" cap="none" spc="0" normalizeH="0" baseline="0" noProof="0" err="1">
                <a:ln>
                  <a:noFill/>
                </a:ln>
                <a:solidFill>
                  <a:prstClr val="white"/>
                </a:solidFill>
                <a:effectLst/>
                <a:uLnTx/>
                <a:uFillTx/>
                <a:latin typeface="Calibri Light" panose="020F0302020204030204"/>
                <a:ea typeface="+mn-ea"/>
                <a:cs typeface="+mn-cs"/>
              </a:rPr>
              <a:t>Marshak</a:t>
            </a:r>
            <a:endParaRPr kumimoji="0" lang="en-US" sz="2800" b="0" i="0" u="none" strike="noStrike" kern="1200" cap="none" spc="0" normalizeH="0" baseline="0" noProof="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Light" panose="020F0302020204030204"/>
                <a:ea typeface="+mn-ea"/>
                <a:cs typeface="+mn-cs"/>
              </a:rPr>
              <a:t>Khalat Ahmed </a:t>
            </a:r>
            <a:r>
              <a:rPr kumimoji="0" lang="en-US" sz="2400" b="0" i="0" u="none" strike="noStrike" kern="1200" cap="none" spc="0" normalizeH="0" baseline="0" noProof="0" err="1">
                <a:ln>
                  <a:noFill/>
                </a:ln>
                <a:solidFill>
                  <a:prstClr val="white"/>
                </a:solidFill>
                <a:effectLst/>
                <a:uLnTx/>
                <a:uFillTx/>
                <a:latin typeface="Calibri Light" panose="020F0302020204030204"/>
                <a:ea typeface="+mn-ea"/>
                <a:cs typeface="+mn-cs"/>
              </a:rPr>
              <a:t>Hammada</a:t>
            </a:r>
            <a:r>
              <a:rPr kumimoji="0" lang="en-US" sz="2400" b="0" i="0" u="none" strike="noStrike" kern="1200" cap="none" spc="0" normalizeH="0" baseline="0" noProof="0">
                <a:ln>
                  <a:noFill/>
                </a:ln>
                <a:solidFill>
                  <a:prstClr val="white"/>
                </a:solidFill>
                <a:effectLst/>
                <a:uLnTx/>
                <a:uFillTx/>
                <a:latin typeface="Calibri Light" panose="020F0302020204030204"/>
                <a:ea typeface="+mn-ea"/>
                <a:cs typeface="+mn-cs"/>
              </a:rPr>
              <a:t> &amp; </a:t>
            </a:r>
            <a:r>
              <a:rPr kumimoji="0" lang="en-US" sz="2400" b="0" i="0" u="none" strike="noStrike" kern="1200" cap="none" spc="0" normalizeH="0" baseline="0" noProof="0" err="1">
                <a:ln>
                  <a:noFill/>
                </a:ln>
                <a:solidFill>
                  <a:prstClr val="white"/>
                </a:solidFill>
                <a:effectLst/>
                <a:uLnTx/>
                <a:uFillTx/>
                <a:latin typeface="Calibri Light" panose="020F0302020204030204"/>
                <a:ea typeface="+mn-ea"/>
                <a:cs typeface="+mn-cs"/>
              </a:rPr>
              <a:t>Shilan</a:t>
            </a:r>
            <a:r>
              <a:rPr kumimoji="0" lang="en-US" sz="2400" b="0" i="0" u="none" strike="noStrike" kern="1200" cap="none" spc="0" normalizeH="0" baseline="0" noProof="0">
                <a:ln>
                  <a:noFill/>
                </a:ln>
                <a:solidFill>
                  <a:prstClr val="white"/>
                </a:solidFill>
                <a:effectLst/>
                <a:uLnTx/>
                <a:uFillTx/>
                <a:latin typeface="Calibri Light" panose="020F0302020204030204"/>
                <a:ea typeface="+mn-ea"/>
                <a:cs typeface="+mn-cs"/>
              </a:rPr>
              <a:t> </a:t>
            </a:r>
            <a:r>
              <a:rPr kumimoji="0" lang="en-US" sz="2400" b="0" i="0" u="none" strike="noStrike" kern="1200" cap="none" spc="0" normalizeH="0" baseline="0" noProof="0" err="1">
                <a:ln>
                  <a:noFill/>
                </a:ln>
                <a:solidFill>
                  <a:prstClr val="white"/>
                </a:solidFill>
                <a:effectLst/>
                <a:uLnTx/>
                <a:uFillTx/>
                <a:latin typeface="Calibri Light" panose="020F0302020204030204"/>
                <a:ea typeface="+mn-ea"/>
                <a:cs typeface="+mn-cs"/>
              </a:rPr>
              <a:t>Sulaiman</a:t>
            </a:r>
            <a:endParaRPr kumimoji="0" lang="en-US" sz="2400" b="0" i="0" u="none" strike="noStrike" kern="1200" cap="none" spc="0" normalizeH="0" baseline="0" noProof="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Light" panose="020F0302020204030204"/>
                <a:ea typeface="+mn-ea"/>
                <a:cs typeface="+mn-cs"/>
              </a:rPr>
              <a:t>Tabitha </a:t>
            </a:r>
            <a:r>
              <a:rPr kumimoji="0" lang="en-US" sz="2400" b="0" i="0" u="none" strike="noStrike" kern="1200" cap="none" spc="0" normalizeH="0" baseline="0" noProof="0" err="1">
                <a:ln>
                  <a:noFill/>
                </a:ln>
                <a:solidFill>
                  <a:prstClr val="white"/>
                </a:solidFill>
                <a:effectLst/>
                <a:uLnTx/>
                <a:uFillTx/>
                <a:latin typeface="Calibri Light" panose="020F0302020204030204"/>
                <a:ea typeface="+mn-ea"/>
                <a:cs typeface="+mn-cs"/>
              </a:rPr>
              <a:t>Nyaleel</a:t>
            </a:r>
            <a:r>
              <a:rPr kumimoji="0" lang="en-US" sz="2400" b="0" i="0" u="none" strike="noStrike" kern="1200" cap="none" spc="0" normalizeH="0" baseline="0" noProof="0">
                <a:ln>
                  <a:noFill/>
                </a:ln>
                <a:solidFill>
                  <a:prstClr val="white"/>
                </a:solidFill>
                <a:effectLst/>
                <a:uLnTx/>
                <a:uFillTx/>
                <a:latin typeface="Calibri Light" panose="020F0302020204030204"/>
                <a:ea typeface="+mn-ea"/>
                <a:cs typeface="+mn-cs"/>
              </a:rPr>
              <a:t> </a:t>
            </a:r>
            <a:r>
              <a:rPr kumimoji="0" lang="en-US" sz="2400" b="0" i="0" u="none" strike="noStrike" kern="1200" cap="none" spc="0" normalizeH="0" baseline="0" noProof="0" err="1">
                <a:ln>
                  <a:noFill/>
                </a:ln>
                <a:solidFill>
                  <a:prstClr val="white"/>
                </a:solidFill>
                <a:effectLst/>
                <a:uLnTx/>
                <a:uFillTx/>
                <a:latin typeface="Calibri Light" panose="020F0302020204030204"/>
                <a:ea typeface="+mn-ea"/>
                <a:cs typeface="+mn-cs"/>
              </a:rPr>
              <a:t>Maguek</a:t>
            </a:r>
            <a:r>
              <a:rPr kumimoji="0" lang="en-US" sz="2400" b="0" i="0" u="none" strike="noStrike" kern="1200" cap="none" spc="0" normalizeH="0" baseline="0" noProof="0">
                <a:ln>
                  <a:noFill/>
                </a:ln>
                <a:solidFill>
                  <a:prstClr val="white"/>
                </a:solidFill>
                <a:effectLst/>
                <a:uLnTx/>
                <a:uFillTx/>
                <a:latin typeface="Calibri Light" panose="020F0302020204030204"/>
                <a:ea typeface="+mn-ea"/>
                <a:cs typeface="+mn-cs"/>
              </a:rPr>
              <a:t> &amp; </a:t>
            </a:r>
            <a:r>
              <a:rPr kumimoji="0" lang="en-US" sz="2400" b="0" i="0" u="none" strike="noStrike" kern="1200" cap="none" spc="0" normalizeH="0" baseline="0" noProof="0" err="1">
                <a:ln>
                  <a:noFill/>
                </a:ln>
                <a:solidFill>
                  <a:prstClr val="white"/>
                </a:solidFill>
                <a:effectLst/>
                <a:uLnTx/>
                <a:uFillTx/>
                <a:latin typeface="Calibri Light" panose="020F0302020204030204"/>
                <a:ea typeface="+mn-ea"/>
                <a:cs typeface="+mn-cs"/>
              </a:rPr>
              <a:t>Nyachar</a:t>
            </a:r>
            <a:r>
              <a:rPr kumimoji="0" lang="en-US" sz="2400" b="0" i="0" u="none" strike="noStrike" kern="1200" cap="none" spc="0" normalizeH="0" baseline="0" noProof="0">
                <a:ln>
                  <a:noFill/>
                </a:ln>
                <a:solidFill>
                  <a:prstClr val="white"/>
                </a:solidFill>
                <a:effectLst/>
                <a:uLnTx/>
                <a:uFillTx/>
                <a:latin typeface="Calibri Light" panose="020F0302020204030204"/>
                <a:ea typeface="+mn-ea"/>
                <a:cs typeface="+mn-cs"/>
              </a:rPr>
              <a:t> </a:t>
            </a:r>
            <a:r>
              <a:rPr kumimoji="0" lang="en-US" sz="2400" b="0" i="0" u="none" strike="noStrike" kern="1200" cap="none" spc="0" normalizeH="0" baseline="0" noProof="0" err="1">
                <a:ln>
                  <a:noFill/>
                </a:ln>
                <a:solidFill>
                  <a:prstClr val="white"/>
                </a:solidFill>
                <a:effectLst/>
                <a:uLnTx/>
                <a:uFillTx/>
                <a:latin typeface="Calibri Light" panose="020F0302020204030204"/>
                <a:ea typeface="+mn-ea"/>
                <a:cs typeface="+mn-cs"/>
              </a:rPr>
              <a:t>Lony</a:t>
            </a:r>
            <a:r>
              <a:rPr kumimoji="0" lang="en-US" sz="2400" b="0" i="0" u="none" strike="noStrike" kern="1200" cap="none" spc="0" normalizeH="0" baseline="0" noProof="0">
                <a:ln>
                  <a:noFill/>
                </a:ln>
                <a:solidFill>
                  <a:prstClr val="white"/>
                </a:solidFill>
                <a:effectLst/>
                <a:uLnTx/>
                <a:uFillTx/>
                <a:latin typeface="Calibri Light" panose="020F0302020204030204"/>
                <a:ea typeface="+mn-ea"/>
                <a:cs typeface="+mn-cs"/>
              </a:rPr>
              <a:t> </a:t>
            </a:r>
          </a:p>
        </p:txBody>
      </p:sp>
      <p:pic>
        <p:nvPicPr>
          <p:cNvPr id="24" name="Picture 23">
            <a:extLst>
              <a:ext uri="{FF2B5EF4-FFF2-40B4-BE49-F238E27FC236}">
                <a16:creationId xmlns:a16="http://schemas.microsoft.com/office/drawing/2014/main" id="{BCBC082C-15A8-6586-1BC7-98BA14A8C1F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9252" y="1881194"/>
            <a:ext cx="5542097" cy="4156573"/>
          </a:xfrm>
          <a:prstGeom prst="rect">
            <a:avLst/>
          </a:prstGeom>
        </p:spPr>
      </p:pic>
    </p:spTree>
    <p:extLst>
      <p:ext uri="{BB962C8B-B14F-4D97-AF65-F5344CB8AC3E}">
        <p14:creationId xmlns:p14="http://schemas.microsoft.com/office/powerpoint/2010/main" val="3331593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D9BE478F-C238-FCB4-FD9A-E5D0D0BB392E}"/>
              </a:ext>
            </a:extLst>
          </p:cNvPr>
          <p:cNvSpPr>
            <a:spLocks noGrp="1"/>
          </p:cNvSpPr>
          <p:nvPr>
            <p:ph type="title"/>
          </p:nvPr>
        </p:nvSpPr>
        <p:spPr>
          <a:xfrm>
            <a:off x="915999" y="459104"/>
            <a:ext cx="10044023" cy="877729"/>
          </a:xfrm>
        </p:spPr>
        <p:txBody>
          <a:bodyPr vert="horz" lIns="91440" tIns="45720" rIns="91440" bIns="45720" rtlCol="0" anchor="ctr">
            <a:normAutofit/>
          </a:bodyPr>
          <a:lstStyle/>
          <a:p>
            <a:r>
              <a:rPr lang="en-US" sz="4000">
                <a:solidFill>
                  <a:srgbClr val="FFFFFF"/>
                </a:solidFill>
              </a:rPr>
              <a:t>Research Questions </a:t>
            </a:r>
            <a:endParaRPr lang="en-US" sz="4000" kern="120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BBAD2102-23A8-771B-C34C-F234E57FB9F3}"/>
              </a:ext>
            </a:extLst>
          </p:cNvPr>
          <p:cNvSpPr>
            <a:spLocks/>
          </p:cNvSpPr>
          <p:nvPr/>
        </p:nvSpPr>
        <p:spPr>
          <a:xfrm>
            <a:off x="435934" y="2328225"/>
            <a:ext cx="11004152" cy="3777014"/>
          </a:xfrm>
          <a:prstGeom prst="rect">
            <a:avLst/>
          </a:prstGeom>
        </p:spPr>
        <p:txBody>
          <a:bodyPr>
            <a:noAutofit/>
          </a:bodyPr>
          <a:lstStyle/>
          <a:p>
            <a:pPr marL="0" marR="0" lvl="0" indent="0" algn="l" defTabSz="758952" rtl="0" eaLnBrk="1" fontAlgn="auto" latinLnBrk="0" hangingPunct="1">
              <a:lnSpc>
                <a:spcPct val="100000"/>
              </a:lnSpc>
              <a:spcBef>
                <a:spcPts val="0"/>
              </a:spcBef>
              <a:spcAft>
                <a:spcPts val="600"/>
              </a:spcAft>
              <a:buClrTx/>
              <a:buSzTx/>
              <a:buFontTx/>
              <a:buNone/>
              <a:tabLst/>
              <a:defRPr/>
            </a:pPr>
            <a:r>
              <a:rPr kumimoji="0" lang="en-FR" sz="2800" b="0" i="0" u="none" strike="noStrike" kern="1200" cap="none" spc="0" normalizeH="0" baseline="0" noProof="0">
                <a:ln>
                  <a:noFill/>
                </a:ln>
                <a:solidFill>
                  <a:prstClr val="black"/>
                </a:solidFill>
                <a:effectLst/>
                <a:uLnTx/>
                <a:uFillTx/>
                <a:latin typeface="Calibri Light" panose="020F0302020204030204"/>
                <a:ea typeface="+mn-ea"/>
                <a:cs typeface="+mn-cs"/>
              </a:rPr>
              <a:t>What are the holistic experiences, challenges, opportunities and constraints of female youth (14-24) displaced by conflict? </a:t>
            </a:r>
          </a:p>
          <a:p>
            <a:pPr marL="0" marR="0" lvl="0" indent="0" algn="l" defTabSz="758952" rtl="0" eaLnBrk="1" fontAlgn="auto" latinLnBrk="0" hangingPunct="1">
              <a:lnSpc>
                <a:spcPct val="100000"/>
              </a:lnSpc>
              <a:spcBef>
                <a:spcPts val="0"/>
              </a:spcBef>
              <a:spcAft>
                <a:spcPts val="600"/>
              </a:spcAft>
              <a:buClrTx/>
              <a:buSzTx/>
              <a:buFontTx/>
              <a:buNone/>
              <a:tabLst/>
              <a:defRPr/>
            </a:pPr>
            <a:endParaRPr kumimoji="0" lang="en-FR" sz="2800"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l" defTabSz="758952" rtl="0" eaLnBrk="1" fontAlgn="auto" latinLnBrk="0" hangingPunct="1">
              <a:lnSpc>
                <a:spcPct val="100000"/>
              </a:lnSpc>
              <a:spcBef>
                <a:spcPts val="0"/>
              </a:spcBef>
              <a:spcAft>
                <a:spcPts val="600"/>
              </a:spcAft>
              <a:buClrTx/>
              <a:buSzTx/>
              <a:buFontTx/>
              <a:buNone/>
              <a:tabLst/>
              <a:defRPr/>
            </a:pPr>
            <a:r>
              <a:rPr kumimoji="0" lang="en-FR" sz="2800" b="0" i="0" u="none" strike="noStrike" kern="1200" cap="none" spc="0" normalizeH="0" baseline="0" noProof="0">
                <a:ln>
                  <a:noFill/>
                </a:ln>
                <a:solidFill>
                  <a:prstClr val="black"/>
                </a:solidFill>
                <a:effectLst/>
                <a:uLnTx/>
                <a:uFillTx/>
                <a:latin typeface="Calibri Light" panose="020F0302020204030204"/>
                <a:ea typeface="+mn-ea"/>
                <a:cs typeface="+mn-cs"/>
              </a:rPr>
              <a:t>How does each differ by marital status (unmarried, married, divorced, widowed, motherhood status)?</a:t>
            </a:r>
          </a:p>
          <a:p>
            <a:pPr marL="0" marR="0" lvl="0" indent="0" algn="l" defTabSz="758952" rtl="0" eaLnBrk="1" fontAlgn="auto" latinLnBrk="0" hangingPunct="1">
              <a:lnSpc>
                <a:spcPct val="100000"/>
              </a:lnSpc>
              <a:spcBef>
                <a:spcPts val="0"/>
              </a:spcBef>
              <a:spcAft>
                <a:spcPts val="600"/>
              </a:spcAft>
              <a:buClrTx/>
              <a:buSzTx/>
              <a:buFontTx/>
              <a:buNone/>
              <a:tabLst/>
              <a:defRPr/>
            </a:pPr>
            <a:endParaRPr kumimoji="0" lang="en-FR" sz="2800"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l" defTabSz="758952" rtl="0" eaLnBrk="1" fontAlgn="auto" latinLnBrk="0" hangingPunct="1">
              <a:lnSpc>
                <a:spcPct val="100000"/>
              </a:lnSpc>
              <a:spcBef>
                <a:spcPts val="0"/>
              </a:spcBef>
              <a:spcAft>
                <a:spcPts val="600"/>
              </a:spcAft>
              <a:buClrTx/>
              <a:buSzTx/>
              <a:buFontTx/>
              <a:buNone/>
              <a:tabLst/>
              <a:defRPr/>
            </a:pPr>
            <a:r>
              <a:rPr kumimoji="0" lang="en-FR" sz="2800" b="0" i="0" u="none" strike="noStrike" kern="1200" cap="none" spc="0" normalizeH="0" baseline="0" noProof="0">
                <a:ln>
                  <a:noFill/>
                </a:ln>
                <a:solidFill>
                  <a:prstClr val="black"/>
                </a:solidFill>
                <a:effectLst/>
                <a:uLnTx/>
                <a:uFillTx/>
                <a:latin typeface="Calibri Light" panose="020F0302020204030204"/>
                <a:ea typeface="+mn-ea"/>
                <a:cs typeface="+mn-cs"/>
              </a:rPr>
              <a:t>Site: Kurdistan Region of Iraq and South Sudan</a:t>
            </a:r>
          </a:p>
        </p:txBody>
      </p:sp>
    </p:spTree>
    <p:extLst>
      <p:ext uri="{BB962C8B-B14F-4D97-AF65-F5344CB8AC3E}">
        <p14:creationId xmlns:p14="http://schemas.microsoft.com/office/powerpoint/2010/main" val="2775157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F43B9D-7683-41B9-DE8A-B0D6ACC7018A}"/>
              </a:ext>
            </a:extLst>
          </p:cNvPr>
          <p:cNvSpPr>
            <a:spLocks noGrp="1"/>
          </p:cNvSpPr>
          <p:nvPr>
            <p:ph type="title"/>
          </p:nvPr>
        </p:nvSpPr>
        <p:spPr>
          <a:xfrm>
            <a:off x="740664" y="178466"/>
            <a:ext cx="10515600" cy="1325563"/>
          </a:xfrm>
        </p:spPr>
        <p:txBody>
          <a:bodyPr/>
          <a:lstStyle/>
          <a:p>
            <a:pPr algn="ctr"/>
            <a:r>
              <a:rPr lang="en-FR"/>
              <a:t>Sample and Methods</a:t>
            </a:r>
          </a:p>
        </p:txBody>
      </p:sp>
      <p:sp>
        <p:nvSpPr>
          <p:cNvPr id="7" name="Content Placeholder 6">
            <a:extLst>
              <a:ext uri="{FF2B5EF4-FFF2-40B4-BE49-F238E27FC236}">
                <a16:creationId xmlns:a16="http://schemas.microsoft.com/office/drawing/2014/main" id="{F429220E-E6D4-57AF-27B1-A9853BE8DCA5}"/>
              </a:ext>
            </a:extLst>
          </p:cNvPr>
          <p:cNvSpPr>
            <a:spLocks noGrp="1"/>
          </p:cNvSpPr>
          <p:nvPr>
            <p:ph sz="half" idx="2"/>
          </p:nvPr>
        </p:nvSpPr>
        <p:spPr>
          <a:xfrm>
            <a:off x="6172201" y="1442807"/>
            <a:ext cx="5629506" cy="5593588"/>
          </a:xfrm>
        </p:spPr>
        <p:txBody>
          <a:bodyPr>
            <a:normAutofit/>
          </a:bodyPr>
          <a:lstStyle/>
          <a:p>
            <a:pPr defTabSz="758952">
              <a:lnSpc>
                <a:spcPct val="110000"/>
              </a:lnSpc>
              <a:spcAft>
                <a:spcPts val="600"/>
              </a:spcAft>
            </a:pPr>
            <a:r>
              <a:rPr lang="en-FR" sz="2400" kern="1200">
                <a:solidFill>
                  <a:schemeClr val="tx1"/>
                </a:solidFill>
                <a:latin typeface="+mj-lt"/>
                <a:ea typeface="+mn-ea"/>
                <a:cs typeface="+mn-cs"/>
              </a:rPr>
              <a:t>2 year longitudinal cohort study with 140 female youth displaced by conflict </a:t>
            </a:r>
          </a:p>
          <a:p>
            <a:pPr defTabSz="758952">
              <a:lnSpc>
                <a:spcPct val="110000"/>
              </a:lnSpc>
              <a:spcAft>
                <a:spcPts val="600"/>
              </a:spcAft>
            </a:pPr>
            <a:r>
              <a:rPr lang="en-FR" sz="2400" kern="1200">
                <a:solidFill>
                  <a:schemeClr val="tx1"/>
                </a:solidFill>
                <a:latin typeface="+mj-lt"/>
                <a:ea typeface="+mn-ea"/>
                <a:cs typeface="+mn-cs"/>
              </a:rPr>
              <a:t>Internally displaced Yazidis, Syrian refugees, returned Arabs, interally displaced South Sudanese</a:t>
            </a:r>
          </a:p>
          <a:p>
            <a:pPr defTabSz="758952">
              <a:lnSpc>
                <a:spcPct val="110000"/>
              </a:lnSpc>
              <a:spcAft>
                <a:spcPts val="600"/>
              </a:spcAft>
            </a:pPr>
            <a:r>
              <a:rPr lang="en-FR" sz="2400" kern="1200">
                <a:solidFill>
                  <a:schemeClr val="tx1"/>
                </a:solidFill>
                <a:latin typeface="+mj-lt"/>
                <a:ea typeface="+mn-ea"/>
                <a:cs typeface="+mn-cs"/>
              </a:rPr>
              <a:t>Interviewers from affected communities </a:t>
            </a:r>
          </a:p>
          <a:p>
            <a:pPr defTabSz="758952">
              <a:lnSpc>
                <a:spcPct val="110000"/>
              </a:lnSpc>
              <a:spcAft>
                <a:spcPts val="600"/>
              </a:spcAft>
            </a:pPr>
            <a:r>
              <a:rPr lang="en-FR" sz="2400" kern="1200">
                <a:solidFill>
                  <a:schemeClr val="tx1"/>
                </a:solidFill>
                <a:latin typeface="+mj-lt"/>
                <a:ea typeface="+mn-ea"/>
                <a:cs typeface="+mn-cs"/>
              </a:rPr>
              <a:t>650 interviews: semi-un structured interviews, photography, drawing, CYRM, SDQ, trauma checklist</a:t>
            </a:r>
            <a:r>
              <a:rPr lang="en-FR" sz="2400">
                <a:latin typeface="+mj-lt"/>
              </a:rPr>
              <a:t> </a:t>
            </a:r>
          </a:p>
          <a:p>
            <a:endParaRPr lang="en-FR">
              <a:latin typeface="+mj-lt"/>
            </a:endParaRPr>
          </a:p>
        </p:txBody>
      </p:sp>
      <p:graphicFrame>
        <p:nvGraphicFramePr>
          <p:cNvPr id="4" name="Content Placeholder 3">
            <a:extLst>
              <a:ext uri="{FF2B5EF4-FFF2-40B4-BE49-F238E27FC236}">
                <a16:creationId xmlns:a16="http://schemas.microsoft.com/office/drawing/2014/main" id="{344D2D67-FBE0-62A3-79F6-007975EF97B9}"/>
              </a:ext>
            </a:extLst>
          </p:cNvPr>
          <p:cNvGraphicFramePr>
            <a:graphicFrameLocks/>
          </p:cNvGraphicFramePr>
          <p:nvPr/>
        </p:nvGraphicFramePr>
        <p:xfrm>
          <a:off x="195221" y="1442807"/>
          <a:ext cx="5629507" cy="468270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FC916C94-51CC-754F-9BC1-8C79102403D5}"/>
              </a:ext>
            </a:extLst>
          </p:cNvPr>
          <p:cNvSpPr txBox="1"/>
          <p:nvPr/>
        </p:nvSpPr>
        <p:spPr>
          <a:xfrm>
            <a:off x="583009" y="6225794"/>
            <a:ext cx="59479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a:ln>
                  <a:noFill/>
                </a:ln>
                <a:solidFill>
                  <a:prstClr val="black"/>
                </a:solidFill>
                <a:effectLst/>
                <a:uLnTx/>
                <a:uFillTx/>
                <a:latin typeface="Calibri Light" panose="020F0302020204030204"/>
                <a:ea typeface="+mn-ea"/>
                <a:cs typeface="+mn-cs"/>
              </a:rPr>
              <a:t>89% of those married in sample were &lt;18 at time of marriage</a:t>
            </a:r>
          </a:p>
        </p:txBody>
      </p:sp>
    </p:spTree>
    <p:extLst>
      <p:ext uri="{BB962C8B-B14F-4D97-AF65-F5344CB8AC3E}">
        <p14:creationId xmlns:p14="http://schemas.microsoft.com/office/powerpoint/2010/main" val="4139922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F178F3A-BFF3-4D1A-982B-8DCF64FFBA0F}"/>
              </a:ext>
            </a:extLst>
          </p:cNvPr>
          <p:cNvSpPr txBox="1"/>
          <p:nvPr/>
        </p:nvSpPr>
        <p:spPr>
          <a:xfrm>
            <a:off x="406879" y="1132372"/>
            <a:ext cx="8464481" cy="3908585"/>
          </a:xfrm>
          <a:prstGeom prst="rect">
            <a:avLst/>
          </a:prstGeom>
        </p:spPr>
        <p:txBody>
          <a:bodyPr vert="horz" lIns="91440" tIns="45720" rIns="91440" bIns="45720" rtlCol="0">
            <a:noAutofit/>
          </a:bodyPr>
          <a:lstStyle/>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342900" marR="0" lvl="0" indent="-228600" algn="l" defTabSz="914400" rtl="0" eaLnBrk="1" fontAlgn="auto" latinLnBrk="0" hangingPunct="1">
              <a:lnSpc>
                <a:spcPct val="90000"/>
              </a:lnSpc>
              <a:spcBef>
                <a:spcPts val="0"/>
              </a:spcBef>
              <a:spcAft>
                <a:spcPts val="872"/>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Light" panose="020F0302020204030204"/>
                <a:ea typeface="+mn-ea"/>
                <a:cs typeface="+mn-cs"/>
              </a:rPr>
              <a:t>14</a:t>
            </a:r>
            <a:r>
              <a:rPr kumimoji="0" lang="en-US" sz="2400" b="0" i="1" u="none" strike="noStrike" kern="1200" cap="none" spc="0" normalizeH="0" baseline="0" noProof="0">
                <a:ln>
                  <a:noFill/>
                </a:ln>
                <a:solidFill>
                  <a:prstClr val="black"/>
                </a:solidFill>
                <a:effectLst/>
                <a:uLnTx/>
                <a:uFillTx/>
                <a:latin typeface="Calibri Light" panose="020F0302020204030204"/>
                <a:ea typeface="+mn-ea"/>
                <a:cs typeface="+mn-cs"/>
              </a:rPr>
              <a:t> types </a:t>
            </a:r>
            <a:r>
              <a:rPr kumimoji="0" lang="en-US" sz="2400" b="0" i="0" u="none" strike="noStrike" kern="1200" cap="none" spc="0" normalizeH="0" baseline="0" noProof="0">
                <a:ln>
                  <a:noFill/>
                </a:ln>
                <a:solidFill>
                  <a:prstClr val="black"/>
                </a:solidFill>
                <a:effectLst/>
                <a:uLnTx/>
                <a:uFillTx/>
                <a:latin typeface="Calibri Light" panose="020F0302020204030204"/>
                <a:ea typeface="+mn-ea"/>
                <a:cs typeface="+mn-cs"/>
              </a:rPr>
              <a:t>of traumatic events experienced by female youth in the sample</a:t>
            </a:r>
          </a:p>
          <a:p>
            <a:pPr marL="342900" marR="0" lvl="0" indent="-228600" algn="l" defTabSz="914400" rtl="0" eaLnBrk="1" fontAlgn="auto" latinLnBrk="0" hangingPunct="1">
              <a:lnSpc>
                <a:spcPct val="90000"/>
              </a:lnSpc>
              <a:spcBef>
                <a:spcPts val="0"/>
              </a:spcBef>
              <a:spcAft>
                <a:spcPts val="872"/>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Light" panose="020F0302020204030204"/>
                <a:ea typeface="+mn-ea"/>
                <a:cs typeface="+mn-cs"/>
              </a:rPr>
              <a:t>Inverse statistical relationship found between resilience and traumatic events</a:t>
            </a:r>
          </a:p>
          <a:p>
            <a:pPr marL="342900" marR="0" lvl="0" indent="-228600" algn="l" defTabSz="914400" rtl="0" eaLnBrk="1" fontAlgn="auto" latinLnBrk="0" hangingPunct="1">
              <a:lnSpc>
                <a:spcPct val="90000"/>
              </a:lnSpc>
              <a:spcBef>
                <a:spcPts val="0"/>
              </a:spcBef>
              <a:spcAft>
                <a:spcPts val="872"/>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Light" panose="020F0302020204030204"/>
                <a:ea typeface="+mn-ea"/>
                <a:cs typeface="+mn-cs"/>
              </a:rPr>
              <a:t>After early marriage, well-being spanned a wide continuum,</a:t>
            </a:r>
          </a:p>
          <a:p>
            <a:pPr marL="0" marR="0" lvl="0" indent="0" algn="l" defTabSz="914400" rtl="0" eaLnBrk="1" fontAlgn="auto" latinLnBrk="0" hangingPunct="1">
              <a:lnSpc>
                <a:spcPct val="90000"/>
              </a:lnSpc>
              <a:spcBef>
                <a:spcPts val="0"/>
              </a:spcBef>
              <a:spcAft>
                <a:spcPts val="872"/>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Light" panose="020F0302020204030204"/>
                <a:ea typeface="+mn-ea"/>
                <a:cs typeface="+mn-cs"/>
              </a:rPr>
              <a:t>     but also depended on degree of force and age </a:t>
            </a:r>
          </a:p>
          <a:p>
            <a:pPr marL="342900" marR="0" lvl="0" indent="-228600" algn="l" defTabSz="914400" rtl="0" eaLnBrk="1" fontAlgn="auto" latinLnBrk="0" hangingPunct="1">
              <a:lnSpc>
                <a:spcPct val="90000"/>
              </a:lnSpc>
              <a:spcBef>
                <a:spcPts val="0"/>
              </a:spcBef>
              <a:spcAft>
                <a:spcPts val="872"/>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Light" panose="020F0302020204030204"/>
                <a:ea typeface="+mn-ea"/>
                <a:cs typeface="+mn-cs"/>
              </a:rPr>
              <a:t>Divorced and separated youth: often lost custody of children, faced stigmatism and had poor mental health.  Many experienced extreme domestic violence</a:t>
            </a:r>
          </a:p>
          <a:p>
            <a:pPr marL="342900" marR="0" lvl="0" indent="-228600" algn="l" defTabSz="914400" rtl="0" eaLnBrk="1" fontAlgn="auto" latinLnBrk="0" hangingPunct="1">
              <a:lnSpc>
                <a:spcPct val="90000"/>
              </a:lnSpc>
              <a:spcBef>
                <a:spcPts val="0"/>
              </a:spcBef>
              <a:spcAft>
                <a:spcPts val="872"/>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Light" panose="020F0302020204030204"/>
                <a:ea typeface="+mn-ea"/>
                <a:cs typeface="+mn-cs"/>
              </a:rPr>
              <a:t>Widowed youth faced inheritance (South Sudan), economic hardship, difficulty with in-laws, harassment and exploitation. </a:t>
            </a:r>
          </a:p>
          <a:p>
            <a:pPr marL="342900" marR="0" lvl="0" indent="-228600" algn="l" defTabSz="914400" rtl="0" eaLnBrk="1" fontAlgn="auto" latinLnBrk="0" hangingPunct="1">
              <a:lnSpc>
                <a:spcPct val="90000"/>
              </a:lnSpc>
              <a:spcBef>
                <a:spcPts val="0"/>
              </a:spcBef>
              <a:spcAft>
                <a:spcPts val="872"/>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Light" panose="020F0302020204030204"/>
                <a:ea typeface="+mn-ea"/>
                <a:cs typeface="+mn-cs"/>
              </a:rPr>
              <a:t>Early motherhood also impacts well-being: mixed effects</a:t>
            </a:r>
          </a:p>
          <a:p>
            <a:pPr marL="342900" marR="0" lvl="0" indent="-228600" algn="l" defTabSz="914400" rtl="0" eaLnBrk="1" fontAlgn="auto" latinLnBrk="0" hangingPunct="1">
              <a:lnSpc>
                <a:spcPct val="90000"/>
              </a:lnSpc>
              <a:spcBef>
                <a:spcPts val="0"/>
              </a:spcBef>
              <a:spcAft>
                <a:spcPts val="872"/>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pic>
        <p:nvPicPr>
          <p:cNvPr id="13" name="Content Placeholder 12" descr="Wedding Rings">
            <a:extLst>
              <a:ext uri="{FF2B5EF4-FFF2-40B4-BE49-F238E27FC236}">
                <a16:creationId xmlns:a16="http://schemas.microsoft.com/office/drawing/2014/main" id="{EFD4C04A-F905-9C43-A5C7-87AE60E13E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95981" y="1990229"/>
            <a:ext cx="2906973" cy="2906973"/>
          </a:xfrm>
          <a:prstGeom prst="rect">
            <a:avLst/>
          </a:prstGeom>
        </p:spPr>
      </p:pic>
      <p:sp>
        <p:nvSpPr>
          <p:cNvPr id="4" name="TextBox 3">
            <a:extLst>
              <a:ext uri="{FF2B5EF4-FFF2-40B4-BE49-F238E27FC236}">
                <a16:creationId xmlns:a16="http://schemas.microsoft.com/office/drawing/2014/main" id="{96C4AF67-5C46-8841-B6FC-89B6368C19A3}"/>
              </a:ext>
            </a:extLst>
          </p:cNvPr>
          <p:cNvSpPr txBox="1"/>
          <p:nvPr/>
        </p:nvSpPr>
        <p:spPr>
          <a:xfrm>
            <a:off x="406879" y="143940"/>
            <a:ext cx="6977263" cy="1127103"/>
          </a:xfrm>
          <a:prstGeom prst="rect">
            <a:avLst/>
          </a:prstGeom>
          <a:noFill/>
        </p:spPr>
        <p:txBody>
          <a:bodyPr wrap="square" rtlCol="0">
            <a:spAutoFit/>
          </a:bodyPr>
          <a:lstStyle/>
          <a:p>
            <a:pPr marL="0" marR="0" lvl="0" indent="0" algn="l" defTabSz="996696" rtl="0" eaLnBrk="1" fontAlgn="auto" latinLnBrk="0" hangingPunct="1">
              <a:lnSpc>
                <a:spcPct val="100000"/>
              </a:lnSpc>
              <a:spcBef>
                <a:spcPts val="0"/>
              </a:spcBef>
              <a:spcAft>
                <a:spcPts val="600"/>
              </a:spcAft>
              <a:buClrTx/>
              <a:buSzTx/>
              <a:buFontTx/>
              <a:buNone/>
              <a:tabLst/>
              <a:defRPr/>
            </a:pPr>
            <a:endParaRPr kumimoji="0" lang="en-US" sz="1962"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l" defTabSz="996696" rtl="0" eaLnBrk="1" fontAlgn="auto" latinLnBrk="0" hangingPunct="1">
              <a:lnSpc>
                <a:spcPct val="100000"/>
              </a:lnSpc>
              <a:spcBef>
                <a:spcPts val="0"/>
              </a:spcBef>
              <a:spcAft>
                <a:spcPts val="600"/>
              </a:spcAft>
              <a:buClrTx/>
              <a:buSzTx/>
              <a:buFontTx/>
              <a:buNone/>
              <a:tabLst/>
              <a:defRPr/>
            </a:pPr>
            <a:endParaRPr kumimoji="0" lang="en-US" sz="1962"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2" name="TextBox 1">
            <a:extLst>
              <a:ext uri="{FF2B5EF4-FFF2-40B4-BE49-F238E27FC236}">
                <a16:creationId xmlns:a16="http://schemas.microsoft.com/office/drawing/2014/main" id="{057DC1C5-D6E1-B3D2-2CEC-D004EF3FC8F8}"/>
              </a:ext>
            </a:extLst>
          </p:cNvPr>
          <p:cNvSpPr txBox="1"/>
          <p:nvPr/>
        </p:nvSpPr>
        <p:spPr>
          <a:xfrm>
            <a:off x="693682" y="475627"/>
            <a:ext cx="190468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FR" sz="4000" b="0" i="0" u="none" strike="noStrike" kern="1200" cap="none" spc="0" normalizeH="0" baseline="0" noProof="0">
                <a:ln>
                  <a:noFill/>
                </a:ln>
                <a:solidFill>
                  <a:prstClr val="black"/>
                </a:solidFill>
                <a:effectLst/>
                <a:uLnTx/>
                <a:uFillTx/>
                <a:latin typeface="Calibri Light" panose="020F0302020204030204"/>
                <a:ea typeface="+mn-ea"/>
                <a:cs typeface="+mn-cs"/>
              </a:rPr>
              <a:t>Findings</a:t>
            </a:r>
          </a:p>
        </p:txBody>
      </p:sp>
    </p:spTree>
    <p:extLst>
      <p:ext uri="{BB962C8B-B14F-4D97-AF65-F5344CB8AC3E}">
        <p14:creationId xmlns:p14="http://schemas.microsoft.com/office/powerpoint/2010/main" val="1222009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AC596DC2-ADAB-06CE-2645-205D4DE1A643}"/>
              </a:ext>
            </a:extLst>
          </p:cNvPr>
          <p:cNvCxnSpPr/>
          <p:nvPr/>
        </p:nvCxnSpPr>
        <p:spPr>
          <a:xfrm>
            <a:off x="683559" y="2931458"/>
            <a:ext cx="10824882" cy="0"/>
          </a:xfrm>
          <a:prstGeom prst="straightConnector1">
            <a:avLst/>
          </a:prstGeom>
          <a:ln w="69850">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Plus 6">
            <a:extLst>
              <a:ext uri="{FF2B5EF4-FFF2-40B4-BE49-F238E27FC236}">
                <a16:creationId xmlns:a16="http://schemas.microsoft.com/office/drawing/2014/main" id="{BCA35E80-C3B0-B051-0D39-5B1A85179A9C}"/>
              </a:ext>
            </a:extLst>
          </p:cNvPr>
          <p:cNvSpPr/>
          <p:nvPr/>
        </p:nvSpPr>
        <p:spPr>
          <a:xfrm>
            <a:off x="10594041" y="1704135"/>
            <a:ext cx="914400"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inus 7">
            <a:extLst>
              <a:ext uri="{FF2B5EF4-FFF2-40B4-BE49-F238E27FC236}">
                <a16:creationId xmlns:a16="http://schemas.microsoft.com/office/drawing/2014/main" id="{6F56C590-E96D-3FDC-60AE-D7EE53BD633E}"/>
              </a:ext>
            </a:extLst>
          </p:cNvPr>
          <p:cNvSpPr/>
          <p:nvPr/>
        </p:nvSpPr>
        <p:spPr>
          <a:xfrm>
            <a:off x="683559" y="1704135"/>
            <a:ext cx="914400" cy="9144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A85EB02-8E34-76E7-4391-9EFD4714E53E}"/>
              </a:ext>
            </a:extLst>
          </p:cNvPr>
          <p:cNvSpPr/>
          <p:nvPr/>
        </p:nvSpPr>
        <p:spPr>
          <a:xfrm>
            <a:off x="2106703" y="3429000"/>
            <a:ext cx="1640541" cy="943915"/>
          </a:xfrm>
          <a:prstGeom prst="rect">
            <a:avLst/>
          </a:prstGeom>
          <a:solidFill>
            <a:srgbClr val="F20F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Widowed</a:t>
            </a:r>
          </a:p>
        </p:txBody>
      </p:sp>
      <p:sp>
        <p:nvSpPr>
          <p:cNvPr id="12" name="Rectangle 11">
            <a:extLst>
              <a:ext uri="{FF2B5EF4-FFF2-40B4-BE49-F238E27FC236}">
                <a16:creationId xmlns:a16="http://schemas.microsoft.com/office/drawing/2014/main" id="{C6942E0B-09B9-8B6D-F46C-522D0D99E7CB}"/>
              </a:ext>
            </a:extLst>
          </p:cNvPr>
          <p:cNvSpPr/>
          <p:nvPr/>
        </p:nvSpPr>
        <p:spPr>
          <a:xfrm>
            <a:off x="320488" y="3429000"/>
            <a:ext cx="1640541" cy="943915"/>
          </a:xfrm>
          <a:prstGeom prst="rect">
            <a:avLst/>
          </a:prstGeom>
          <a:solidFill>
            <a:srgbClr val="F20F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Divorced</a:t>
            </a:r>
          </a:p>
        </p:txBody>
      </p:sp>
      <p:sp>
        <p:nvSpPr>
          <p:cNvPr id="13" name="Rectangle 12">
            <a:extLst>
              <a:ext uri="{FF2B5EF4-FFF2-40B4-BE49-F238E27FC236}">
                <a16:creationId xmlns:a16="http://schemas.microsoft.com/office/drawing/2014/main" id="{E0025B5B-B958-B881-EDE0-B601FE168113}"/>
              </a:ext>
            </a:extLst>
          </p:cNvPr>
          <p:cNvSpPr/>
          <p:nvPr/>
        </p:nvSpPr>
        <p:spPr>
          <a:xfrm>
            <a:off x="5275728" y="3445479"/>
            <a:ext cx="1640541" cy="943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Married</a:t>
            </a:r>
          </a:p>
        </p:txBody>
      </p:sp>
      <p:sp>
        <p:nvSpPr>
          <p:cNvPr id="14" name="Rectangle 13">
            <a:extLst>
              <a:ext uri="{FF2B5EF4-FFF2-40B4-BE49-F238E27FC236}">
                <a16:creationId xmlns:a16="http://schemas.microsoft.com/office/drawing/2014/main" id="{879C3806-B573-B347-05FB-26AF7162F0E4}"/>
              </a:ext>
            </a:extLst>
          </p:cNvPr>
          <p:cNvSpPr/>
          <p:nvPr/>
        </p:nvSpPr>
        <p:spPr>
          <a:xfrm>
            <a:off x="9410700" y="3429000"/>
            <a:ext cx="1640541" cy="94391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Unmarried</a:t>
            </a:r>
          </a:p>
        </p:txBody>
      </p:sp>
      <p:cxnSp>
        <p:nvCxnSpPr>
          <p:cNvPr id="16" name="Straight Arrow Connector 15">
            <a:extLst>
              <a:ext uri="{FF2B5EF4-FFF2-40B4-BE49-F238E27FC236}">
                <a16:creationId xmlns:a16="http://schemas.microsoft.com/office/drawing/2014/main" id="{888CF544-5371-06D7-5018-908DFC38CB89}"/>
              </a:ext>
            </a:extLst>
          </p:cNvPr>
          <p:cNvCxnSpPr/>
          <p:nvPr/>
        </p:nvCxnSpPr>
        <p:spPr>
          <a:xfrm>
            <a:off x="6994710" y="3885128"/>
            <a:ext cx="887506"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B129140-E523-6384-3E32-6ECDFC7D067D}"/>
              </a:ext>
            </a:extLst>
          </p:cNvPr>
          <p:cNvCxnSpPr>
            <a:cxnSpLocks/>
          </p:cNvCxnSpPr>
          <p:nvPr/>
        </p:nvCxnSpPr>
        <p:spPr>
          <a:xfrm flipH="1">
            <a:off x="4300817" y="3885128"/>
            <a:ext cx="896470"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403A7F8-D559-C40A-9B5E-03814ADE2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7286" y="4849474"/>
            <a:ext cx="1797423" cy="1453236"/>
          </a:xfrm>
          <a:prstGeom prst="rect">
            <a:avLst/>
          </a:prstGeom>
        </p:spPr>
      </p:pic>
      <p:pic>
        <p:nvPicPr>
          <p:cNvPr id="24" name="Picture 23">
            <a:extLst>
              <a:ext uri="{FF2B5EF4-FFF2-40B4-BE49-F238E27FC236}">
                <a16:creationId xmlns:a16="http://schemas.microsoft.com/office/drawing/2014/main" id="{FCF4A38A-8AE9-E39F-B695-63D76E3DA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689" y="4870456"/>
            <a:ext cx="3634028" cy="1411273"/>
          </a:xfrm>
          <a:prstGeom prst="rect">
            <a:avLst/>
          </a:prstGeom>
        </p:spPr>
      </p:pic>
      <p:pic>
        <p:nvPicPr>
          <p:cNvPr id="26" name="Picture 25">
            <a:extLst>
              <a:ext uri="{FF2B5EF4-FFF2-40B4-BE49-F238E27FC236}">
                <a16:creationId xmlns:a16="http://schemas.microsoft.com/office/drawing/2014/main" id="{1D2C3331-E466-CFB2-B484-C6F7CBD8CB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4441" y="4701428"/>
            <a:ext cx="2794000" cy="1778000"/>
          </a:xfrm>
          <a:prstGeom prst="rect">
            <a:avLst/>
          </a:prstGeom>
        </p:spPr>
      </p:pic>
      <p:sp>
        <p:nvSpPr>
          <p:cNvPr id="4" name="Title 1">
            <a:extLst>
              <a:ext uri="{FF2B5EF4-FFF2-40B4-BE49-F238E27FC236}">
                <a16:creationId xmlns:a16="http://schemas.microsoft.com/office/drawing/2014/main" id="{B4E3EB2B-01A4-81E0-460E-59741BC1DA4A}"/>
              </a:ext>
            </a:extLst>
          </p:cNvPr>
          <p:cNvSpPr txBox="1">
            <a:spLocks/>
          </p:cNvSpPr>
          <p:nvPr/>
        </p:nvSpPr>
        <p:spPr>
          <a:xfrm>
            <a:off x="838197" y="37857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Marital Status Forecasts Well-Being</a:t>
            </a:r>
          </a:p>
        </p:txBody>
      </p:sp>
    </p:spTree>
    <p:extLst>
      <p:ext uri="{BB962C8B-B14F-4D97-AF65-F5344CB8AC3E}">
        <p14:creationId xmlns:p14="http://schemas.microsoft.com/office/powerpoint/2010/main" val="3502940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225703-E9CE-DA4C-16D0-23A598ACEE7A}"/>
              </a:ext>
            </a:extLst>
          </p:cNvPr>
          <p:cNvSpPr>
            <a:spLocks noGrp="1"/>
          </p:cNvSpPr>
          <p:nvPr>
            <p:ph type="title"/>
          </p:nvPr>
        </p:nvSpPr>
        <p:spPr>
          <a:xfrm>
            <a:off x="1371599" y="294538"/>
            <a:ext cx="9895951" cy="1033669"/>
          </a:xfrm>
        </p:spPr>
        <p:txBody>
          <a:bodyPr>
            <a:normAutofit/>
          </a:bodyPr>
          <a:lstStyle/>
          <a:p>
            <a:r>
              <a:rPr lang="en-FR" sz="4000">
                <a:solidFill>
                  <a:srgbClr val="FFFFFF"/>
                </a:solidFill>
              </a:rPr>
              <a:t>Implications &amp; R</a:t>
            </a:r>
            <a:r>
              <a:rPr lang="en-GB" sz="4000">
                <a:solidFill>
                  <a:srgbClr val="FFFFFF"/>
                </a:solidFill>
              </a:rPr>
              <a:t>e</a:t>
            </a:r>
            <a:r>
              <a:rPr lang="en-FR" sz="4000">
                <a:solidFill>
                  <a:srgbClr val="FFFFFF"/>
                </a:solidFill>
              </a:rPr>
              <a:t>commendations </a:t>
            </a:r>
          </a:p>
        </p:txBody>
      </p:sp>
      <p:sp>
        <p:nvSpPr>
          <p:cNvPr id="3" name="Content Placeholder 2">
            <a:extLst>
              <a:ext uri="{FF2B5EF4-FFF2-40B4-BE49-F238E27FC236}">
                <a16:creationId xmlns:a16="http://schemas.microsoft.com/office/drawing/2014/main" id="{18C1446D-D305-BE40-5E7C-2075BDE17770}"/>
              </a:ext>
            </a:extLst>
          </p:cNvPr>
          <p:cNvSpPr>
            <a:spLocks noGrp="1"/>
          </p:cNvSpPr>
          <p:nvPr>
            <p:ph idx="1"/>
          </p:nvPr>
        </p:nvSpPr>
        <p:spPr>
          <a:xfrm>
            <a:off x="756745" y="2523149"/>
            <a:ext cx="10338885" cy="3683358"/>
          </a:xfrm>
        </p:spPr>
        <p:txBody>
          <a:bodyPr anchor="ctr">
            <a:noAutofit/>
          </a:bodyPr>
          <a:lstStyle/>
          <a:p>
            <a:r>
              <a:rPr lang="en-FR" sz="2400">
                <a:latin typeface="+mj-lt"/>
              </a:rPr>
              <a:t>There are remarkable difference in well-being and mental health needs depending on early marriage and motherhood status</a:t>
            </a:r>
          </a:p>
          <a:p>
            <a:r>
              <a:rPr lang="en-FR" sz="2400">
                <a:latin typeface="+mj-lt"/>
              </a:rPr>
              <a:t>Many female youth describe their suffering in terms of conflict, and patriarchical systems</a:t>
            </a:r>
          </a:p>
          <a:p>
            <a:r>
              <a:rPr lang="en-FR" sz="2400">
                <a:latin typeface="+mj-lt"/>
              </a:rPr>
              <a:t>Longitudinal research design has positive impacts on well-being and is beneficial to study adaptation, coping and life in crisis settings</a:t>
            </a:r>
          </a:p>
          <a:p>
            <a:r>
              <a:rPr lang="en-FR" sz="2400">
                <a:latin typeface="+mj-lt"/>
              </a:rPr>
              <a:t>Programs should target all four levels of the MHPSS pyramid and cross-sectoral approaches should be considered</a:t>
            </a:r>
          </a:p>
          <a:p>
            <a:r>
              <a:rPr lang="en-FR" sz="2400">
                <a:latin typeface="+mj-lt"/>
              </a:rPr>
              <a:t>More research needed on the well-being of children born to females in early marriages/early motherhood.</a:t>
            </a:r>
          </a:p>
          <a:p>
            <a:r>
              <a:rPr lang="en-FR" sz="2400">
                <a:latin typeface="+mj-lt"/>
              </a:rPr>
              <a:t>More research needed on the role of males, cases of positive deviance, coping in crisis, and normative change.</a:t>
            </a:r>
          </a:p>
          <a:p>
            <a:pPr marL="0" indent="0">
              <a:buNone/>
            </a:pPr>
            <a:r>
              <a:rPr lang="en-FR" sz="2400">
                <a:latin typeface="+mj-lt"/>
              </a:rPr>
              <a:t>.</a:t>
            </a:r>
          </a:p>
        </p:txBody>
      </p:sp>
    </p:spTree>
    <p:extLst>
      <p:ext uri="{BB962C8B-B14F-4D97-AF65-F5344CB8AC3E}">
        <p14:creationId xmlns:p14="http://schemas.microsoft.com/office/powerpoint/2010/main" val="3497158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holding a baby&#10;&#10;Description automatically generated">
            <a:extLst>
              <a:ext uri="{FF2B5EF4-FFF2-40B4-BE49-F238E27FC236}">
                <a16:creationId xmlns:a16="http://schemas.microsoft.com/office/drawing/2014/main" id="{F51C1587-85BB-085D-C801-CD7FA6EFF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1744"/>
            <a:ext cx="12236899" cy="8157933"/>
          </a:xfrm>
          <a:prstGeom prst="rect">
            <a:avLst/>
          </a:prstGeom>
        </p:spPr>
      </p:pic>
      <p:pic>
        <p:nvPicPr>
          <p:cNvPr id="5" name="Picture 4">
            <a:extLst>
              <a:ext uri="{FF2B5EF4-FFF2-40B4-BE49-F238E27FC236}">
                <a16:creationId xmlns:a16="http://schemas.microsoft.com/office/drawing/2014/main" id="{63F6820E-D775-FA4B-9693-9B380028AC7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59944" y="441825"/>
            <a:ext cx="2777067" cy="1181729"/>
          </a:xfrm>
          <a:prstGeom prst="rect">
            <a:avLst/>
          </a:prstGeom>
        </p:spPr>
      </p:pic>
      <p:sp>
        <p:nvSpPr>
          <p:cNvPr id="6" name="Rectangle 5">
            <a:extLst>
              <a:ext uri="{FF2B5EF4-FFF2-40B4-BE49-F238E27FC236}">
                <a16:creationId xmlns:a16="http://schemas.microsoft.com/office/drawing/2014/main" id="{156E49EB-6342-4C41-831C-3BC93B529D82}"/>
              </a:ext>
            </a:extLst>
          </p:cNvPr>
          <p:cNvSpPr/>
          <p:nvPr/>
        </p:nvSpPr>
        <p:spPr>
          <a:xfrm>
            <a:off x="-1" y="4912963"/>
            <a:ext cx="12236899" cy="1943226"/>
          </a:xfrm>
          <a:prstGeom prst="rect">
            <a:avLst/>
          </a:prstGeom>
          <a:solidFill>
            <a:srgbClr val="814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1" name="Text Placeholder 10">
            <a:extLst>
              <a:ext uri="{FF2B5EF4-FFF2-40B4-BE49-F238E27FC236}">
                <a16:creationId xmlns:a16="http://schemas.microsoft.com/office/drawing/2014/main" id="{F9203D05-12D3-524F-9312-FD7ED80DD6F8}"/>
              </a:ext>
            </a:extLst>
          </p:cNvPr>
          <p:cNvSpPr>
            <a:spLocks noGrp="1"/>
          </p:cNvSpPr>
          <p:nvPr>
            <p:ph type="body" sz="quarter" idx="14"/>
          </p:nvPr>
        </p:nvSpPr>
        <p:spPr>
          <a:xfrm>
            <a:off x="202018" y="4974954"/>
            <a:ext cx="9623907" cy="1945037"/>
          </a:xfrm>
        </p:spPr>
        <p:txBody>
          <a:bodyPr>
            <a:normAutofit/>
          </a:bodyPr>
          <a:lstStyle/>
          <a:p>
            <a:r>
              <a:rPr lang="en-US" sz="3600" b="1"/>
              <a:t>Child marriage and psychosocial well-being: Evidence from GAGE</a:t>
            </a:r>
          </a:p>
        </p:txBody>
      </p:sp>
      <p:sp>
        <p:nvSpPr>
          <p:cNvPr id="3" name="Text Placeholder 9">
            <a:extLst>
              <a:ext uri="{FF2B5EF4-FFF2-40B4-BE49-F238E27FC236}">
                <a16:creationId xmlns:a16="http://schemas.microsoft.com/office/drawing/2014/main" id="{E1F8743F-F84B-94DE-6622-E389291E12B4}"/>
              </a:ext>
            </a:extLst>
          </p:cNvPr>
          <p:cNvSpPr txBox="1">
            <a:spLocks/>
          </p:cNvSpPr>
          <p:nvPr/>
        </p:nvSpPr>
        <p:spPr>
          <a:xfrm>
            <a:off x="202017" y="6206947"/>
            <a:ext cx="9147436" cy="418455"/>
          </a:xfrm>
          <a:prstGeom prst="rect">
            <a:avLst/>
          </a:prstGeom>
        </p:spPr>
        <p:txBody>
          <a:bodyPr vert="horz" lIns="0" tIns="0" rIns="0" bIns="0" rtlCol="0">
            <a:normAutofit fontScale="92500"/>
          </a:bodyPr>
          <a:lstStyle>
            <a:lvl1pPr marL="0" indent="0" algn="l" defTabSz="609570" rtl="0" eaLnBrk="1" latinLnBrk="0" hangingPunct="1">
              <a:lnSpc>
                <a:spcPct val="100000"/>
              </a:lnSpc>
              <a:spcBef>
                <a:spcPts val="800"/>
              </a:spcBef>
              <a:buClr>
                <a:schemeClr val="accent1"/>
              </a:buClr>
              <a:buSzPct val="90000"/>
              <a:buFont typeface="+mj-lt"/>
              <a:buNone/>
              <a:defRPr sz="2400" b="0" i="0" kern="1200">
                <a:solidFill>
                  <a:schemeClr val="accent1">
                    <a:lumMod val="20000"/>
                    <a:lumOff val="80000"/>
                  </a:schemeClr>
                </a:solidFill>
                <a:latin typeface="Calibri" panose="020F0502020204030204" pitchFamily="34" charset="0"/>
                <a:ea typeface="+mn-ea"/>
                <a:cs typeface="Calibri" panose="020F0502020204030204" pitchFamily="34" charset="0"/>
              </a:defRPr>
            </a:lvl1pPr>
            <a:lvl2pPr marL="764962" indent="-380982" algn="l" defTabSz="609570" rtl="0" eaLnBrk="1" latinLnBrk="0" hangingPunct="1">
              <a:lnSpc>
                <a:spcPct val="100000"/>
              </a:lnSpc>
              <a:spcBef>
                <a:spcPts val="800"/>
              </a:spcBef>
              <a:buClr>
                <a:schemeClr val="accent1"/>
              </a:buClr>
              <a:buSzPct val="90000"/>
              <a:buFont typeface="Arial" panose="020B0604020202020204" pitchFamily="34" charset="0"/>
              <a:buChar char="•"/>
              <a:tabLst>
                <a:tab pos="721749" algn="l"/>
              </a:tabLst>
              <a:defRPr sz="2400" b="0" i="0" kern="1200">
                <a:solidFill>
                  <a:schemeClr val="tx2">
                    <a:lumMod val="75000"/>
                  </a:schemeClr>
                </a:solidFill>
                <a:latin typeface="Calibri" panose="020F0502020204030204" pitchFamily="34" charset="0"/>
                <a:ea typeface="+mn-ea"/>
                <a:cs typeface="Calibri" panose="020F0502020204030204" pitchFamily="34" charset="0"/>
              </a:defRPr>
            </a:lvl2pPr>
            <a:lvl3pPr marL="1147142" indent="-381048" algn="l" defTabSz="609570" rtl="0" eaLnBrk="1" latinLnBrk="0" hangingPunct="1">
              <a:lnSpc>
                <a:spcPct val="100000"/>
              </a:lnSpc>
              <a:spcBef>
                <a:spcPts val="800"/>
              </a:spcBef>
              <a:buClr>
                <a:schemeClr val="accent1"/>
              </a:buClr>
              <a:buSzPct val="90000"/>
              <a:buFont typeface="Wingdings" pitchFamily="2" charset="2"/>
              <a:buChar char="§"/>
              <a:defRPr sz="1867" b="0" i="0" kern="1200">
                <a:solidFill>
                  <a:schemeClr val="tx2">
                    <a:lumMod val="75000"/>
                  </a:schemeClr>
                </a:solidFill>
                <a:latin typeface="Calibri Light" panose="020F0302020204030204" pitchFamily="34" charset="0"/>
                <a:ea typeface="+mn-ea"/>
                <a:cs typeface="Calibri Light" panose="020F0302020204030204" pitchFamily="34" charset="0"/>
              </a:defRPr>
            </a:lvl3pPr>
            <a:lvl4pPr marL="1572522" indent="-372583" algn="l" defTabSz="609570" rtl="0" eaLnBrk="1" latinLnBrk="0" hangingPunct="1">
              <a:lnSpc>
                <a:spcPct val="100000"/>
              </a:lnSpc>
              <a:spcBef>
                <a:spcPts val="800"/>
              </a:spcBef>
              <a:buClr>
                <a:schemeClr val="accent1"/>
              </a:buClr>
              <a:buSzPct val="90000"/>
              <a:buFont typeface="Arial" panose="020B0604020202020204" pitchFamily="34" charset="0"/>
              <a:buChar char="•"/>
              <a:tabLst>
                <a:tab pos="2156775" algn="l"/>
              </a:tabLst>
              <a:defRPr sz="1467" b="0" i="0" kern="1200">
                <a:solidFill>
                  <a:schemeClr val="tx2">
                    <a:lumMod val="75000"/>
                  </a:schemeClr>
                </a:solidFill>
                <a:latin typeface="Calibri Light" panose="020F0302020204030204" pitchFamily="34" charset="0"/>
                <a:ea typeface="+mn-ea"/>
                <a:cs typeface="Calibri Light" panose="020F0302020204030204" pitchFamily="34" charset="0"/>
              </a:defRPr>
            </a:lvl4pPr>
            <a:lvl5pPr marL="2743063" indent="-304784" algn="l" defTabSz="609570" rtl="0" eaLnBrk="1" latinLnBrk="0" hangingPunct="1">
              <a:spcBef>
                <a:spcPct val="20000"/>
              </a:spcBef>
              <a:buFont typeface="Arial"/>
              <a:buChar char="»"/>
              <a:defRPr sz="2667" kern="1200">
                <a:solidFill>
                  <a:srgbClr val="54626A"/>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1"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800"/>
              </a:spcBef>
              <a:spcAft>
                <a:spcPts val="0"/>
              </a:spcAft>
              <a:buClr>
                <a:srgbClr val="F15833"/>
              </a:buClr>
              <a:buSzPct val="90000"/>
              <a:buFont typeface="+mj-lt"/>
              <a:buNone/>
              <a:tabLst/>
              <a:defRPr/>
            </a:pPr>
            <a:r>
              <a:rPr kumimoji="0" lang="en-US" sz="2400" b="0" i="0" u="none" strike="noStrike" kern="1200" cap="none" spc="0" normalizeH="0" baseline="0" noProof="0">
                <a:ln>
                  <a:noFill/>
                </a:ln>
                <a:solidFill>
                  <a:srgbClr val="F15833">
                    <a:lumMod val="20000"/>
                    <a:lumOff val="80000"/>
                  </a:srgbClr>
                </a:solidFill>
                <a:effectLst/>
                <a:uLnTx/>
                <a:uFillTx/>
                <a:latin typeface="Calibri" panose="020F0502020204030204" pitchFamily="34" charset="0"/>
                <a:ea typeface="+mn-ea"/>
                <a:cs typeface="Calibri" panose="020F0502020204030204" pitchFamily="34" charset="0"/>
              </a:rPr>
              <a:t>Dr Nicola Jones, ODI Principal Research Fellow + GAGE Director, March 2024</a:t>
            </a:r>
          </a:p>
          <a:p>
            <a:pPr marL="0" marR="0" lvl="0" indent="0" algn="l" defTabSz="609570" rtl="0" eaLnBrk="1" fontAlgn="auto" latinLnBrk="0" hangingPunct="1">
              <a:lnSpc>
                <a:spcPct val="100000"/>
              </a:lnSpc>
              <a:spcBef>
                <a:spcPts val="800"/>
              </a:spcBef>
              <a:spcAft>
                <a:spcPts val="0"/>
              </a:spcAft>
              <a:buClr>
                <a:srgbClr val="F15833"/>
              </a:buClr>
              <a:buSzPct val="90000"/>
              <a:buFont typeface="+mj-lt"/>
              <a:buNone/>
              <a:tabLst/>
              <a:defRPr/>
            </a:pPr>
            <a:endParaRPr kumimoji="0" lang="en-US" sz="2800" b="0" i="0" u="none" strike="noStrike" kern="1200" cap="none" spc="0" normalizeH="0" baseline="0" noProof="0">
              <a:ln>
                <a:noFill/>
              </a:ln>
              <a:solidFill>
                <a:srgbClr val="F15833">
                  <a:lumMod val="20000"/>
                  <a:lumOff val="8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42538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4DE9A1-E92F-9017-C252-B4322700F8EC}"/>
              </a:ext>
            </a:extLst>
          </p:cNvPr>
          <p:cNvSpPr txBox="1"/>
          <p:nvPr/>
        </p:nvSpPr>
        <p:spPr>
          <a:xfrm>
            <a:off x="6699973" y="370462"/>
            <a:ext cx="5353879" cy="578619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Montserrat"/>
                <a:ea typeface="+mn-ea"/>
                <a:cs typeface="+mn-cs"/>
              </a:rPr>
              <a:t>Welcome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prstClr val="black"/>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Montserrat"/>
                <a:ea typeface="+mn-ea"/>
                <a:cs typeface="+mn-cs"/>
              </a:rPr>
              <a:t>LANGUAGE PREFERENCES: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Montserrat"/>
                <a:ea typeface="+mn-ea"/>
                <a:cs typeface="+mn-cs"/>
              </a:rPr>
              <a:t>ENGLISH – MAIN LANGUAGE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Montserrat"/>
                <a:ea typeface="+mn-ea"/>
                <a:cs typeface="+mn-cs"/>
              </a:rPr>
              <a:t>ES – CANAL </a:t>
            </a:r>
            <a:r>
              <a:rPr kumimoji="0" lang="es-ES" sz="2800" b="0" i="0" u="none" strike="noStrike" kern="1200" cap="none" spc="0" normalizeH="0" baseline="0" noProof="0">
                <a:ln>
                  <a:noFill/>
                </a:ln>
                <a:solidFill>
                  <a:prstClr val="black"/>
                </a:solidFill>
                <a:effectLst/>
                <a:uLnTx/>
                <a:uFillTx/>
                <a:latin typeface="Montserrat"/>
                <a:ea typeface="+mn-ea"/>
                <a:cs typeface="+mn-cs"/>
              </a:rPr>
              <a:t>ESPAÑOL</a:t>
            </a:r>
            <a:r>
              <a:rPr kumimoji="0" lang="en-GB" sz="2800" b="0" i="0" u="none" strike="noStrike" kern="1200" cap="none" spc="0" normalizeH="0" baseline="0" noProof="0">
                <a:ln>
                  <a:noFill/>
                </a:ln>
                <a:solidFill>
                  <a:prstClr val="black"/>
                </a:solidFill>
                <a:effectLst/>
                <a:uLnTx/>
                <a:uFillTx/>
                <a:latin typeface="Montserra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Montserrat"/>
                <a:ea typeface="+mn-ea"/>
                <a:cs typeface="+mn-cs"/>
              </a:rPr>
              <a:t>FR – CHAÎNE FRANÇAISE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a:solidFill>
                <a:prstClr val="black"/>
              </a:solidFill>
              <a:latin typeface="Montserra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a:ln>
                  <a:noFill/>
                </a:ln>
                <a:solidFill>
                  <a:prstClr val="black"/>
                </a:solidFill>
                <a:effectLst/>
                <a:uLnTx/>
                <a:uFillTx/>
                <a:latin typeface="Montserrat"/>
                <a:ea typeface="+mn-ea"/>
                <a:cs typeface="+mn-cs"/>
              </a:rPr>
              <a:t>And: </a:t>
            </a:r>
            <a:r>
              <a:rPr kumimoji="0" lang="en-GB" sz="2500" b="1" i="0" u="none" strike="noStrike" kern="1200" cap="none" spc="0" normalizeH="0" baseline="0" noProof="0">
                <a:ln>
                  <a:noFill/>
                </a:ln>
                <a:solidFill>
                  <a:prstClr val="black"/>
                </a:solidFill>
                <a:effectLst/>
                <a:uLnTx/>
                <a:uFillTx/>
                <a:latin typeface="Montserrat"/>
                <a:ea typeface="+mn-ea"/>
                <a:cs typeface="+mn-cs"/>
              </a:rPr>
              <a:t>tell us where in the world you’re joining from today</a:t>
            </a:r>
            <a:r>
              <a:rPr kumimoji="0" lang="en-GB" sz="2500" b="0" i="0" u="none" strike="noStrike" kern="1200" cap="none" spc="0" normalizeH="0" baseline="0" noProof="0">
                <a:ln>
                  <a:noFill/>
                </a:ln>
                <a:solidFill>
                  <a:prstClr val="black"/>
                </a:solidFill>
                <a:effectLst/>
                <a:uLnTx/>
                <a:uFillTx/>
                <a:latin typeface="Montserrat"/>
                <a:ea typeface="+mn-ea"/>
                <a:cs typeface="+mn-cs"/>
              </a:rPr>
              <a:t>! </a:t>
            </a:r>
            <a:endParaRPr kumimoji="0" lang="en-GB" sz="2800" b="0" i="0" u="none" strike="noStrike" kern="1200" cap="none" spc="0" normalizeH="0" baseline="0" noProof="0">
              <a:ln>
                <a:noFill/>
              </a:ln>
              <a:solidFill>
                <a:prstClr val="black"/>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Montserrat"/>
                <a:ea typeface="+mn-ea"/>
                <a:cs typeface="+mn-cs"/>
                <a:hlinkClick r:id="rId3"/>
              </a:rPr>
              <a:t>WWW.MENTI.COM</a:t>
            </a:r>
            <a:r>
              <a:rPr kumimoji="0" lang="en-GB" sz="2800" b="0" i="0" u="none" strike="noStrike" kern="1200" cap="none" spc="0" normalizeH="0" baseline="0" noProof="0">
                <a:ln>
                  <a:noFill/>
                </a:ln>
                <a:solidFill>
                  <a:prstClr val="black"/>
                </a:solidFill>
                <a:effectLst/>
                <a:uLnTx/>
                <a:uFillTx/>
                <a:latin typeface="Montserra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Montserrat"/>
                <a:ea typeface="+mn-ea"/>
                <a:cs typeface="+mn-cs"/>
              </a:rPr>
              <a:t>Code: </a:t>
            </a:r>
            <a:r>
              <a:rPr kumimoji="0" lang="en-GB" sz="2800" b="1" i="0" u="none" strike="noStrike" kern="1200" cap="none" spc="0" normalizeH="0" baseline="0" noProof="0">
                <a:ln>
                  <a:noFill/>
                </a:ln>
                <a:solidFill>
                  <a:prstClr val="black"/>
                </a:solidFill>
                <a:effectLst/>
                <a:uLnTx/>
                <a:uFillTx/>
                <a:latin typeface="Montserrat"/>
                <a:ea typeface="+mn-ea"/>
                <a:cs typeface="+mn-cs"/>
              </a:rPr>
              <a:t>6571 6781</a:t>
            </a:r>
          </a:p>
        </p:txBody>
      </p:sp>
      <p:pic>
        <p:nvPicPr>
          <p:cNvPr id="4" name="Picture 3">
            <a:extLst>
              <a:ext uri="{FF2B5EF4-FFF2-40B4-BE49-F238E27FC236}">
                <a16:creationId xmlns:a16="http://schemas.microsoft.com/office/drawing/2014/main" id="{F51D8ABE-4073-83DE-F4DA-D71A918C331D}"/>
              </a:ext>
            </a:extLst>
          </p:cNvPr>
          <p:cNvPicPr>
            <a:picLocks noChangeAspect="1"/>
          </p:cNvPicPr>
          <p:nvPr/>
        </p:nvPicPr>
        <p:blipFill>
          <a:blip r:embed="rId4">
            <a:extLst>
              <a:ext uri="{837473B0-CC2E-450A-ABE3-18F120FF3D39}">
                <a1611:picAttrSrcUrl xmlns:a1611="http://schemas.microsoft.com/office/drawing/2016/11/main" r:id="rId5"/>
              </a:ext>
            </a:extLst>
          </a:blip>
          <a:srcRect/>
          <a:stretch/>
        </p:blipFill>
        <p:spPr>
          <a:xfrm>
            <a:off x="1" y="1375541"/>
            <a:ext cx="6699972" cy="4459202"/>
          </a:xfrm>
          <a:prstGeom prst="rect">
            <a:avLst/>
          </a:prstGeom>
        </p:spPr>
      </p:pic>
      <p:sp>
        <p:nvSpPr>
          <p:cNvPr id="6" name="AutoShape 11">
            <a:extLst>
              <a:ext uri="{FF2B5EF4-FFF2-40B4-BE49-F238E27FC236}">
                <a16:creationId xmlns:a16="http://schemas.microsoft.com/office/drawing/2014/main" id="{49B9E0B8-8DBE-D44F-74AF-3047CA097EF4}"/>
              </a:ext>
            </a:extLst>
          </p:cNvPr>
          <p:cNvSpPr/>
          <p:nvPr/>
        </p:nvSpPr>
        <p:spPr>
          <a:xfrm>
            <a:off x="11453890" y="868071"/>
            <a:ext cx="583282" cy="82684"/>
          </a:xfrm>
          <a:prstGeom prst="rect">
            <a:avLst/>
          </a:prstGeom>
          <a:solidFill>
            <a:schemeClr val="accent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4B3896A-A9B0-B850-2D78-3C9D443A7CBD}"/>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763989" y="3429000"/>
            <a:ext cx="5225846" cy="414372"/>
          </a:xfrm>
          <a:prstGeom prst="rect">
            <a:avLst/>
          </a:prstGeom>
          <a:ln w="28575">
            <a:solidFill>
              <a:schemeClr val="tx1">
                <a:lumMod val="50000"/>
              </a:schemeClr>
            </a:solidFill>
          </a:ln>
        </p:spPr>
      </p:pic>
      <p:sp>
        <p:nvSpPr>
          <p:cNvPr id="5" name="Rectangle 4">
            <a:extLst>
              <a:ext uri="{FF2B5EF4-FFF2-40B4-BE49-F238E27FC236}">
                <a16:creationId xmlns:a16="http://schemas.microsoft.com/office/drawing/2014/main" id="{FCA859D0-8048-D690-1BC6-F758ECE8F161}"/>
              </a:ext>
            </a:extLst>
          </p:cNvPr>
          <p:cNvSpPr/>
          <p:nvPr/>
        </p:nvSpPr>
        <p:spPr>
          <a:xfrm>
            <a:off x="10731810" y="3307106"/>
            <a:ext cx="684000" cy="648000"/>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defTabSz="514350">
              <a:defRPr/>
            </a:pPr>
            <a:endParaRPr lang="en-GB" sz="1013">
              <a:solidFill>
                <a:prstClr val="white"/>
              </a:solidFill>
              <a:latin typeface="Calibri" panose="020F0502020204030204"/>
            </a:endParaRPr>
          </a:p>
        </p:txBody>
      </p:sp>
    </p:spTree>
    <p:extLst>
      <p:ext uri="{BB962C8B-B14F-4D97-AF65-F5344CB8AC3E}">
        <p14:creationId xmlns:p14="http://schemas.microsoft.com/office/powerpoint/2010/main" val="1354324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D0398FD-67A0-BC44-9E75-AF63C46E9B08}"/>
              </a:ext>
            </a:extLst>
          </p:cNvPr>
          <p:cNvSpPr>
            <a:spLocks noGrp="1"/>
          </p:cNvSpPr>
          <p:nvPr>
            <p:ph type="title"/>
          </p:nvPr>
        </p:nvSpPr>
        <p:spPr>
          <a:xfrm>
            <a:off x="812800" y="68312"/>
            <a:ext cx="11379200" cy="788440"/>
          </a:xfrm>
        </p:spPr>
        <p:txBody>
          <a:bodyPr>
            <a:normAutofit fontScale="90000"/>
          </a:bodyPr>
          <a:lstStyle/>
          <a:p>
            <a:r>
              <a:rPr lang="en-GB" sz="4000"/>
              <a:t>Gender and Adolescence: Global Evidence (GAGE):                          </a:t>
            </a:r>
            <a:r>
              <a:rPr lang="en-GB" sz="2200"/>
              <a:t>A longitudinal research programme following 20,000 adolescent girls + boys across six LMICs (2016-26)  </a:t>
            </a:r>
            <a:endParaRPr lang="en-US" sz="2400"/>
          </a:p>
        </p:txBody>
      </p:sp>
      <p:pic>
        <p:nvPicPr>
          <p:cNvPr id="11" name="Content Placeholder 10">
            <a:extLst>
              <a:ext uri="{FF2B5EF4-FFF2-40B4-BE49-F238E27FC236}">
                <a16:creationId xmlns:a16="http://schemas.microsoft.com/office/drawing/2014/main" id="{49F57748-7703-6E4E-8DA0-AD02AF3DBEAC}"/>
              </a:ext>
            </a:extLst>
          </p:cNvPr>
          <p:cNvPicPr>
            <a:picLocks noGrp="1" noChangeAspect="1"/>
          </p:cNvPicPr>
          <p:nvPr>
            <p:ph sz="quarter" idx="10"/>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12800" y="1007970"/>
            <a:ext cx="10566400" cy="4749164"/>
          </a:xfrm>
          <a:ln>
            <a:solidFill>
              <a:schemeClr val="accent1"/>
            </a:solidFill>
          </a:ln>
        </p:spPr>
      </p:pic>
      <p:sp>
        <p:nvSpPr>
          <p:cNvPr id="12" name="Rectangle 11">
            <a:extLst>
              <a:ext uri="{FF2B5EF4-FFF2-40B4-BE49-F238E27FC236}">
                <a16:creationId xmlns:a16="http://schemas.microsoft.com/office/drawing/2014/main" id="{518A34A5-67DF-7C47-BF98-8F06BD58B416}"/>
              </a:ext>
            </a:extLst>
          </p:cNvPr>
          <p:cNvSpPr/>
          <p:nvPr/>
        </p:nvSpPr>
        <p:spPr>
          <a:xfrm>
            <a:off x="5244860" y="3646695"/>
            <a:ext cx="6134340" cy="2100575"/>
          </a:xfrm>
          <a:prstGeom prst="rect">
            <a:avLst/>
          </a:prstGeom>
          <a:solidFill>
            <a:schemeClr val="tx2"/>
          </a:solidFill>
        </p:spPr>
        <p:txBody>
          <a:bodyPr wrap="square">
            <a:spAutoFit/>
          </a:bodyPr>
          <a:lstStyle/>
          <a:p>
            <a:pPr marL="0" marR="0" lvl="0" indent="0" algn="l" defTabSz="812720" rtl="0" eaLnBrk="1" fontAlgn="auto" latinLnBrk="0" hangingPunct="1">
              <a:lnSpc>
                <a:spcPct val="100000"/>
              </a:lnSpc>
              <a:spcBef>
                <a:spcPts val="889"/>
              </a:spcBef>
              <a:spcAft>
                <a:spcPts val="0"/>
              </a:spcAft>
              <a:buClrTx/>
              <a:buSzTx/>
              <a:buFontTx/>
              <a:buNone/>
              <a:tabLst>
                <a:tab pos="406337" algn="l"/>
              </a:tabLst>
              <a:defRPr/>
            </a:pPr>
            <a:r>
              <a:rPr kumimoji="0" lang="en-GB" sz="1800" b="1" i="0" u="none" strike="noStrike" kern="1200" cap="none" spc="0" normalizeH="0" baseline="0" noProof="0">
                <a:ln>
                  <a:noFill/>
                </a:ln>
                <a:solidFill>
                  <a:prstClr val="white"/>
                </a:solidFill>
                <a:effectLst/>
                <a:uLnTx/>
                <a:uFillTx/>
                <a:latin typeface="Calibri"/>
                <a:ea typeface="+mn-ea"/>
                <a:cs typeface="+mn-cs"/>
              </a:rPr>
              <a:t>Mixed methods research</a:t>
            </a:r>
            <a:r>
              <a:rPr kumimoji="0" lang="en-GB" sz="1800" b="0" i="0" u="none" strike="noStrike" kern="1200" cap="none" spc="0" normalizeH="0" baseline="0" noProof="0">
                <a:ln>
                  <a:noFill/>
                </a:ln>
                <a:solidFill>
                  <a:prstClr val="white"/>
                </a:solidFill>
                <a:effectLst/>
                <a:uLnTx/>
                <a:uFillTx/>
                <a:latin typeface="Calibri"/>
                <a:ea typeface="+mn-ea"/>
                <a:cs typeface="+mn-cs"/>
              </a:rPr>
              <a:t> involving: </a:t>
            </a:r>
          </a:p>
          <a:p>
            <a:pPr marL="342900" marR="0" lvl="0" indent="-342900" algn="l" defTabSz="812720" rtl="0" eaLnBrk="1" fontAlgn="auto" latinLnBrk="0" hangingPunct="1">
              <a:lnSpc>
                <a:spcPct val="100000"/>
              </a:lnSpc>
              <a:spcBef>
                <a:spcPts val="889"/>
              </a:spcBef>
              <a:spcAft>
                <a:spcPts val="0"/>
              </a:spcAft>
              <a:buClrTx/>
              <a:buSzTx/>
              <a:buFont typeface="Arial" panose="020B0604020202020204" pitchFamily="34" charset="0"/>
              <a:buChar char="•"/>
              <a:tabLst>
                <a:tab pos="406337" algn="l"/>
              </a:tabLst>
              <a:defRPr/>
            </a:pPr>
            <a:r>
              <a:rPr kumimoji="0" lang="en-GB" sz="1800" b="1" i="0" u="none" strike="noStrike" kern="1200" cap="none" spc="0" normalizeH="0" baseline="0" noProof="0">
                <a:ln>
                  <a:noFill/>
                </a:ln>
                <a:solidFill>
                  <a:prstClr val="white"/>
                </a:solidFill>
                <a:effectLst/>
                <a:uLnTx/>
                <a:uFillTx/>
                <a:latin typeface="Calibri"/>
                <a:ea typeface="+mn-ea"/>
                <a:cs typeface="+mn-cs"/>
              </a:rPr>
              <a:t>Surveys</a:t>
            </a:r>
            <a:r>
              <a:rPr kumimoji="0" lang="en-GB" sz="1800" b="0" i="0" u="none" strike="noStrike" kern="1200" cap="none" spc="0" normalizeH="0" baseline="0" noProof="0">
                <a:ln>
                  <a:noFill/>
                </a:ln>
                <a:solidFill>
                  <a:prstClr val="white"/>
                </a:solidFill>
                <a:effectLst/>
                <a:uLnTx/>
                <a:uFillTx/>
                <a:latin typeface="Calibri"/>
                <a:ea typeface="+mn-ea"/>
                <a:cs typeface="+mn-cs"/>
              </a:rPr>
              <a:t> with adolescents + caregivers;</a:t>
            </a:r>
          </a:p>
          <a:p>
            <a:pPr marL="285750" marR="0" lvl="0" indent="-285750" algn="l" defTabSz="812720" rtl="0" eaLnBrk="1" fontAlgn="auto" latinLnBrk="0" hangingPunct="1">
              <a:lnSpc>
                <a:spcPct val="100000"/>
              </a:lnSpc>
              <a:spcBef>
                <a:spcPts val="889"/>
              </a:spcBef>
              <a:spcAft>
                <a:spcPts val="0"/>
              </a:spcAft>
              <a:buClrTx/>
              <a:buSzTx/>
              <a:buFont typeface="Arial" panose="020B0604020202020204" pitchFamily="34" charset="0"/>
              <a:buChar char="•"/>
              <a:tabLst>
                <a:tab pos="406337" algn="l"/>
              </a:tabLst>
              <a:defRPr/>
            </a:pPr>
            <a:r>
              <a:rPr kumimoji="0" lang="en-GB" sz="1800" b="1" i="0" u="none" strike="noStrike" kern="1200" cap="none" spc="0" normalizeH="0" baseline="0" noProof="0">
                <a:ln>
                  <a:noFill/>
                </a:ln>
                <a:solidFill>
                  <a:prstClr val="white"/>
                </a:solidFill>
                <a:effectLst/>
                <a:uLnTx/>
                <a:uFillTx/>
                <a:latin typeface="Calibri"/>
                <a:ea typeface="+mn-ea"/>
                <a:cs typeface="+mn-cs"/>
              </a:rPr>
              <a:t>In-depth qualitative interviews </a:t>
            </a:r>
            <a:r>
              <a:rPr kumimoji="0" lang="en-GB" sz="1800" b="0" i="0" u="none" strike="noStrike" kern="1200" cap="none" spc="0" normalizeH="0" baseline="0" noProof="0">
                <a:ln>
                  <a:noFill/>
                </a:ln>
                <a:solidFill>
                  <a:prstClr val="white"/>
                </a:solidFill>
                <a:effectLst/>
                <a:uLnTx/>
                <a:uFillTx/>
                <a:latin typeface="Calibri"/>
                <a:ea typeface="+mn-ea"/>
                <a:cs typeface="+mn-cs"/>
              </a:rPr>
              <a:t>with adolescents + husbands + parents + in-laws; service providers</a:t>
            </a:r>
          </a:p>
          <a:p>
            <a:pPr marL="285750" marR="0" lvl="0" indent="-285750" algn="l" defTabSz="812720" rtl="0" eaLnBrk="1" fontAlgn="auto" latinLnBrk="0" hangingPunct="1">
              <a:lnSpc>
                <a:spcPct val="100000"/>
              </a:lnSpc>
              <a:spcBef>
                <a:spcPts val="889"/>
              </a:spcBef>
              <a:spcAft>
                <a:spcPts val="0"/>
              </a:spcAft>
              <a:buClrTx/>
              <a:buSzTx/>
              <a:buFont typeface="Arial" panose="020B0604020202020204" pitchFamily="34" charset="0"/>
              <a:buChar char="•"/>
              <a:tabLst>
                <a:tab pos="406337" algn="l"/>
              </a:tabLst>
              <a:defRPr/>
            </a:pPr>
            <a:r>
              <a:rPr kumimoji="0" lang="en-GB" sz="1800" b="1" i="0" u="none" strike="noStrike" kern="1200" cap="none" spc="0" normalizeH="0" baseline="0" noProof="0">
                <a:ln>
                  <a:noFill/>
                </a:ln>
                <a:solidFill>
                  <a:prstClr val="white"/>
                </a:solidFill>
                <a:effectLst/>
                <a:uLnTx/>
                <a:uFillTx/>
                <a:latin typeface="Calibri"/>
                <a:ea typeface="+mn-ea"/>
                <a:cs typeface="+mn-cs"/>
              </a:rPr>
              <a:t>Participatory research </a:t>
            </a:r>
            <a:r>
              <a:rPr kumimoji="0" lang="en-GB" sz="1800" b="0" i="0" u="none" strike="noStrike" kern="1200" cap="none" spc="0" normalizeH="0" baseline="0" noProof="0">
                <a:ln>
                  <a:noFill/>
                </a:ln>
                <a:solidFill>
                  <a:prstClr val="white"/>
                </a:solidFill>
                <a:effectLst/>
                <a:uLnTx/>
                <a:uFillTx/>
                <a:latin typeface="Calibri"/>
                <a:ea typeface="+mn-ea"/>
                <a:cs typeface="+mn-cs"/>
              </a:rPr>
              <a:t>with married girls including </a:t>
            </a:r>
            <a:r>
              <a:rPr kumimoji="0" lang="en-GB" sz="1800" b="0" i="0" u="none" strike="noStrike" kern="1200" cap="none" spc="0" normalizeH="0" baseline="0" noProof="0" err="1">
                <a:ln>
                  <a:noFill/>
                </a:ln>
                <a:solidFill>
                  <a:prstClr val="white"/>
                </a:solidFill>
                <a:effectLst/>
                <a:uLnTx/>
                <a:uFillTx/>
                <a:latin typeface="Calibri"/>
                <a:ea typeface="+mn-ea"/>
                <a:cs typeface="+mn-cs"/>
              </a:rPr>
              <a:t>PhotoVoice</a:t>
            </a:r>
            <a:r>
              <a:rPr kumimoji="0" lang="en-GB" sz="1800" b="0" i="0" u="none" strike="noStrike" kern="1200" cap="none" spc="0" normalizeH="0" baseline="0" noProof="0">
                <a:ln>
                  <a:noFill/>
                </a:ln>
                <a:solidFill>
                  <a:prstClr val="white"/>
                </a:solidFill>
                <a:effectLst/>
                <a:uLnTx/>
                <a:uFillTx/>
                <a:latin typeface="Calibri"/>
                <a:ea typeface="+mn-ea"/>
                <a:cs typeface="+mn-cs"/>
              </a:rPr>
              <a:t> + peer-to-peer and inter-generational interviews</a:t>
            </a:r>
            <a:endParaRPr kumimoji="0" lang="en-GB" sz="20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4EC275A-013F-43BE-B7A6-ECE3E3C0AEE2}"/>
              </a:ext>
            </a:extLst>
          </p:cNvPr>
          <p:cNvSpPr txBox="1"/>
          <p:nvPr/>
        </p:nvSpPr>
        <p:spPr>
          <a:xfrm>
            <a:off x="812801" y="5908353"/>
            <a:ext cx="10566400" cy="870014"/>
          </a:xfrm>
          <a:prstGeom prst="rect">
            <a:avLst/>
          </a:prstGeom>
          <a:solidFill>
            <a:schemeClr val="accent2"/>
          </a:solidFill>
          <a:ln>
            <a:solidFill>
              <a:schemeClr val="accent2"/>
            </a:solidFill>
          </a:ln>
        </p:spPr>
        <p:txBody>
          <a:bodyPr wrap="square" lIns="144000" tIns="144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Within the GAGE adolescent cohort, 1158 are married girls (and young women who married as girls) in Bangladesh (118), Ethiopia (814), and Jordan (226)</a:t>
            </a:r>
          </a:p>
        </p:txBody>
      </p:sp>
    </p:spTree>
    <p:extLst>
      <p:ext uri="{BB962C8B-B14F-4D97-AF65-F5344CB8AC3E}">
        <p14:creationId xmlns:p14="http://schemas.microsoft.com/office/powerpoint/2010/main" val="3837863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689C2-FF02-AAB3-1318-C9A869A233C0}"/>
              </a:ext>
            </a:extLst>
          </p:cNvPr>
          <p:cNvSpPr>
            <a:spLocks noGrp="1"/>
          </p:cNvSpPr>
          <p:nvPr>
            <p:ph type="title"/>
          </p:nvPr>
        </p:nvSpPr>
        <p:spPr/>
        <p:txBody>
          <a:bodyPr>
            <a:normAutofit/>
          </a:bodyPr>
          <a:lstStyle/>
          <a:p>
            <a:r>
              <a:rPr lang="en-US" sz="3600"/>
              <a:t>Findings: Child marriage amplifies stressors </a:t>
            </a:r>
            <a:endParaRPr lang="en-GB" sz="3600"/>
          </a:p>
        </p:txBody>
      </p:sp>
      <p:sp>
        <p:nvSpPr>
          <p:cNvPr id="3" name="Footer Placeholder 2">
            <a:extLst>
              <a:ext uri="{FF2B5EF4-FFF2-40B4-BE49-F238E27FC236}">
                <a16:creationId xmlns:a16="http://schemas.microsoft.com/office/drawing/2014/main" id="{EE0F5185-E4A5-E152-870F-A3B35C6F450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C7D8B">
                    <a:lumMod val="75000"/>
                  </a:srgbClr>
                </a:solidFill>
                <a:effectLst/>
                <a:uLnTx/>
                <a:uFillTx/>
                <a:latin typeface="Calibri Light" panose="020F0302020204030204" pitchFamily="34" charset="0"/>
                <a:ea typeface="+mn-ea"/>
                <a:cs typeface="Calibri Light" panose="020F0302020204030204" pitchFamily="34" charset="0"/>
              </a:rPr>
              <a:t>PRESENTATION NAME AND DATE</a:t>
            </a:r>
          </a:p>
        </p:txBody>
      </p:sp>
      <p:sp>
        <p:nvSpPr>
          <p:cNvPr id="4" name="Content Placeholder 3">
            <a:extLst>
              <a:ext uri="{FF2B5EF4-FFF2-40B4-BE49-F238E27FC236}">
                <a16:creationId xmlns:a16="http://schemas.microsoft.com/office/drawing/2014/main" id="{C7E2061E-276D-23ED-FD6A-016700A0C81C}"/>
              </a:ext>
            </a:extLst>
          </p:cNvPr>
          <p:cNvSpPr>
            <a:spLocks noGrp="1"/>
          </p:cNvSpPr>
          <p:nvPr>
            <p:ph sz="quarter" idx="10"/>
          </p:nvPr>
        </p:nvSpPr>
        <p:spPr>
          <a:xfrm>
            <a:off x="1053884" y="1139477"/>
            <a:ext cx="10566400" cy="2420677"/>
          </a:xfrm>
        </p:spPr>
        <p:txBody>
          <a:bodyPr>
            <a:normAutofit fontScale="62500" lnSpcReduction="20000"/>
          </a:bodyPr>
          <a:lstStyle/>
          <a:p>
            <a:r>
              <a:rPr lang="en-US" sz="2600" b="1"/>
              <a:t>Child brides have high rates of emotional distress </a:t>
            </a:r>
            <a:r>
              <a:rPr lang="en-US" sz="2600"/>
              <a:t>(as measured by the GHQ-12).                                                                           In Bangladesh,  28% of ever-married girls were distressed, compared to 20% of their never-married peers.</a:t>
            </a:r>
          </a:p>
          <a:p>
            <a:r>
              <a:rPr lang="en-US" sz="2600" b="1"/>
              <a:t>Child brides have high rates of depression </a:t>
            </a:r>
            <a:r>
              <a:rPr lang="en-US" sz="2600"/>
              <a:t>(as measured by the PHQ-9).                                                                                                                                     In Ethiopia, young women married &lt; 18 were twice as likely to be mildly depressed and four times as likely to be moderately to severely depressed, compared to their never-married peers.</a:t>
            </a:r>
          </a:p>
          <a:p>
            <a:r>
              <a:rPr lang="en-US" sz="2600" b="1"/>
              <a:t>Child brides are less resilient </a:t>
            </a:r>
            <a:r>
              <a:rPr lang="en-US" sz="2600"/>
              <a:t>(as measured by the </a:t>
            </a:r>
            <a:r>
              <a:rPr lang="en-US" sz="2600" err="1"/>
              <a:t>CYRM</a:t>
            </a:r>
            <a:r>
              <a:rPr lang="en-US" sz="2600"/>
              <a:t>). In Ethiopia,  young women married &lt; 18 were nearly three times as likely to have low resilience and one-quarter as likely to have high resilience, compared to the never-married peers. </a:t>
            </a:r>
          </a:p>
          <a:p>
            <a:r>
              <a:rPr lang="en-US" sz="2600" b="1"/>
              <a:t>Child brides are more likely to believe that wives should always obey their husbands and that IPV is acceptable and private</a:t>
            </a:r>
            <a:r>
              <a:rPr lang="en-US" sz="2600"/>
              <a:t>. In Jordan, 39% of young wives believe that IPV is private, compared to 26% of their never-married peers.</a:t>
            </a:r>
          </a:p>
          <a:p>
            <a:endParaRPr lang="en-GB"/>
          </a:p>
        </p:txBody>
      </p:sp>
      <p:sp>
        <p:nvSpPr>
          <p:cNvPr id="6" name="Content Placeholder 3">
            <a:extLst>
              <a:ext uri="{FF2B5EF4-FFF2-40B4-BE49-F238E27FC236}">
                <a16:creationId xmlns:a16="http://schemas.microsoft.com/office/drawing/2014/main" id="{E9A2FFBF-64F1-59FF-A3B0-2F53B6B8A253}"/>
              </a:ext>
            </a:extLst>
          </p:cNvPr>
          <p:cNvSpPr txBox="1">
            <a:spLocks/>
          </p:cNvSpPr>
          <p:nvPr/>
        </p:nvSpPr>
        <p:spPr>
          <a:xfrm>
            <a:off x="270467" y="4472938"/>
            <a:ext cx="3773996" cy="753639"/>
          </a:xfrm>
          <a:prstGeom prst="rect">
            <a:avLst/>
          </a:prstGeom>
        </p:spPr>
        <p:txBody>
          <a:bodyPr vert="horz" lIns="0" tIns="0" rIns="0" bIns="0" rtlCol="0">
            <a:normAutofit/>
          </a:bodyPr>
          <a:lstStyle>
            <a:lvl1pPr marL="379181" indent="-380982" algn="l" defTabSz="609570" rtl="0" eaLnBrk="1" latinLnBrk="0" hangingPunct="1">
              <a:lnSpc>
                <a:spcPct val="100000"/>
              </a:lnSpc>
              <a:spcBef>
                <a:spcPts val="800"/>
              </a:spcBef>
              <a:buClr>
                <a:schemeClr val="accent1"/>
              </a:buClr>
              <a:buSzPct val="90000"/>
              <a:buFont typeface="Wingdings" pitchFamily="2" charset="2"/>
              <a:buChar char="§"/>
              <a:defRPr sz="3200" b="0" i="0" kern="1200">
                <a:solidFill>
                  <a:schemeClr val="tx2">
                    <a:lumMod val="75000"/>
                  </a:schemeClr>
                </a:solidFill>
                <a:latin typeface="Calibri" panose="020F0502020204030204" pitchFamily="34" charset="0"/>
                <a:ea typeface="+mn-ea"/>
                <a:cs typeface="Calibri" panose="020F0502020204030204" pitchFamily="34" charset="0"/>
              </a:defRPr>
            </a:lvl1pPr>
            <a:lvl2pPr marL="764962" indent="-380982" algn="l" defTabSz="609570" rtl="0" eaLnBrk="1" latinLnBrk="0" hangingPunct="1">
              <a:lnSpc>
                <a:spcPct val="100000"/>
              </a:lnSpc>
              <a:spcBef>
                <a:spcPts val="800"/>
              </a:spcBef>
              <a:buClr>
                <a:schemeClr val="accent1"/>
              </a:buClr>
              <a:buSzPct val="90000"/>
              <a:buFont typeface="Arial" panose="020B0604020202020204" pitchFamily="34" charset="0"/>
              <a:buChar char="•"/>
              <a:tabLst>
                <a:tab pos="721749" algn="l"/>
              </a:tabLst>
              <a:defRPr sz="2400" b="0" i="0" kern="1200">
                <a:solidFill>
                  <a:schemeClr val="tx2">
                    <a:lumMod val="75000"/>
                  </a:schemeClr>
                </a:solidFill>
                <a:latin typeface="Calibri" panose="020F0502020204030204" pitchFamily="34" charset="0"/>
                <a:ea typeface="+mn-ea"/>
                <a:cs typeface="Calibri" panose="020F0502020204030204" pitchFamily="34" charset="0"/>
              </a:defRPr>
            </a:lvl2pPr>
            <a:lvl3pPr marL="1147142" indent="-381048" algn="l" defTabSz="609570" rtl="0" eaLnBrk="1" latinLnBrk="0" hangingPunct="1">
              <a:lnSpc>
                <a:spcPct val="100000"/>
              </a:lnSpc>
              <a:spcBef>
                <a:spcPts val="800"/>
              </a:spcBef>
              <a:buClr>
                <a:schemeClr val="accent1"/>
              </a:buClr>
              <a:buSzPct val="90000"/>
              <a:buFont typeface="Wingdings" pitchFamily="2" charset="2"/>
              <a:buChar char="§"/>
              <a:defRPr sz="1867" b="0" i="0" kern="1200">
                <a:solidFill>
                  <a:schemeClr val="tx2">
                    <a:lumMod val="75000"/>
                  </a:schemeClr>
                </a:solidFill>
                <a:latin typeface="Calibri Light" panose="020F0302020204030204" pitchFamily="34" charset="0"/>
                <a:ea typeface="+mn-ea"/>
                <a:cs typeface="Calibri Light" panose="020F0302020204030204" pitchFamily="34" charset="0"/>
              </a:defRPr>
            </a:lvl3pPr>
            <a:lvl4pPr marL="1572522" indent="-372583" algn="l" defTabSz="609570" rtl="0" eaLnBrk="1" latinLnBrk="0" hangingPunct="1">
              <a:lnSpc>
                <a:spcPct val="100000"/>
              </a:lnSpc>
              <a:spcBef>
                <a:spcPts val="800"/>
              </a:spcBef>
              <a:buClr>
                <a:schemeClr val="accent1"/>
              </a:buClr>
              <a:buSzPct val="90000"/>
              <a:buFont typeface="Arial" panose="020B0604020202020204" pitchFamily="34" charset="0"/>
              <a:buChar char="•"/>
              <a:tabLst>
                <a:tab pos="2156775" algn="l"/>
              </a:tabLst>
              <a:defRPr sz="1467" b="0" i="0" kern="1200">
                <a:solidFill>
                  <a:schemeClr val="tx2">
                    <a:lumMod val="75000"/>
                  </a:schemeClr>
                </a:solidFill>
                <a:latin typeface="Calibri Light" panose="020F0302020204030204" pitchFamily="34" charset="0"/>
                <a:ea typeface="+mn-ea"/>
                <a:cs typeface="Calibri Light" panose="020F0302020204030204" pitchFamily="34" charset="0"/>
              </a:defRPr>
            </a:lvl4pPr>
            <a:lvl5pPr marL="2743063" indent="-304784" algn="l" defTabSz="609570" rtl="0" eaLnBrk="1" latinLnBrk="0" hangingPunct="1">
              <a:spcBef>
                <a:spcPct val="20000"/>
              </a:spcBef>
              <a:buFont typeface="Arial"/>
              <a:buChar char="»"/>
              <a:defRPr sz="2667" kern="1200">
                <a:solidFill>
                  <a:srgbClr val="54626A"/>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1"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70" rtl="0" eaLnBrk="1" fontAlgn="auto" latinLnBrk="0" hangingPunct="1">
              <a:lnSpc>
                <a:spcPct val="100000"/>
              </a:lnSpc>
              <a:spcBef>
                <a:spcPts val="800"/>
              </a:spcBef>
              <a:spcAft>
                <a:spcPts val="0"/>
              </a:spcAft>
              <a:buClr>
                <a:srgbClr val="F15833"/>
              </a:buClr>
              <a:buSzPct val="90000"/>
              <a:buFont typeface="Wingdings" pitchFamily="2" charset="2"/>
              <a:buNone/>
              <a:tabLst/>
              <a:defRPr/>
            </a:pPr>
            <a:r>
              <a:rPr kumimoji="0" lang="en-US" sz="1800" b="1" i="0" u="none" strike="noStrike" kern="1200" cap="none" spc="0" normalizeH="0" baseline="0" noProof="0">
                <a:ln>
                  <a:noFill/>
                </a:ln>
                <a:solidFill>
                  <a:srgbClr val="F78E37"/>
                </a:solidFill>
                <a:effectLst/>
                <a:uLnTx/>
                <a:uFillTx/>
                <a:latin typeface="Calibri" panose="020F0502020204030204" pitchFamily="34" charset="0"/>
                <a:ea typeface="+mn-ea"/>
                <a:cs typeface="Calibri" panose="020F0502020204030204" pitchFamily="34" charset="0"/>
              </a:rPr>
              <a:t>Physical demands are unrelenting—especially once girls have children.</a:t>
            </a:r>
            <a:endParaRPr kumimoji="0" lang="en-GB" sz="1800" b="1" i="0" u="none" strike="noStrike" kern="1200" cap="none" spc="0" normalizeH="0" baseline="0" noProof="0">
              <a:ln>
                <a:noFill/>
              </a:ln>
              <a:solidFill>
                <a:srgbClr val="F78E37"/>
              </a:solidFill>
              <a:effectLst/>
              <a:uLnTx/>
              <a:uFillTx/>
              <a:latin typeface="Calibri" panose="020F0502020204030204" pitchFamily="34" charset="0"/>
              <a:ea typeface="+mn-ea"/>
              <a:cs typeface="Calibri" panose="020F0502020204030204" pitchFamily="34" charset="0"/>
            </a:endParaRPr>
          </a:p>
        </p:txBody>
      </p:sp>
      <p:sp>
        <p:nvSpPr>
          <p:cNvPr id="7" name="Content Placeholder 3">
            <a:extLst>
              <a:ext uri="{FF2B5EF4-FFF2-40B4-BE49-F238E27FC236}">
                <a16:creationId xmlns:a16="http://schemas.microsoft.com/office/drawing/2014/main" id="{A4CEAE26-5048-0F9D-7956-2A608D79A8CF}"/>
              </a:ext>
            </a:extLst>
          </p:cNvPr>
          <p:cNvSpPr txBox="1">
            <a:spLocks/>
          </p:cNvSpPr>
          <p:nvPr/>
        </p:nvSpPr>
        <p:spPr>
          <a:xfrm>
            <a:off x="4155433" y="4553713"/>
            <a:ext cx="3773996" cy="539838"/>
          </a:xfrm>
          <a:prstGeom prst="rect">
            <a:avLst/>
          </a:prstGeom>
        </p:spPr>
        <p:txBody>
          <a:bodyPr vert="horz" lIns="0" tIns="0" rIns="0" bIns="0" rtlCol="0">
            <a:normAutofit lnSpcReduction="10000"/>
          </a:bodyPr>
          <a:lstStyle>
            <a:lvl1pPr marL="379181" indent="-380982" algn="l" defTabSz="609570" rtl="0" eaLnBrk="1" latinLnBrk="0" hangingPunct="1">
              <a:lnSpc>
                <a:spcPct val="100000"/>
              </a:lnSpc>
              <a:spcBef>
                <a:spcPts val="800"/>
              </a:spcBef>
              <a:buClr>
                <a:schemeClr val="accent1"/>
              </a:buClr>
              <a:buSzPct val="90000"/>
              <a:buFont typeface="Wingdings" pitchFamily="2" charset="2"/>
              <a:buChar char="§"/>
              <a:defRPr sz="3200" b="0" i="0" kern="1200">
                <a:solidFill>
                  <a:schemeClr val="tx2">
                    <a:lumMod val="75000"/>
                  </a:schemeClr>
                </a:solidFill>
                <a:latin typeface="Calibri" panose="020F0502020204030204" pitchFamily="34" charset="0"/>
                <a:ea typeface="+mn-ea"/>
                <a:cs typeface="Calibri" panose="020F0502020204030204" pitchFamily="34" charset="0"/>
              </a:defRPr>
            </a:lvl1pPr>
            <a:lvl2pPr marL="764962" indent="-380982" algn="l" defTabSz="609570" rtl="0" eaLnBrk="1" latinLnBrk="0" hangingPunct="1">
              <a:lnSpc>
                <a:spcPct val="100000"/>
              </a:lnSpc>
              <a:spcBef>
                <a:spcPts val="800"/>
              </a:spcBef>
              <a:buClr>
                <a:schemeClr val="accent1"/>
              </a:buClr>
              <a:buSzPct val="90000"/>
              <a:buFont typeface="Arial" panose="020B0604020202020204" pitchFamily="34" charset="0"/>
              <a:buChar char="•"/>
              <a:tabLst>
                <a:tab pos="721749" algn="l"/>
              </a:tabLst>
              <a:defRPr sz="2400" b="0" i="0" kern="1200">
                <a:solidFill>
                  <a:schemeClr val="tx2">
                    <a:lumMod val="75000"/>
                  </a:schemeClr>
                </a:solidFill>
                <a:latin typeface="Calibri" panose="020F0502020204030204" pitchFamily="34" charset="0"/>
                <a:ea typeface="+mn-ea"/>
                <a:cs typeface="Calibri" panose="020F0502020204030204" pitchFamily="34" charset="0"/>
              </a:defRPr>
            </a:lvl2pPr>
            <a:lvl3pPr marL="1147142" indent="-381048" algn="l" defTabSz="609570" rtl="0" eaLnBrk="1" latinLnBrk="0" hangingPunct="1">
              <a:lnSpc>
                <a:spcPct val="100000"/>
              </a:lnSpc>
              <a:spcBef>
                <a:spcPts val="800"/>
              </a:spcBef>
              <a:buClr>
                <a:schemeClr val="accent1"/>
              </a:buClr>
              <a:buSzPct val="90000"/>
              <a:buFont typeface="Wingdings" pitchFamily="2" charset="2"/>
              <a:buChar char="§"/>
              <a:defRPr sz="1867" b="0" i="0" kern="1200">
                <a:solidFill>
                  <a:schemeClr val="tx2">
                    <a:lumMod val="75000"/>
                  </a:schemeClr>
                </a:solidFill>
                <a:latin typeface="Calibri Light" panose="020F0302020204030204" pitchFamily="34" charset="0"/>
                <a:ea typeface="+mn-ea"/>
                <a:cs typeface="Calibri Light" panose="020F0302020204030204" pitchFamily="34" charset="0"/>
              </a:defRPr>
            </a:lvl3pPr>
            <a:lvl4pPr marL="1572522" indent="-372583" algn="l" defTabSz="609570" rtl="0" eaLnBrk="1" latinLnBrk="0" hangingPunct="1">
              <a:lnSpc>
                <a:spcPct val="100000"/>
              </a:lnSpc>
              <a:spcBef>
                <a:spcPts val="800"/>
              </a:spcBef>
              <a:buClr>
                <a:schemeClr val="accent1"/>
              </a:buClr>
              <a:buSzPct val="90000"/>
              <a:buFont typeface="Arial" panose="020B0604020202020204" pitchFamily="34" charset="0"/>
              <a:buChar char="•"/>
              <a:tabLst>
                <a:tab pos="2156775" algn="l"/>
              </a:tabLst>
              <a:defRPr sz="1467" b="0" i="0" kern="1200">
                <a:solidFill>
                  <a:schemeClr val="tx2">
                    <a:lumMod val="75000"/>
                  </a:schemeClr>
                </a:solidFill>
                <a:latin typeface="Calibri Light" panose="020F0302020204030204" pitchFamily="34" charset="0"/>
                <a:ea typeface="+mn-ea"/>
                <a:cs typeface="Calibri Light" panose="020F0302020204030204" pitchFamily="34" charset="0"/>
              </a:defRPr>
            </a:lvl4pPr>
            <a:lvl5pPr marL="2743063" indent="-304784" algn="l" defTabSz="609570" rtl="0" eaLnBrk="1" latinLnBrk="0" hangingPunct="1">
              <a:spcBef>
                <a:spcPct val="20000"/>
              </a:spcBef>
              <a:buFont typeface="Arial"/>
              <a:buChar char="»"/>
              <a:defRPr sz="2667" kern="1200">
                <a:solidFill>
                  <a:srgbClr val="54626A"/>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1"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70" rtl="0" eaLnBrk="1" fontAlgn="auto" latinLnBrk="0" hangingPunct="1">
              <a:lnSpc>
                <a:spcPct val="100000"/>
              </a:lnSpc>
              <a:spcBef>
                <a:spcPts val="800"/>
              </a:spcBef>
              <a:spcAft>
                <a:spcPts val="0"/>
              </a:spcAft>
              <a:buClr>
                <a:srgbClr val="F15833"/>
              </a:buClr>
              <a:buSzPct val="90000"/>
              <a:buFont typeface="Wingdings" pitchFamily="2" charset="2"/>
              <a:buNone/>
              <a:tabLst/>
              <a:defRPr/>
            </a:pPr>
            <a:r>
              <a:rPr kumimoji="0" lang="en-US" sz="1800" b="1" i="0" u="none" strike="noStrike" kern="1200" cap="none" spc="0" normalizeH="0" baseline="0" noProof="0">
                <a:ln>
                  <a:noFill/>
                </a:ln>
                <a:solidFill>
                  <a:srgbClr val="814974"/>
                </a:solidFill>
                <a:effectLst/>
                <a:uLnTx/>
                <a:uFillTx/>
                <a:latin typeface="Calibri" panose="020F0502020204030204" pitchFamily="34" charset="0"/>
                <a:ea typeface="+mn-ea"/>
                <a:cs typeface="Calibri" panose="020F0502020204030204" pitchFamily="34" charset="0"/>
              </a:rPr>
              <a:t>Emotional demands are complex and overwhelming.</a:t>
            </a:r>
            <a:endParaRPr kumimoji="0" lang="en-GB" sz="1800" b="1" i="0" u="none" strike="noStrike" kern="1200" cap="none" spc="0" normalizeH="0" baseline="0" noProof="0">
              <a:ln>
                <a:noFill/>
              </a:ln>
              <a:solidFill>
                <a:srgbClr val="814974"/>
              </a:solidFill>
              <a:effectLst/>
              <a:uLnTx/>
              <a:uFillTx/>
              <a:latin typeface="Calibri" panose="020F0502020204030204" pitchFamily="34" charset="0"/>
              <a:ea typeface="+mn-ea"/>
              <a:cs typeface="Calibri" panose="020F0502020204030204" pitchFamily="34" charset="0"/>
            </a:endParaRPr>
          </a:p>
        </p:txBody>
      </p:sp>
      <p:sp>
        <p:nvSpPr>
          <p:cNvPr id="8" name="Speech Bubble: Rectangle with Corners Rounded 7">
            <a:extLst>
              <a:ext uri="{FF2B5EF4-FFF2-40B4-BE49-F238E27FC236}">
                <a16:creationId xmlns:a16="http://schemas.microsoft.com/office/drawing/2014/main" id="{42999858-485F-EFD6-E55D-A4D0390B5C68}"/>
              </a:ext>
            </a:extLst>
          </p:cNvPr>
          <p:cNvSpPr/>
          <p:nvPr/>
        </p:nvSpPr>
        <p:spPr>
          <a:xfrm>
            <a:off x="227470" y="5128953"/>
            <a:ext cx="3217749" cy="1556266"/>
          </a:xfrm>
          <a:prstGeom prst="wedgeRoundRectCallout">
            <a:avLst>
              <a:gd name="adj1" fmla="val 5473"/>
              <a:gd name="adj2" fmla="val 59495"/>
              <a:gd name="adj3" fmla="val 16667"/>
            </a:avLst>
          </a:prstGeom>
          <a:solidFill>
            <a:srgbClr val="F898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Calibri"/>
                <a:ea typeface="+mn-ea"/>
                <a:cs typeface="+mn-cs"/>
              </a:rPr>
              <a:t>‘Since I got married I am often busy with different household jobs, which is very tiresome… I am now getting skinny because of the work burden at home.’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a:ea typeface="+mn-ea"/>
                <a:cs typeface="+mn-cs"/>
              </a:rPr>
              <a:t>(16-year-old girl, Ethiopia)</a:t>
            </a:r>
            <a:endParaRPr kumimoji="0" lang="en-GB" sz="1600" b="0" i="0" u="none" strike="noStrike" kern="1200" cap="none" spc="0" normalizeH="0" baseline="0" noProof="0">
              <a:ln>
                <a:noFill/>
              </a:ln>
              <a:solidFill>
                <a:srgbClr val="FFFFFF"/>
              </a:solidFill>
              <a:effectLst/>
              <a:uLnTx/>
              <a:uFillTx/>
              <a:latin typeface="Calibri"/>
              <a:ea typeface="+mn-ea"/>
              <a:cs typeface="+mn-cs"/>
            </a:endParaRPr>
          </a:p>
        </p:txBody>
      </p:sp>
      <p:sp>
        <p:nvSpPr>
          <p:cNvPr id="9" name="Speech Bubble: Rectangle with Corners Rounded 8">
            <a:extLst>
              <a:ext uri="{FF2B5EF4-FFF2-40B4-BE49-F238E27FC236}">
                <a16:creationId xmlns:a16="http://schemas.microsoft.com/office/drawing/2014/main" id="{46903987-606F-B4CC-97EB-E9FF01D4C40F}"/>
              </a:ext>
            </a:extLst>
          </p:cNvPr>
          <p:cNvSpPr/>
          <p:nvPr/>
        </p:nvSpPr>
        <p:spPr>
          <a:xfrm>
            <a:off x="3764961" y="5128792"/>
            <a:ext cx="4275438" cy="1474066"/>
          </a:xfrm>
          <a:prstGeom prst="wedgeRoundRectCallout">
            <a:avLst>
              <a:gd name="adj1" fmla="val -8023"/>
              <a:gd name="adj2" fmla="val 61346"/>
              <a:gd name="adj3" fmla="val 16667"/>
            </a:avLst>
          </a:prstGeom>
          <a:solidFill>
            <a:srgbClr val="814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Calibri"/>
                <a:ea typeface="+mn-ea"/>
                <a:cs typeface="+mn-cs"/>
              </a:rPr>
              <a:t>‘I was shocked. There were many things that changed… I was unable to deal with the problems, to deal with my husband or to deal with my mother-in-law.’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a:ea typeface="+mn-ea"/>
                <a:cs typeface="+mn-cs"/>
              </a:rPr>
              <a:t>(18-year-old Syrian who married at 14, Jordan)</a:t>
            </a:r>
            <a:endParaRPr kumimoji="0" lang="en-GB" sz="1600" b="0" i="0" u="none" strike="noStrike" kern="1200" cap="none" spc="0" normalizeH="0" baseline="0" noProof="0">
              <a:ln>
                <a:noFill/>
              </a:ln>
              <a:solidFill>
                <a:srgbClr val="FFFFFF"/>
              </a:solidFill>
              <a:effectLst/>
              <a:uLnTx/>
              <a:uFillTx/>
              <a:latin typeface="Calibri"/>
              <a:ea typeface="+mn-ea"/>
              <a:cs typeface="+mn-cs"/>
            </a:endParaRPr>
          </a:p>
        </p:txBody>
      </p:sp>
      <p:sp>
        <p:nvSpPr>
          <p:cNvPr id="10" name="Speech Bubble: Rectangle with Corners Rounded 9">
            <a:extLst>
              <a:ext uri="{FF2B5EF4-FFF2-40B4-BE49-F238E27FC236}">
                <a16:creationId xmlns:a16="http://schemas.microsoft.com/office/drawing/2014/main" id="{AC214DE9-DE63-A3A2-0070-12C81D15A4CF}"/>
              </a:ext>
            </a:extLst>
          </p:cNvPr>
          <p:cNvSpPr/>
          <p:nvPr/>
        </p:nvSpPr>
        <p:spPr>
          <a:xfrm>
            <a:off x="1808875" y="3302098"/>
            <a:ext cx="2971086" cy="934593"/>
          </a:xfrm>
          <a:prstGeom prst="wedgeRoundRectCallout">
            <a:avLst>
              <a:gd name="adj1" fmla="val -5559"/>
              <a:gd name="adj2" fmla="val 57541"/>
              <a:gd name="adj3" fmla="val 16667"/>
            </a:avLst>
          </a:prstGeom>
          <a:solidFill>
            <a:srgbClr val="F898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a:ea typeface="+mn-ea"/>
                <a:cs typeface="+mn-cs"/>
              </a:rPr>
              <a:t>‘</a:t>
            </a:r>
            <a:r>
              <a:rPr kumimoji="0" lang="en-US" sz="1600" b="0" i="1" u="none" strike="noStrike" kern="1200" cap="none" spc="0" normalizeH="0" baseline="0" noProof="0">
                <a:ln>
                  <a:noFill/>
                </a:ln>
                <a:solidFill>
                  <a:srgbClr val="FFFFFF"/>
                </a:solidFill>
                <a:effectLst/>
                <a:uLnTx/>
                <a:uFillTx/>
                <a:latin typeface="Calibri"/>
                <a:ea typeface="+mn-ea"/>
                <a:cs typeface="+mn-cs"/>
              </a:rPr>
              <a:t>I was happy before marriage. Now everything is stressful.’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a:ea typeface="+mn-ea"/>
                <a:cs typeface="+mn-cs"/>
              </a:rPr>
              <a:t>(19-year-old mother, Ethiopia) </a:t>
            </a:r>
            <a:endParaRPr kumimoji="0" lang="en-GB" sz="1600" b="0" i="0" u="none" strike="noStrike" kern="1200" cap="none" spc="0" normalizeH="0" baseline="0" noProof="0">
              <a:ln>
                <a:noFill/>
              </a:ln>
              <a:solidFill>
                <a:srgbClr val="FFFFFF"/>
              </a:solidFill>
              <a:effectLst/>
              <a:uLnTx/>
              <a:uFillTx/>
              <a:latin typeface="Calibri"/>
              <a:ea typeface="+mn-ea"/>
              <a:cs typeface="+mn-cs"/>
            </a:endParaRPr>
          </a:p>
        </p:txBody>
      </p:sp>
      <p:sp>
        <p:nvSpPr>
          <p:cNvPr id="11" name="Content Placeholder 3">
            <a:extLst>
              <a:ext uri="{FF2B5EF4-FFF2-40B4-BE49-F238E27FC236}">
                <a16:creationId xmlns:a16="http://schemas.microsoft.com/office/drawing/2014/main" id="{07BD2B4E-D95C-EE0E-C69D-66F9443F44A6}"/>
              </a:ext>
            </a:extLst>
          </p:cNvPr>
          <p:cNvSpPr txBox="1">
            <a:spLocks/>
          </p:cNvSpPr>
          <p:nvPr/>
        </p:nvSpPr>
        <p:spPr>
          <a:xfrm>
            <a:off x="8231820" y="4472778"/>
            <a:ext cx="3773996" cy="731367"/>
          </a:xfrm>
          <a:prstGeom prst="rect">
            <a:avLst/>
          </a:prstGeom>
        </p:spPr>
        <p:txBody>
          <a:bodyPr vert="horz" lIns="0" tIns="0" rIns="0" bIns="0" rtlCol="0">
            <a:normAutofit/>
          </a:bodyPr>
          <a:lstStyle>
            <a:lvl1pPr marL="379181" indent="-380982" algn="l" defTabSz="609570" rtl="0" eaLnBrk="1" latinLnBrk="0" hangingPunct="1">
              <a:lnSpc>
                <a:spcPct val="100000"/>
              </a:lnSpc>
              <a:spcBef>
                <a:spcPts val="800"/>
              </a:spcBef>
              <a:buClr>
                <a:schemeClr val="accent1"/>
              </a:buClr>
              <a:buSzPct val="90000"/>
              <a:buFont typeface="Wingdings" pitchFamily="2" charset="2"/>
              <a:buChar char="§"/>
              <a:defRPr sz="3200" b="0" i="0" kern="1200">
                <a:solidFill>
                  <a:schemeClr val="tx2">
                    <a:lumMod val="75000"/>
                  </a:schemeClr>
                </a:solidFill>
                <a:latin typeface="Calibri" panose="020F0502020204030204" pitchFamily="34" charset="0"/>
                <a:ea typeface="+mn-ea"/>
                <a:cs typeface="Calibri" panose="020F0502020204030204" pitchFamily="34" charset="0"/>
              </a:defRPr>
            </a:lvl1pPr>
            <a:lvl2pPr marL="764962" indent="-380982" algn="l" defTabSz="609570" rtl="0" eaLnBrk="1" latinLnBrk="0" hangingPunct="1">
              <a:lnSpc>
                <a:spcPct val="100000"/>
              </a:lnSpc>
              <a:spcBef>
                <a:spcPts val="800"/>
              </a:spcBef>
              <a:buClr>
                <a:schemeClr val="accent1"/>
              </a:buClr>
              <a:buSzPct val="90000"/>
              <a:buFont typeface="Arial" panose="020B0604020202020204" pitchFamily="34" charset="0"/>
              <a:buChar char="•"/>
              <a:tabLst>
                <a:tab pos="721749" algn="l"/>
              </a:tabLst>
              <a:defRPr sz="2400" b="0" i="0" kern="1200">
                <a:solidFill>
                  <a:schemeClr val="tx2">
                    <a:lumMod val="75000"/>
                  </a:schemeClr>
                </a:solidFill>
                <a:latin typeface="Calibri" panose="020F0502020204030204" pitchFamily="34" charset="0"/>
                <a:ea typeface="+mn-ea"/>
                <a:cs typeface="Calibri" panose="020F0502020204030204" pitchFamily="34" charset="0"/>
              </a:defRPr>
            </a:lvl2pPr>
            <a:lvl3pPr marL="1147142" indent="-381048" algn="l" defTabSz="609570" rtl="0" eaLnBrk="1" latinLnBrk="0" hangingPunct="1">
              <a:lnSpc>
                <a:spcPct val="100000"/>
              </a:lnSpc>
              <a:spcBef>
                <a:spcPts val="800"/>
              </a:spcBef>
              <a:buClr>
                <a:schemeClr val="accent1"/>
              </a:buClr>
              <a:buSzPct val="90000"/>
              <a:buFont typeface="Wingdings" pitchFamily="2" charset="2"/>
              <a:buChar char="§"/>
              <a:defRPr sz="1867" b="0" i="0" kern="1200">
                <a:solidFill>
                  <a:schemeClr val="tx2">
                    <a:lumMod val="75000"/>
                  </a:schemeClr>
                </a:solidFill>
                <a:latin typeface="Calibri Light" panose="020F0302020204030204" pitchFamily="34" charset="0"/>
                <a:ea typeface="+mn-ea"/>
                <a:cs typeface="Calibri Light" panose="020F0302020204030204" pitchFamily="34" charset="0"/>
              </a:defRPr>
            </a:lvl3pPr>
            <a:lvl4pPr marL="1572522" indent="-372583" algn="l" defTabSz="609570" rtl="0" eaLnBrk="1" latinLnBrk="0" hangingPunct="1">
              <a:lnSpc>
                <a:spcPct val="100000"/>
              </a:lnSpc>
              <a:spcBef>
                <a:spcPts val="800"/>
              </a:spcBef>
              <a:buClr>
                <a:schemeClr val="accent1"/>
              </a:buClr>
              <a:buSzPct val="90000"/>
              <a:buFont typeface="Arial" panose="020B0604020202020204" pitchFamily="34" charset="0"/>
              <a:buChar char="•"/>
              <a:tabLst>
                <a:tab pos="2156775" algn="l"/>
              </a:tabLst>
              <a:defRPr sz="1467" b="0" i="0" kern="1200">
                <a:solidFill>
                  <a:schemeClr val="tx2">
                    <a:lumMod val="75000"/>
                  </a:schemeClr>
                </a:solidFill>
                <a:latin typeface="Calibri Light" panose="020F0302020204030204" pitchFamily="34" charset="0"/>
                <a:ea typeface="+mn-ea"/>
                <a:cs typeface="Calibri Light" panose="020F0302020204030204" pitchFamily="34" charset="0"/>
              </a:defRPr>
            </a:lvl4pPr>
            <a:lvl5pPr marL="2743063" indent="-304784" algn="l" defTabSz="609570" rtl="0" eaLnBrk="1" latinLnBrk="0" hangingPunct="1">
              <a:spcBef>
                <a:spcPct val="20000"/>
              </a:spcBef>
              <a:buFont typeface="Arial"/>
              <a:buChar char="»"/>
              <a:defRPr sz="2667" kern="1200">
                <a:solidFill>
                  <a:srgbClr val="54626A"/>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1"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70" rtl="0" eaLnBrk="1" fontAlgn="auto" latinLnBrk="0" hangingPunct="1">
              <a:lnSpc>
                <a:spcPct val="100000"/>
              </a:lnSpc>
              <a:spcBef>
                <a:spcPts val="800"/>
              </a:spcBef>
              <a:spcAft>
                <a:spcPts val="0"/>
              </a:spcAft>
              <a:buClr>
                <a:srgbClr val="F15833"/>
              </a:buClr>
              <a:buSzPct val="90000"/>
              <a:buFont typeface="Wingdings" pitchFamily="2" charset="2"/>
              <a:buNone/>
              <a:tabLst/>
              <a:defRPr/>
            </a:pPr>
            <a:r>
              <a:rPr kumimoji="0" lang="en-US" sz="1800" b="1" i="0" u="none" strike="noStrike" kern="1200" cap="none" spc="0" normalizeH="0" baseline="0" noProof="0">
                <a:ln>
                  <a:noFill/>
                </a:ln>
                <a:solidFill>
                  <a:srgbClr val="F15833"/>
                </a:solidFill>
                <a:effectLst/>
                <a:uLnTx/>
                <a:uFillTx/>
                <a:latin typeface="Calibri" panose="020F0502020204030204" pitchFamily="34" charset="0"/>
                <a:ea typeface="+mn-ea"/>
                <a:cs typeface="Calibri" panose="020F0502020204030204" pitchFamily="34" charset="0"/>
              </a:rPr>
              <a:t>Intimate partner violence is endemic—and violence from in-laws is common. </a:t>
            </a:r>
            <a:endParaRPr kumimoji="0" lang="en-GB" sz="1800" b="1" i="0" u="none" strike="noStrike" kern="1200" cap="none" spc="0" normalizeH="0" baseline="0" noProof="0">
              <a:ln>
                <a:noFill/>
              </a:ln>
              <a:solidFill>
                <a:srgbClr val="F15833"/>
              </a:solidFill>
              <a:effectLst/>
              <a:uLnTx/>
              <a:uFillTx/>
              <a:latin typeface="Calibri" panose="020F0502020204030204" pitchFamily="34" charset="0"/>
              <a:ea typeface="+mn-ea"/>
              <a:cs typeface="Calibri" panose="020F0502020204030204" pitchFamily="34" charset="0"/>
            </a:endParaRPr>
          </a:p>
        </p:txBody>
      </p:sp>
      <p:sp>
        <p:nvSpPr>
          <p:cNvPr id="12" name="Speech Bubble: Rectangle with Corners Rounded 11">
            <a:extLst>
              <a:ext uri="{FF2B5EF4-FFF2-40B4-BE49-F238E27FC236}">
                <a16:creationId xmlns:a16="http://schemas.microsoft.com/office/drawing/2014/main" id="{5E4DA607-DCF2-B750-40A4-92984CDB7D97}"/>
              </a:ext>
            </a:extLst>
          </p:cNvPr>
          <p:cNvSpPr/>
          <p:nvPr/>
        </p:nvSpPr>
        <p:spPr>
          <a:xfrm>
            <a:off x="5249333" y="3299606"/>
            <a:ext cx="6250649" cy="902007"/>
          </a:xfrm>
          <a:prstGeom prst="wedgeRoundRectCallout">
            <a:avLst>
              <a:gd name="adj1" fmla="val -7524"/>
              <a:gd name="adj2" fmla="val 61623"/>
              <a:gd name="adj3" fmla="val 16667"/>
            </a:avLst>
          </a:prstGeom>
          <a:solidFill>
            <a:srgbClr val="814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Calibri"/>
                <a:ea typeface="+mn-ea"/>
                <a:cs typeface="+mn-cs"/>
              </a:rPr>
              <a:t>‘I used to be proud of myself, but now I am not. All I need is to go back to being single, or to go out to a place where there is no one, or to die.’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a:ea typeface="+mn-ea"/>
                <a:cs typeface="+mn-cs"/>
              </a:rPr>
              <a:t>(18-year-old Palestinian refugee young woman, Jordan)</a:t>
            </a:r>
            <a:endParaRPr kumimoji="0" lang="en-GB" sz="1600" b="0" i="0" u="none" strike="noStrike" kern="1200" cap="none" spc="0" normalizeH="0" baseline="0" noProof="0">
              <a:ln>
                <a:noFill/>
              </a:ln>
              <a:solidFill>
                <a:srgbClr val="FFFFFF"/>
              </a:solidFill>
              <a:effectLst/>
              <a:uLnTx/>
              <a:uFillTx/>
              <a:latin typeface="Calibri"/>
              <a:ea typeface="+mn-ea"/>
              <a:cs typeface="+mn-cs"/>
            </a:endParaRPr>
          </a:p>
        </p:txBody>
      </p:sp>
      <p:sp>
        <p:nvSpPr>
          <p:cNvPr id="13" name="Speech Bubble: Rectangle with Corners Rounded 12">
            <a:extLst>
              <a:ext uri="{FF2B5EF4-FFF2-40B4-BE49-F238E27FC236}">
                <a16:creationId xmlns:a16="http://schemas.microsoft.com/office/drawing/2014/main" id="{F36ED9E6-6019-74D1-A035-4766513C3E3A}"/>
              </a:ext>
            </a:extLst>
          </p:cNvPr>
          <p:cNvSpPr/>
          <p:nvPr/>
        </p:nvSpPr>
        <p:spPr>
          <a:xfrm>
            <a:off x="8231820" y="5176978"/>
            <a:ext cx="3644529" cy="1425880"/>
          </a:xfrm>
          <a:prstGeom prst="wedgeRoundRectCallout">
            <a:avLst>
              <a:gd name="adj1" fmla="val 6720"/>
              <a:gd name="adj2" fmla="val 59880"/>
              <a:gd name="adj3" fmla="val 16667"/>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Calibri"/>
                <a:ea typeface="+mn-ea"/>
                <a:cs typeface="+mn-cs"/>
              </a:rPr>
              <a:t>‘One of my sisters-in-law came here during Eid and brought many things. My husband beat me up with a stick for not eating the foods she brought.’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a:ea typeface="+mn-ea"/>
                <a:cs typeface="+mn-cs"/>
              </a:rPr>
              <a:t>(16-year-old Rohingya girl, Bangladesh)</a:t>
            </a:r>
            <a:endParaRPr kumimoji="0" lang="en-GB" sz="1600" b="0" i="0" u="none" strike="noStrike" kern="1200" cap="none" spc="0" normalizeH="0" baseline="0" noProof="0">
              <a:ln>
                <a:noFill/>
              </a:ln>
              <a:solidFill>
                <a:srgbClr val="FFFFFF"/>
              </a:solidFill>
              <a:effectLst/>
              <a:uLnTx/>
              <a:uFillTx/>
              <a:latin typeface="Calibri"/>
              <a:ea typeface="+mn-ea"/>
              <a:cs typeface="+mn-cs"/>
            </a:endParaRPr>
          </a:p>
        </p:txBody>
      </p:sp>
      <p:pic>
        <p:nvPicPr>
          <p:cNvPr id="5" name="Picture 4" descr="A person with a blue hood&#10;&#10;Description automatically generated">
            <a:extLst>
              <a:ext uri="{FF2B5EF4-FFF2-40B4-BE49-F238E27FC236}">
                <a16:creationId xmlns:a16="http://schemas.microsoft.com/office/drawing/2014/main" id="{F084A021-CC36-E084-7C80-C7EB8032A7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8192"/>
          <a:stretch/>
        </p:blipFill>
        <p:spPr>
          <a:xfrm>
            <a:off x="10808207" y="0"/>
            <a:ext cx="1383793" cy="1862110"/>
          </a:xfrm>
          <a:prstGeom prst="rect">
            <a:avLst/>
          </a:prstGeom>
        </p:spPr>
      </p:pic>
      <p:pic>
        <p:nvPicPr>
          <p:cNvPr id="14" name="Picture 2">
            <a:extLst>
              <a:ext uri="{FF2B5EF4-FFF2-40B4-BE49-F238E27FC236}">
                <a16:creationId xmlns:a16="http://schemas.microsoft.com/office/drawing/2014/main" id="{A6CC1AD6-40F8-7E47-570C-BCF71A4ED99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111460" y="1031114"/>
            <a:ext cx="758448" cy="2734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159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37C86-0B56-8BFC-CADA-1E47E0634C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CC19D0-909B-0AE2-8079-EB925BF4D071}"/>
              </a:ext>
            </a:extLst>
          </p:cNvPr>
          <p:cNvSpPr>
            <a:spLocks noGrp="1"/>
          </p:cNvSpPr>
          <p:nvPr>
            <p:ph type="title"/>
          </p:nvPr>
        </p:nvSpPr>
        <p:spPr>
          <a:xfrm>
            <a:off x="785859" y="192385"/>
            <a:ext cx="9579393" cy="788440"/>
          </a:xfrm>
        </p:spPr>
        <p:txBody>
          <a:bodyPr>
            <a:normAutofit fontScale="90000"/>
          </a:bodyPr>
          <a:lstStyle/>
          <a:p>
            <a:r>
              <a:rPr lang="en-US" sz="3200"/>
              <a:t>Findings: Child marriage reduces socio-emotional support</a:t>
            </a:r>
            <a:endParaRPr lang="en-GB" sz="3200"/>
          </a:p>
        </p:txBody>
      </p:sp>
      <p:sp>
        <p:nvSpPr>
          <p:cNvPr id="4" name="Content Placeholder 3">
            <a:extLst>
              <a:ext uri="{FF2B5EF4-FFF2-40B4-BE49-F238E27FC236}">
                <a16:creationId xmlns:a16="http://schemas.microsoft.com/office/drawing/2014/main" id="{0BB473D6-45FE-2503-69BE-B0F73B83FE2F}"/>
              </a:ext>
            </a:extLst>
          </p:cNvPr>
          <p:cNvSpPr>
            <a:spLocks noGrp="1"/>
          </p:cNvSpPr>
          <p:nvPr>
            <p:ph sz="quarter" idx="10"/>
          </p:nvPr>
        </p:nvSpPr>
        <p:spPr>
          <a:xfrm>
            <a:off x="785859" y="1043554"/>
            <a:ext cx="11277576" cy="2333974"/>
          </a:xfrm>
        </p:spPr>
        <p:txBody>
          <a:bodyPr>
            <a:normAutofit/>
          </a:bodyPr>
          <a:lstStyle/>
          <a:p>
            <a:r>
              <a:rPr lang="en-US" sz="1800" b="1"/>
              <a:t>Child brides often do not have a trusted friend</a:t>
            </a:r>
            <a:r>
              <a:rPr lang="en-US" sz="1800"/>
              <a:t>. In Bangladesh, only 60% of young wives had a friend, </a:t>
            </a:r>
            <a:br>
              <a:rPr lang="en-US" sz="1800"/>
            </a:br>
            <a:r>
              <a:rPr lang="en-US" sz="1800"/>
              <a:t>compared to 76% of their never-married peers.</a:t>
            </a:r>
          </a:p>
          <a:p>
            <a:r>
              <a:rPr lang="en-US" sz="1800" b="1"/>
              <a:t>Child brides often do not have a trusted adult in their lives</a:t>
            </a:r>
            <a:r>
              <a:rPr lang="en-US" sz="1800"/>
              <a:t>. In Jordan, figures were 71% versus 79%.</a:t>
            </a:r>
          </a:p>
          <a:p>
            <a:r>
              <a:rPr lang="en-US" sz="1800" b="1"/>
              <a:t>Child brides have limited mobility</a:t>
            </a:r>
            <a:r>
              <a:rPr lang="en-US" sz="1800"/>
              <a:t>. Only 28% of young wives in Jordan had left their home every day                               in the past week—compared to 61% of their never-married peers, reducing access to services + information.</a:t>
            </a:r>
          </a:p>
          <a:p>
            <a:r>
              <a:rPr lang="en-US" sz="1800" b="1"/>
              <a:t>Child brides have extremely limited access to school </a:t>
            </a:r>
            <a:r>
              <a:rPr lang="en-US" sz="1800"/>
              <a:t>and the relationships with peers and adults that it affords. </a:t>
            </a:r>
            <a:br>
              <a:rPr lang="en-US" sz="1800"/>
            </a:br>
            <a:r>
              <a:rPr lang="en-US" sz="1800"/>
              <a:t>In Ethiopia, only 20% of ever-married girls were enrolled, compared to 81% of their never-married peers.</a:t>
            </a:r>
          </a:p>
          <a:p>
            <a:endParaRPr lang="en-GB"/>
          </a:p>
        </p:txBody>
      </p:sp>
      <p:sp>
        <p:nvSpPr>
          <p:cNvPr id="6" name="Speech Bubble: Rectangle with Corners Rounded 5">
            <a:extLst>
              <a:ext uri="{FF2B5EF4-FFF2-40B4-BE49-F238E27FC236}">
                <a16:creationId xmlns:a16="http://schemas.microsoft.com/office/drawing/2014/main" id="{1A740D7F-27E0-D6B2-375B-F337AD018F0B}"/>
              </a:ext>
            </a:extLst>
          </p:cNvPr>
          <p:cNvSpPr/>
          <p:nvPr/>
        </p:nvSpPr>
        <p:spPr>
          <a:xfrm>
            <a:off x="6147915" y="4265043"/>
            <a:ext cx="2813234" cy="2006352"/>
          </a:xfrm>
          <a:prstGeom prst="wedgeRoundRectCallout">
            <a:avLst>
              <a:gd name="adj1" fmla="val 8646"/>
              <a:gd name="adj2" fmla="val 57571"/>
              <a:gd name="adj3" fmla="val 16667"/>
            </a:avLst>
          </a:prstGeom>
          <a:solidFill>
            <a:srgbClr val="814974"/>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0" marR="0" lvl="0" indent="53975" algn="l" defTabSz="914400" rtl="0" eaLnBrk="1" fontAlgn="auto" latinLnBrk="0" hangingPunct="1">
              <a:lnSpc>
                <a:spcPct val="107000"/>
              </a:lnSpc>
              <a:spcBef>
                <a:spcPts val="0"/>
              </a:spcBef>
              <a:spcAft>
                <a:spcPts val="800"/>
              </a:spcAft>
              <a:buClrTx/>
              <a:buSzTx/>
              <a:buFontTx/>
              <a:buNone/>
              <a:tabLst/>
              <a:defRPr/>
            </a:pPr>
            <a:r>
              <a:rPr kumimoji="0" lang="en-US" sz="1600" b="0" i="1" u="none" strike="noStrike" kern="1200" cap="none" spc="0" normalizeH="0" baseline="0" noProof="0">
                <a:ln>
                  <a:noFill/>
                </a:ln>
                <a:solidFill>
                  <a:srgbClr val="FFFFFF"/>
                </a:solidFill>
                <a:effectLst/>
                <a:uLnTx/>
                <a:uFillTx/>
                <a:latin typeface="Calibri"/>
                <a:ea typeface="+mn-ea"/>
                <a:cs typeface="+mn-cs"/>
              </a:rPr>
              <a:t>‘I told my daughter, you should obey your husband, all your brothers-in-law… your mother-in-law and you shouldn’t tell me anything that happens at your house.’ </a:t>
            </a:r>
            <a:r>
              <a:rPr kumimoji="0" lang="en-US" sz="1600" b="0" i="0" u="none" strike="noStrike" kern="1200" cap="none" spc="0" normalizeH="0" baseline="0" noProof="0">
                <a:ln>
                  <a:noFill/>
                </a:ln>
                <a:solidFill>
                  <a:srgbClr val="FFFFFF"/>
                </a:solidFill>
                <a:effectLst/>
                <a:uLnTx/>
                <a:uFillTx/>
                <a:latin typeface="Calibri"/>
                <a:ea typeface="+mn-ea"/>
                <a:cs typeface="+mn-cs"/>
              </a:rPr>
              <a:t>(Syrian mother, Jordan)</a:t>
            </a:r>
            <a:endParaRPr kumimoji="0" lang="en-GB" sz="1600" b="0" i="0" u="none" strike="noStrike" kern="100" cap="none" spc="0" normalizeH="0" baseline="0" noProof="0">
              <a:ln>
                <a:noFill/>
              </a:ln>
              <a:solidFill>
                <a:srgbClr val="FFFFFF"/>
              </a:solidFill>
              <a:effectLst/>
              <a:uLnTx/>
              <a:uFillTx/>
              <a:latin typeface="Calibri"/>
              <a:ea typeface="Calibri" panose="020F0502020204030204" pitchFamily="34" charset="0"/>
              <a:cs typeface="Arial" panose="020B0604020202020204" pitchFamily="34" charset="0"/>
            </a:endParaRPr>
          </a:p>
        </p:txBody>
      </p:sp>
      <p:sp>
        <p:nvSpPr>
          <p:cNvPr id="8" name="Content Placeholder 3">
            <a:extLst>
              <a:ext uri="{FF2B5EF4-FFF2-40B4-BE49-F238E27FC236}">
                <a16:creationId xmlns:a16="http://schemas.microsoft.com/office/drawing/2014/main" id="{4FC1C571-F6A7-DB7A-5287-328409447969}"/>
              </a:ext>
            </a:extLst>
          </p:cNvPr>
          <p:cNvSpPr txBox="1">
            <a:spLocks/>
          </p:cNvSpPr>
          <p:nvPr/>
        </p:nvSpPr>
        <p:spPr>
          <a:xfrm>
            <a:off x="384450" y="3542526"/>
            <a:ext cx="2343704" cy="546977"/>
          </a:xfrm>
          <a:prstGeom prst="rect">
            <a:avLst/>
          </a:prstGeom>
        </p:spPr>
        <p:txBody>
          <a:bodyPr vert="horz" lIns="0" tIns="0" rIns="0" bIns="0" rtlCol="0">
            <a:noAutofit/>
          </a:bodyPr>
          <a:lstStyle>
            <a:lvl1pPr marL="379181" indent="-380982" algn="l" defTabSz="609570" rtl="0" eaLnBrk="1" latinLnBrk="0" hangingPunct="1">
              <a:lnSpc>
                <a:spcPct val="100000"/>
              </a:lnSpc>
              <a:spcBef>
                <a:spcPts val="800"/>
              </a:spcBef>
              <a:buClr>
                <a:schemeClr val="accent1"/>
              </a:buClr>
              <a:buSzPct val="90000"/>
              <a:buFont typeface="Wingdings" pitchFamily="2" charset="2"/>
              <a:buChar char="§"/>
              <a:defRPr sz="3200" b="0" i="0" kern="1200">
                <a:solidFill>
                  <a:schemeClr val="tx2">
                    <a:lumMod val="75000"/>
                  </a:schemeClr>
                </a:solidFill>
                <a:latin typeface="Calibri" panose="020F0502020204030204" pitchFamily="34" charset="0"/>
                <a:ea typeface="+mn-ea"/>
                <a:cs typeface="Calibri" panose="020F0502020204030204" pitchFamily="34" charset="0"/>
              </a:defRPr>
            </a:lvl1pPr>
            <a:lvl2pPr marL="764962" indent="-380982" algn="l" defTabSz="609570" rtl="0" eaLnBrk="1" latinLnBrk="0" hangingPunct="1">
              <a:lnSpc>
                <a:spcPct val="100000"/>
              </a:lnSpc>
              <a:spcBef>
                <a:spcPts val="800"/>
              </a:spcBef>
              <a:buClr>
                <a:schemeClr val="accent1"/>
              </a:buClr>
              <a:buSzPct val="90000"/>
              <a:buFont typeface="Arial" panose="020B0604020202020204" pitchFamily="34" charset="0"/>
              <a:buChar char="•"/>
              <a:tabLst>
                <a:tab pos="721749" algn="l"/>
              </a:tabLst>
              <a:defRPr sz="2400" b="0" i="0" kern="1200">
                <a:solidFill>
                  <a:schemeClr val="tx2">
                    <a:lumMod val="75000"/>
                  </a:schemeClr>
                </a:solidFill>
                <a:latin typeface="Calibri" panose="020F0502020204030204" pitchFamily="34" charset="0"/>
                <a:ea typeface="+mn-ea"/>
                <a:cs typeface="Calibri" panose="020F0502020204030204" pitchFamily="34" charset="0"/>
              </a:defRPr>
            </a:lvl2pPr>
            <a:lvl3pPr marL="1147142" indent="-381048" algn="l" defTabSz="609570" rtl="0" eaLnBrk="1" latinLnBrk="0" hangingPunct="1">
              <a:lnSpc>
                <a:spcPct val="100000"/>
              </a:lnSpc>
              <a:spcBef>
                <a:spcPts val="800"/>
              </a:spcBef>
              <a:buClr>
                <a:schemeClr val="accent1"/>
              </a:buClr>
              <a:buSzPct val="90000"/>
              <a:buFont typeface="Wingdings" pitchFamily="2" charset="2"/>
              <a:buChar char="§"/>
              <a:defRPr sz="1867" b="0" i="0" kern="1200">
                <a:solidFill>
                  <a:schemeClr val="tx2">
                    <a:lumMod val="75000"/>
                  </a:schemeClr>
                </a:solidFill>
                <a:latin typeface="Calibri Light" panose="020F0302020204030204" pitchFamily="34" charset="0"/>
                <a:ea typeface="+mn-ea"/>
                <a:cs typeface="Calibri Light" panose="020F0302020204030204" pitchFamily="34" charset="0"/>
              </a:defRPr>
            </a:lvl3pPr>
            <a:lvl4pPr marL="1572522" indent="-372583" algn="l" defTabSz="609570" rtl="0" eaLnBrk="1" latinLnBrk="0" hangingPunct="1">
              <a:lnSpc>
                <a:spcPct val="100000"/>
              </a:lnSpc>
              <a:spcBef>
                <a:spcPts val="800"/>
              </a:spcBef>
              <a:buClr>
                <a:schemeClr val="accent1"/>
              </a:buClr>
              <a:buSzPct val="90000"/>
              <a:buFont typeface="Arial" panose="020B0604020202020204" pitchFamily="34" charset="0"/>
              <a:buChar char="•"/>
              <a:tabLst>
                <a:tab pos="2156775" algn="l"/>
              </a:tabLst>
              <a:defRPr sz="1467" b="0" i="0" kern="1200">
                <a:solidFill>
                  <a:schemeClr val="tx2">
                    <a:lumMod val="75000"/>
                  </a:schemeClr>
                </a:solidFill>
                <a:latin typeface="Calibri Light" panose="020F0302020204030204" pitchFamily="34" charset="0"/>
                <a:ea typeface="+mn-ea"/>
                <a:cs typeface="Calibri Light" panose="020F0302020204030204" pitchFamily="34" charset="0"/>
              </a:defRPr>
            </a:lvl4pPr>
            <a:lvl5pPr marL="2743063" indent="-304784" algn="l" defTabSz="609570" rtl="0" eaLnBrk="1" latinLnBrk="0" hangingPunct="1">
              <a:spcBef>
                <a:spcPct val="20000"/>
              </a:spcBef>
              <a:buFont typeface="Arial"/>
              <a:buChar char="»"/>
              <a:defRPr sz="2667" kern="1200">
                <a:solidFill>
                  <a:srgbClr val="54626A"/>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1"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70" rtl="0" eaLnBrk="1" fontAlgn="auto" latinLnBrk="0" hangingPunct="1">
              <a:lnSpc>
                <a:spcPct val="100000"/>
              </a:lnSpc>
              <a:spcBef>
                <a:spcPts val="800"/>
              </a:spcBef>
              <a:spcAft>
                <a:spcPts val="0"/>
              </a:spcAft>
              <a:buClr>
                <a:srgbClr val="F15833"/>
              </a:buClr>
              <a:buSzPct val="90000"/>
              <a:buFont typeface="Wingdings" pitchFamily="2" charset="2"/>
              <a:buNone/>
              <a:tabLst/>
              <a:defRPr/>
            </a:pPr>
            <a:r>
              <a:rPr kumimoji="0" lang="en-US" sz="1800" b="1" i="0" u="none" strike="noStrike" kern="1200" cap="none" spc="0" normalizeH="0" baseline="0" noProof="0">
                <a:ln>
                  <a:noFill/>
                </a:ln>
                <a:solidFill>
                  <a:srgbClr val="F78E37"/>
                </a:solidFill>
                <a:effectLst/>
                <a:uLnTx/>
                <a:uFillTx/>
                <a:latin typeface="Calibri" panose="020F0502020204030204" pitchFamily="34" charset="0"/>
                <a:ea typeface="+mn-ea"/>
                <a:cs typeface="Calibri" panose="020F0502020204030204" pitchFamily="34" charset="0"/>
              </a:rPr>
              <a:t>Some young wives are emotionally isolated. </a:t>
            </a:r>
            <a:endParaRPr kumimoji="0" lang="en-GB" sz="1800" b="1" i="0" u="none" strike="noStrike" kern="1200" cap="none" spc="0" normalizeH="0" baseline="0" noProof="0">
              <a:ln>
                <a:noFill/>
              </a:ln>
              <a:solidFill>
                <a:srgbClr val="F78E37"/>
              </a:solidFill>
              <a:effectLst/>
              <a:uLnTx/>
              <a:uFillTx/>
              <a:latin typeface="Calibri" panose="020F0502020204030204" pitchFamily="34" charset="0"/>
              <a:ea typeface="+mn-ea"/>
              <a:cs typeface="Calibri" panose="020F0502020204030204" pitchFamily="34" charset="0"/>
            </a:endParaRPr>
          </a:p>
        </p:txBody>
      </p:sp>
      <p:sp>
        <p:nvSpPr>
          <p:cNvPr id="9" name="Content Placeholder 3">
            <a:extLst>
              <a:ext uri="{FF2B5EF4-FFF2-40B4-BE49-F238E27FC236}">
                <a16:creationId xmlns:a16="http://schemas.microsoft.com/office/drawing/2014/main" id="{2890F9E0-4097-D8BE-02D9-A84DBBC1FFB4}"/>
              </a:ext>
            </a:extLst>
          </p:cNvPr>
          <p:cNvSpPr txBox="1">
            <a:spLocks/>
          </p:cNvSpPr>
          <p:nvPr/>
        </p:nvSpPr>
        <p:spPr>
          <a:xfrm>
            <a:off x="3282765" y="3542526"/>
            <a:ext cx="2506508" cy="546977"/>
          </a:xfrm>
          <a:prstGeom prst="rect">
            <a:avLst/>
          </a:prstGeom>
        </p:spPr>
        <p:txBody>
          <a:bodyPr vert="horz" lIns="0" tIns="0" rIns="0" bIns="0" rtlCol="0">
            <a:noAutofit/>
          </a:bodyPr>
          <a:lstStyle>
            <a:lvl1pPr marL="379181" indent="-380982" algn="l" defTabSz="609570" rtl="0" eaLnBrk="1" latinLnBrk="0" hangingPunct="1">
              <a:lnSpc>
                <a:spcPct val="100000"/>
              </a:lnSpc>
              <a:spcBef>
                <a:spcPts val="800"/>
              </a:spcBef>
              <a:buClr>
                <a:schemeClr val="accent1"/>
              </a:buClr>
              <a:buSzPct val="90000"/>
              <a:buFont typeface="Wingdings" pitchFamily="2" charset="2"/>
              <a:buChar char="§"/>
              <a:defRPr sz="3200" b="0" i="0" kern="1200">
                <a:solidFill>
                  <a:schemeClr val="tx2">
                    <a:lumMod val="75000"/>
                  </a:schemeClr>
                </a:solidFill>
                <a:latin typeface="Calibri" panose="020F0502020204030204" pitchFamily="34" charset="0"/>
                <a:ea typeface="+mn-ea"/>
                <a:cs typeface="Calibri" panose="020F0502020204030204" pitchFamily="34" charset="0"/>
              </a:defRPr>
            </a:lvl1pPr>
            <a:lvl2pPr marL="764962" indent="-380982" algn="l" defTabSz="609570" rtl="0" eaLnBrk="1" latinLnBrk="0" hangingPunct="1">
              <a:lnSpc>
                <a:spcPct val="100000"/>
              </a:lnSpc>
              <a:spcBef>
                <a:spcPts val="800"/>
              </a:spcBef>
              <a:buClr>
                <a:schemeClr val="accent1"/>
              </a:buClr>
              <a:buSzPct val="90000"/>
              <a:buFont typeface="Arial" panose="020B0604020202020204" pitchFamily="34" charset="0"/>
              <a:buChar char="•"/>
              <a:tabLst>
                <a:tab pos="721749" algn="l"/>
              </a:tabLst>
              <a:defRPr sz="2400" b="0" i="0" kern="1200">
                <a:solidFill>
                  <a:schemeClr val="tx2">
                    <a:lumMod val="75000"/>
                  </a:schemeClr>
                </a:solidFill>
                <a:latin typeface="Calibri" panose="020F0502020204030204" pitchFamily="34" charset="0"/>
                <a:ea typeface="+mn-ea"/>
                <a:cs typeface="Calibri" panose="020F0502020204030204" pitchFamily="34" charset="0"/>
              </a:defRPr>
            </a:lvl2pPr>
            <a:lvl3pPr marL="1147142" indent="-381048" algn="l" defTabSz="609570" rtl="0" eaLnBrk="1" latinLnBrk="0" hangingPunct="1">
              <a:lnSpc>
                <a:spcPct val="100000"/>
              </a:lnSpc>
              <a:spcBef>
                <a:spcPts val="800"/>
              </a:spcBef>
              <a:buClr>
                <a:schemeClr val="accent1"/>
              </a:buClr>
              <a:buSzPct val="90000"/>
              <a:buFont typeface="Wingdings" pitchFamily="2" charset="2"/>
              <a:buChar char="§"/>
              <a:defRPr sz="1867" b="0" i="0" kern="1200">
                <a:solidFill>
                  <a:schemeClr val="tx2">
                    <a:lumMod val="75000"/>
                  </a:schemeClr>
                </a:solidFill>
                <a:latin typeface="Calibri Light" panose="020F0302020204030204" pitchFamily="34" charset="0"/>
                <a:ea typeface="+mn-ea"/>
                <a:cs typeface="Calibri Light" panose="020F0302020204030204" pitchFamily="34" charset="0"/>
              </a:defRPr>
            </a:lvl3pPr>
            <a:lvl4pPr marL="1572522" indent="-372583" algn="l" defTabSz="609570" rtl="0" eaLnBrk="1" latinLnBrk="0" hangingPunct="1">
              <a:lnSpc>
                <a:spcPct val="100000"/>
              </a:lnSpc>
              <a:spcBef>
                <a:spcPts val="800"/>
              </a:spcBef>
              <a:buClr>
                <a:schemeClr val="accent1"/>
              </a:buClr>
              <a:buSzPct val="90000"/>
              <a:buFont typeface="Arial" panose="020B0604020202020204" pitchFamily="34" charset="0"/>
              <a:buChar char="•"/>
              <a:tabLst>
                <a:tab pos="2156775" algn="l"/>
              </a:tabLst>
              <a:defRPr sz="1467" b="0" i="0" kern="1200">
                <a:solidFill>
                  <a:schemeClr val="tx2">
                    <a:lumMod val="75000"/>
                  </a:schemeClr>
                </a:solidFill>
                <a:latin typeface="Calibri Light" panose="020F0302020204030204" pitchFamily="34" charset="0"/>
                <a:ea typeface="+mn-ea"/>
                <a:cs typeface="Calibri Light" panose="020F0302020204030204" pitchFamily="34" charset="0"/>
              </a:defRPr>
            </a:lvl4pPr>
            <a:lvl5pPr marL="2743063" indent="-304784" algn="l" defTabSz="609570" rtl="0" eaLnBrk="1" latinLnBrk="0" hangingPunct="1">
              <a:spcBef>
                <a:spcPct val="20000"/>
              </a:spcBef>
              <a:buFont typeface="Arial"/>
              <a:buChar char="»"/>
              <a:defRPr sz="2667" kern="1200">
                <a:solidFill>
                  <a:srgbClr val="54626A"/>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1"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70" rtl="0" eaLnBrk="1" fontAlgn="auto" latinLnBrk="0" hangingPunct="1">
              <a:lnSpc>
                <a:spcPct val="100000"/>
              </a:lnSpc>
              <a:spcBef>
                <a:spcPts val="800"/>
              </a:spcBef>
              <a:spcAft>
                <a:spcPts val="0"/>
              </a:spcAft>
              <a:buClr>
                <a:srgbClr val="F15833"/>
              </a:buClr>
              <a:buSzPct val="90000"/>
              <a:buFont typeface="Wingdings" pitchFamily="2" charset="2"/>
              <a:buNone/>
              <a:tabLst/>
              <a:defRPr/>
            </a:pPr>
            <a:r>
              <a:rPr kumimoji="0" lang="en-US" sz="1800" b="1" i="0" u="none" strike="noStrike" kern="1200" cap="none" spc="0" normalizeH="0" baseline="0" noProof="0">
                <a:ln>
                  <a:noFill/>
                </a:ln>
                <a:solidFill>
                  <a:srgbClr val="814974"/>
                </a:solidFill>
                <a:effectLst/>
                <a:uLnTx/>
                <a:uFillTx/>
                <a:latin typeface="Calibri" panose="020F0502020204030204" pitchFamily="34" charset="0"/>
                <a:ea typeface="+mn-ea"/>
                <a:cs typeface="Calibri" panose="020F0502020204030204" pitchFamily="34" charset="0"/>
              </a:rPr>
              <a:t>Young wives’ friendships are often bounded.</a:t>
            </a:r>
            <a:endParaRPr kumimoji="0" lang="en-GB" sz="1800" b="1" i="0" u="none" strike="noStrike" kern="1200" cap="none" spc="0" normalizeH="0" baseline="0" noProof="0">
              <a:ln>
                <a:noFill/>
              </a:ln>
              <a:solidFill>
                <a:srgbClr val="814974"/>
              </a:solidFill>
              <a:effectLst/>
              <a:uLnTx/>
              <a:uFillTx/>
              <a:latin typeface="Calibri" panose="020F0502020204030204" pitchFamily="34" charset="0"/>
              <a:ea typeface="+mn-ea"/>
              <a:cs typeface="Calibri" panose="020F0502020204030204" pitchFamily="34" charset="0"/>
            </a:endParaRPr>
          </a:p>
        </p:txBody>
      </p:sp>
      <p:sp>
        <p:nvSpPr>
          <p:cNvPr id="10" name="Content Placeholder 3">
            <a:extLst>
              <a:ext uri="{FF2B5EF4-FFF2-40B4-BE49-F238E27FC236}">
                <a16:creationId xmlns:a16="http://schemas.microsoft.com/office/drawing/2014/main" id="{1559AD5D-64F5-4F72-AE60-E6C976368954}"/>
              </a:ext>
            </a:extLst>
          </p:cNvPr>
          <p:cNvSpPr txBox="1">
            <a:spLocks/>
          </p:cNvSpPr>
          <p:nvPr/>
        </p:nvSpPr>
        <p:spPr>
          <a:xfrm>
            <a:off x="6287690" y="3542526"/>
            <a:ext cx="2813234" cy="617167"/>
          </a:xfrm>
          <a:prstGeom prst="rect">
            <a:avLst/>
          </a:prstGeom>
        </p:spPr>
        <p:txBody>
          <a:bodyPr vert="horz" lIns="0" tIns="0" rIns="0" bIns="0" rtlCol="0">
            <a:noAutofit/>
          </a:bodyPr>
          <a:lstStyle>
            <a:lvl1pPr marL="379181" indent="-380982" algn="l" defTabSz="609570" rtl="0" eaLnBrk="1" latinLnBrk="0" hangingPunct="1">
              <a:lnSpc>
                <a:spcPct val="100000"/>
              </a:lnSpc>
              <a:spcBef>
                <a:spcPts val="800"/>
              </a:spcBef>
              <a:buClr>
                <a:schemeClr val="accent1"/>
              </a:buClr>
              <a:buSzPct val="90000"/>
              <a:buFont typeface="Wingdings" pitchFamily="2" charset="2"/>
              <a:buChar char="§"/>
              <a:defRPr sz="3200" b="0" i="0" kern="1200">
                <a:solidFill>
                  <a:schemeClr val="tx2">
                    <a:lumMod val="75000"/>
                  </a:schemeClr>
                </a:solidFill>
                <a:latin typeface="Calibri" panose="020F0502020204030204" pitchFamily="34" charset="0"/>
                <a:ea typeface="+mn-ea"/>
                <a:cs typeface="Calibri" panose="020F0502020204030204" pitchFamily="34" charset="0"/>
              </a:defRPr>
            </a:lvl1pPr>
            <a:lvl2pPr marL="764962" indent="-380982" algn="l" defTabSz="609570" rtl="0" eaLnBrk="1" latinLnBrk="0" hangingPunct="1">
              <a:lnSpc>
                <a:spcPct val="100000"/>
              </a:lnSpc>
              <a:spcBef>
                <a:spcPts val="800"/>
              </a:spcBef>
              <a:buClr>
                <a:schemeClr val="accent1"/>
              </a:buClr>
              <a:buSzPct val="90000"/>
              <a:buFont typeface="Arial" panose="020B0604020202020204" pitchFamily="34" charset="0"/>
              <a:buChar char="•"/>
              <a:tabLst>
                <a:tab pos="721749" algn="l"/>
              </a:tabLst>
              <a:defRPr sz="2400" b="0" i="0" kern="1200">
                <a:solidFill>
                  <a:schemeClr val="tx2">
                    <a:lumMod val="75000"/>
                  </a:schemeClr>
                </a:solidFill>
                <a:latin typeface="Calibri" panose="020F0502020204030204" pitchFamily="34" charset="0"/>
                <a:ea typeface="+mn-ea"/>
                <a:cs typeface="Calibri" panose="020F0502020204030204" pitchFamily="34" charset="0"/>
              </a:defRPr>
            </a:lvl2pPr>
            <a:lvl3pPr marL="1147142" indent="-381048" algn="l" defTabSz="609570" rtl="0" eaLnBrk="1" latinLnBrk="0" hangingPunct="1">
              <a:lnSpc>
                <a:spcPct val="100000"/>
              </a:lnSpc>
              <a:spcBef>
                <a:spcPts val="800"/>
              </a:spcBef>
              <a:buClr>
                <a:schemeClr val="accent1"/>
              </a:buClr>
              <a:buSzPct val="90000"/>
              <a:buFont typeface="Wingdings" pitchFamily="2" charset="2"/>
              <a:buChar char="§"/>
              <a:defRPr sz="1867" b="0" i="0" kern="1200">
                <a:solidFill>
                  <a:schemeClr val="tx2">
                    <a:lumMod val="75000"/>
                  </a:schemeClr>
                </a:solidFill>
                <a:latin typeface="Calibri Light" panose="020F0302020204030204" pitchFamily="34" charset="0"/>
                <a:ea typeface="+mn-ea"/>
                <a:cs typeface="Calibri Light" panose="020F0302020204030204" pitchFamily="34" charset="0"/>
              </a:defRPr>
            </a:lvl3pPr>
            <a:lvl4pPr marL="1572522" indent="-372583" algn="l" defTabSz="609570" rtl="0" eaLnBrk="1" latinLnBrk="0" hangingPunct="1">
              <a:lnSpc>
                <a:spcPct val="100000"/>
              </a:lnSpc>
              <a:spcBef>
                <a:spcPts val="800"/>
              </a:spcBef>
              <a:buClr>
                <a:schemeClr val="accent1"/>
              </a:buClr>
              <a:buSzPct val="90000"/>
              <a:buFont typeface="Arial" panose="020B0604020202020204" pitchFamily="34" charset="0"/>
              <a:buChar char="•"/>
              <a:tabLst>
                <a:tab pos="2156775" algn="l"/>
              </a:tabLst>
              <a:defRPr sz="1467" b="0" i="0" kern="1200">
                <a:solidFill>
                  <a:schemeClr val="tx2">
                    <a:lumMod val="75000"/>
                  </a:schemeClr>
                </a:solidFill>
                <a:latin typeface="Calibri Light" panose="020F0302020204030204" pitchFamily="34" charset="0"/>
                <a:ea typeface="+mn-ea"/>
                <a:cs typeface="Calibri Light" panose="020F0302020204030204" pitchFamily="34" charset="0"/>
              </a:defRPr>
            </a:lvl4pPr>
            <a:lvl5pPr marL="2743063" indent="-304784" algn="l" defTabSz="609570" rtl="0" eaLnBrk="1" latinLnBrk="0" hangingPunct="1">
              <a:spcBef>
                <a:spcPct val="20000"/>
              </a:spcBef>
              <a:buFont typeface="Arial"/>
              <a:buChar char="»"/>
              <a:defRPr sz="2667" kern="1200">
                <a:solidFill>
                  <a:srgbClr val="54626A"/>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1"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70" rtl="0" eaLnBrk="1" fontAlgn="auto" latinLnBrk="0" hangingPunct="1">
              <a:lnSpc>
                <a:spcPct val="100000"/>
              </a:lnSpc>
              <a:spcBef>
                <a:spcPts val="800"/>
              </a:spcBef>
              <a:spcAft>
                <a:spcPts val="0"/>
              </a:spcAft>
              <a:buClr>
                <a:srgbClr val="F15833"/>
              </a:buClr>
              <a:buSzPct val="90000"/>
              <a:buFont typeface="Wingdings" pitchFamily="2" charset="2"/>
              <a:buNone/>
              <a:tabLst/>
              <a:defRPr/>
            </a:pPr>
            <a:r>
              <a:rPr kumimoji="0" lang="en-US" sz="1800" b="1" i="0" u="none" strike="noStrike" kern="1200" cap="none" spc="0" normalizeH="0" baseline="0" noProof="0">
                <a:ln>
                  <a:noFill/>
                </a:ln>
                <a:solidFill>
                  <a:srgbClr val="814974"/>
                </a:solidFill>
                <a:effectLst/>
                <a:uLnTx/>
                <a:uFillTx/>
                <a:latin typeface="Calibri" panose="020F0502020204030204" pitchFamily="34" charset="0"/>
                <a:ea typeface="+mn-ea"/>
                <a:cs typeface="Calibri" panose="020F0502020204030204" pitchFamily="34" charset="0"/>
              </a:rPr>
              <a:t>Many young wives cannot depend on their parents.</a:t>
            </a:r>
            <a:endParaRPr kumimoji="0" lang="en-GB" sz="1800" b="1" i="0" u="none" strike="noStrike" kern="1200" cap="none" spc="0" normalizeH="0" baseline="0" noProof="0">
              <a:ln>
                <a:noFill/>
              </a:ln>
              <a:solidFill>
                <a:srgbClr val="814974"/>
              </a:solidFill>
              <a:effectLst/>
              <a:uLnTx/>
              <a:uFillTx/>
              <a:latin typeface="Calibri" panose="020F0502020204030204" pitchFamily="34" charset="0"/>
              <a:ea typeface="+mn-ea"/>
              <a:cs typeface="Calibri" panose="020F0502020204030204" pitchFamily="34" charset="0"/>
            </a:endParaRPr>
          </a:p>
        </p:txBody>
      </p:sp>
      <p:sp>
        <p:nvSpPr>
          <p:cNvPr id="11" name="Content Placeholder 3">
            <a:extLst>
              <a:ext uri="{FF2B5EF4-FFF2-40B4-BE49-F238E27FC236}">
                <a16:creationId xmlns:a16="http://schemas.microsoft.com/office/drawing/2014/main" id="{2B9F5F25-3FAD-C74B-E992-D2C8535CA76C}"/>
              </a:ext>
            </a:extLst>
          </p:cNvPr>
          <p:cNvSpPr txBox="1">
            <a:spLocks/>
          </p:cNvSpPr>
          <p:nvPr/>
        </p:nvSpPr>
        <p:spPr>
          <a:xfrm>
            <a:off x="9332104" y="3542526"/>
            <a:ext cx="2537465" cy="617167"/>
          </a:xfrm>
          <a:prstGeom prst="rect">
            <a:avLst/>
          </a:prstGeom>
        </p:spPr>
        <p:txBody>
          <a:bodyPr vert="horz" lIns="0" tIns="0" rIns="0" bIns="0" rtlCol="0">
            <a:noAutofit/>
          </a:bodyPr>
          <a:lstStyle>
            <a:lvl1pPr marL="379181" indent="-380982" algn="l" defTabSz="609570" rtl="0" eaLnBrk="1" latinLnBrk="0" hangingPunct="1">
              <a:lnSpc>
                <a:spcPct val="100000"/>
              </a:lnSpc>
              <a:spcBef>
                <a:spcPts val="800"/>
              </a:spcBef>
              <a:buClr>
                <a:schemeClr val="accent1"/>
              </a:buClr>
              <a:buSzPct val="90000"/>
              <a:buFont typeface="Wingdings" pitchFamily="2" charset="2"/>
              <a:buChar char="§"/>
              <a:defRPr sz="3200" b="0" i="0" kern="1200">
                <a:solidFill>
                  <a:schemeClr val="tx2">
                    <a:lumMod val="75000"/>
                  </a:schemeClr>
                </a:solidFill>
                <a:latin typeface="Calibri" panose="020F0502020204030204" pitchFamily="34" charset="0"/>
                <a:ea typeface="+mn-ea"/>
                <a:cs typeface="Calibri" panose="020F0502020204030204" pitchFamily="34" charset="0"/>
              </a:defRPr>
            </a:lvl1pPr>
            <a:lvl2pPr marL="764962" indent="-380982" algn="l" defTabSz="609570" rtl="0" eaLnBrk="1" latinLnBrk="0" hangingPunct="1">
              <a:lnSpc>
                <a:spcPct val="100000"/>
              </a:lnSpc>
              <a:spcBef>
                <a:spcPts val="800"/>
              </a:spcBef>
              <a:buClr>
                <a:schemeClr val="accent1"/>
              </a:buClr>
              <a:buSzPct val="90000"/>
              <a:buFont typeface="Arial" panose="020B0604020202020204" pitchFamily="34" charset="0"/>
              <a:buChar char="•"/>
              <a:tabLst>
                <a:tab pos="721749" algn="l"/>
              </a:tabLst>
              <a:defRPr sz="2400" b="0" i="0" kern="1200">
                <a:solidFill>
                  <a:schemeClr val="tx2">
                    <a:lumMod val="75000"/>
                  </a:schemeClr>
                </a:solidFill>
                <a:latin typeface="Calibri" panose="020F0502020204030204" pitchFamily="34" charset="0"/>
                <a:ea typeface="+mn-ea"/>
                <a:cs typeface="Calibri" panose="020F0502020204030204" pitchFamily="34" charset="0"/>
              </a:defRPr>
            </a:lvl2pPr>
            <a:lvl3pPr marL="1147142" indent="-381048" algn="l" defTabSz="609570" rtl="0" eaLnBrk="1" latinLnBrk="0" hangingPunct="1">
              <a:lnSpc>
                <a:spcPct val="100000"/>
              </a:lnSpc>
              <a:spcBef>
                <a:spcPts val="800"/>
              </a:spcBef>
              <a:buClr>
                <a:schemeClr val="accent1"/>
              </a:buClr>
              <a:buSzPct val="90000"/>
              <a:buFont typeface="Wingdings" pitchFamily="2" charset="2"/>
              <a:buChar char="§"/>
              <a:defRPr sz="1867" b="0" i="0" kern="1200">
                <a:solidFill>
                  <a:schemeClr val="tx2">
                    <a:lumMod val="75000"/>
                  </a:schemeClr>
                </a:solidFill>
                <a:latin typeface="Calibri Light" panose="020F0302020204030204" pitchFamily="34" charset="0"/>
                <a:ea typeface="+mn-ea"/>
                <a:cs typeface="Calibri Light" panose="020F0302020204030204" pitchFamily="34" charset="0"/>
              </a:defRPr>
            </a:lvl3pPr>
            <a:lvl4pPr marL="1572522" indent="-372583" algn="l" defTabSz="609570" rtl="0" eaLnBrk="1" latinLnBrk="0" hangingPunct="1">
              <a:lnSpc>
                <a:spcPct val="100000"/>
              </a:lnSpc>
              <a:spcBef>
                <a:spcPts val="800"/>
              </a:spcBef>
              <a:buClr>
                <a:schemeClr val="accent1"/>
              </a:buClr>
              <a:buSzPct val="90000"/>
              <a:buFont typeface="Arial" panose="020B0604020202020204" pitchFamily="34" charset="0"/>
              <a:buChar char="•"/>
              <a:tabLst>
                <a:tab pos="2156775" algn="l"/>
              </a:tabLst>
              <a:defRPr sz="1467" b="0" i="0" kern="1200">
                <a:solidFill>
                  <a:schemeClr val="tx2">
                    <a:lumMod val="75000"/>
                  </a:schemeClr>
                </a:solidFill>
                <a:latin typeface="Calibri Light" panose="020F0302020204030204" pitchFamily="34" charset="0"/>
                <a:ea typeface="+mn-ea"/>
                <a:cs typeface="Calibri Light" panose="020F0302020204030204" pitchFamily="34" charset="0"/>
              </a:defRPr>
            </a:lvl4pPr>
            <a:lvl5pPr marL="2743063" indent="-304784" algn="l" defTabSz="609570" rtl="0" eaLnBrk="1" latinLnBrk="0" hangingPunct="1">
              <a:spcBef>
                <a:spcPct val="20000"/>
              </a:spcBef>
              <a:buFont typeface="Arial"/>
              <a:buChar char="»"/>
              <a:defRPr sz="2667" kern="1200">
                <a:solidFill>
                  <a:srgbClr val="54626A"/>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1"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70" rtl="0" eaLnBrk="1" fontAlgn="auto" latinLnBrk="0" hangingPunct="1">
              <a:lnSpc>
                <a:spcPct val="100000"/>
              </a:lnSpc>
              <a:spcBef>
                <a:spcPts val="800"/>
              </a:spcBef>
              <a:spcAft>
                <a:spcPts val="0"/>
              </a:spcAft>
              <a:buClr>
                <a:srgbClr val="F15833"/>
              </a:buClr>
              <a:buSzPct val="90000"/>
              <a:buFont typeface="Wingdings" pitchFamily="2" charset="2"/>
              <a:buNone/>
              <a:tabLst/>
              <a:defRPr/>
            </a:pPr>
            <a:r>
              <a:rPr kumimoji="0" lang="en-US" sz="1800" b="1" i="0" u="none" strike="noStrike" kern="1200" cap="none" spc="0" normalizeH="0" baseline="0" noProof="0">
                <a:ln>
                  <a:noFill/>
                </a:ln>
                <a:solidFill>
                  <a:srgbClr val="F89848"/>
                </a:solidFill>
                <a:effectLst/>
                <a:uLnTx/>
                <a:uFillTx/>
                <a:latin typeface="Calibri" panose="020F0502020204030204" pitchFamily="34" charset="0"/>
                <a:ea typeface="+mn-ea"/>
                <a:cs typeface="Calibri" panose="020F0502020204030204" pitchFamily="34" charset="0"/>
              </a:rPr>
              <a:t>Few young wives have                     close relationships with                 their husbands.</a:t>
            </a:r>
            <a:endParaRPr kumimoji="0" lang="en-GB" sz="1800" b="1" i="0" u="none" strike="noStrike" kern="1200" cap="none" spc="0" normalizeH="0" baseline="0" noProof="0">
              <a:ln>
                <a:noFill/>
              </a:ln>
              <a:solidFill>
                <a:srgbClr val="F89848"/>
              </a:solidFill>
              <a:effectLst/>
              <a:uLnTx/>
              <a:uFillTx/>
              <a:latin typeface="Calibri" panose="020F0502020204030204" pitchFamily="34" charset="0"/>
              <a:ea typeface="+mn-ea"/>
              <a:cs typeface="Calibri" panose="020F0502020204030204" pitchFamily="34" charset="0"/>
            </a:endParaRPr>
          </a:p>
        </p:txBody>
      </p:sp>
      <p:sp>
        <p:nvSpPr>
          <p:cNvPr id="12" name="Speech Bubble: Rectangle with Corners Rounded 11">
            <a:extLst>
              <a:ext uri="{FF2B5EF4-FFF2-40B4-BE49-F238E27FC236}">
                <a16:creationId xmlns:a16="http://schemas.microsoft.com/office/drawing/2014/main" id="{9E045698-0325-B943-1CC9-B9A47650757C}"/>
              </a:ext>
            </a:extLst>
          </p:cNvPr>
          <p:cNvSpPr/>
          <p:nvPr/>
        </p:nvSpPr>
        <p:spPr>
          <a:xfrm>
            <a:off x="246845" y="4304573"/>
            <a:ext cx="2618913" cy="2006353"/>
          </a:xfrm>
          <a:prstGeom prst="wedgeRoundRectCallout">
            <a:avLst>
              <a:gd name="adj1" fmla="val -8121"/>
              <a:gd name="adj2" fmla="val 55401"/>
              <a:gd name="adj3" fmla="val 16667"/>
            </a:avLst>
          </a:prstGeom>
          <a:solidFill>
            <a:srgbClr val="F89848"/>
          </a:solidFill>
          <a:ln>
            <a:noFill/>
          </a:ln>
          <a:effectLst/>
        </p:spPr>
        <p:style>
          <a:lnRef idx="1">
            <a:schemeClr val="accent1"/>
          </a:lnRef>
          <a:fillRef idx="3">
            <a:schemeClr val="accent1"/>
          </a:fillRef>
          <a:effectRef idx="2">
            <a:schemeClr val="accent1"/>
          </a:effectRef>
          <a:fontRef idx="minor">
            <a:schemeClr val="lt1"/>
          </a:fontRef>
        </p:style>
        <p:txBody>
          <a:bodyPr lIns="0" rIns="0" bIns="36000" rtlCol="0" anchor="ctr"/>
          <a:lstStyle/>
          <a:p>
            <a:pPr marL="115888" marR="0" lvl="0" indent="0" algn="l" defTabSz="914400" rtl="0" eaLnBrk="1" fontAlgn="auto" latinLnBrk="0" hangingPunct="1">
              <a:lnSpc>
                <a:spcPct val="107000"/>
              </a:lnSpc>
              <a:spcBef>
                <a:spcPts val="0"/>
              </a:spcBef>
              <a:spcAft>
                <a:spcPts val="800"/>
              </a:spcAft>
              <a:buClrTx/>
              <a:buSzTx/>
              <a:buFontTx/>
              <a:buNone/>
              <a:tabLst/>
              <a:defRPr/>
            </a:pPr>
            <a:r>
              <a:rPr kumimoji="0" lang="en-GB" sz="1600" b="0" i="1" u="none" strike="noStrike" kern="1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‘After we marry, we have a husband and a home to take care of….You are all alone after you get married</a:t>
            </a:r>
            <a:r>
              <a:rPr kumimoji="0" lang="en-GB" sz="1600" b="0" i="0" u="none" strike="noStrike" kern="1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br>
              <a:rPr kumimoji="0" lang="en-GB" sz="1600" b="0" i="0" u="none" strike="noStrike" kern="1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GB" sz="1600" b="0" i="0" u="none" strike="noStrike" kern="1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(15 -year-old married girl, Ethiopia) </a:t>
            </a:r>
            <a:endParaRPr kumimoji="0" lang="en-GB" sz="1600" b="0" i="0" u="none" strike="noStrike" kern="1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Speech Bubble: Rectangle with Corners Rounded 12">
            <a:extLst>
              <a:ext uri="{FF2B5EF4-FFF2-40B4-BE49-F238E27FC236}">
                <a16:creationId xmlns:a16="http://schemas.microsoft.com/office/drawing/2014/main" id="{4B81668F-7B85-815C-D9BC-D092C42F5321}"/>
              </a:ext>
            </a:extLst>
          </p:cNvPr>
          <p:cNvSpPr/>
          <p:nvPr/>
        </p:nvSpPr>
        <p:spPr>
          <a:xfrm>
            <a:off x="3174693" y="4254501"/>
            <a:ext cx="2664287" cy="2006353"/>
          </a:xfrm>
          <a:prstGeom prst="wedgeRoundRectCallout">
            <a:avLst>
              <a:gd name="adj1" fmla="val 13124"/>
              <a:gd name="adj2" fmla="val 58413"/>
              <a:gd name="adj3" fmla="val 16667"/>
            </a:avLst>
          </a:prstGeom>
          <a:solidFill>
            <a:srgbClr val="814974"/>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a:ea typeface="+mn-ea"/>
                <a:cs typeface="+mn-cs"/>
              </a:rPr>
              <a:t>‘</a:t>
            </a:r>
            <a:r>
              <a:rPr kumimoji="0" lang="en-US" sz="1600" b="0" i="1" u="none" strike="noStrike" kern="1200" cap="none" spc="0" normalizeH="0" baseline="0" noProof="0">
                <a:ln>
                  <a:noFill/>
                </a:ln>
                <a:solidFill>
                  <a:srgbClr val="FFFFFF"/>
                </a:solidFill>
                <a:effectLst/>
                <a:uLnTx/>
                <a:uFillTx/>
                <a:latin typeface="Calibri"/>
                <a:ea typeface="+mn-ea"/>
                <a:cs typeface="+mn-cs"/>
              </a:rPr>
              <a:t>I do not tell them about home secrets and private life… It is true that they are my friends, but marriage changes things.’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a:ea typeface="+mn-ea"/>
                <a:cs typeface="+mn-cs"/>
              </a:rPr>
              <a:t>(20-year-old Syrian mother, Jordan)</a:t>
            </a:r>
            <a:endParaRPr kumimoji="0" lang="en-GB" sz="1600" b="0" i="0" u="none" strike="noStrike" kern="1200" cap="none" spc="0" normalizeH="0" baseline="0" noProof="0">
              <a:ln>
                <a:noFill/>
              </a:ln>
              <a:solidFill>
                <a:srgbClr val="FFFFFF"/>
              </a:solidFill>
              <a:effectLst/>
              <a:uLnTx/>
              <a:uFillTx/>
              <a:latin typeface="Calibri"/>
              <a:ea typeface="+mn-ea"/>
              <a:cs typeface="+mn-cs"/>
            </a:endParaRPr>
          </a:p>
        </p:txBody>
      </p:sp>
      <p:sp>
        <p:nvSpPr>
          <p:cNvPr id="14" name="Speech Bubble: Rectangle with Corners Rounded 13">
            <a:extLst>
              <a:ext uri="{FF2B5EF4-FFF2-40B4-BE49-F238E27FC236}">
                <a16:creationId xmlns:a16="http://schemas.microsoft.com/office/drawing/2014/main" id="{9BB239B0-285D-2157-F239-66D542FB57D9}"/>
              </a:ext>
            </a:extLst>
          </p:cNvPr>
          <p:cNvSpPr/>
          <p:nvPr/>
        </p:nvSpPr>
        <p:spPr>
          <a:xfrm>
            <a:off x="9270085" y="4498614"/>
            <a:ext cx="2661504" cy="1539211"/>
          </a:xfrm>
          <a:prstGeom prst="wedgeRoundRectCallout">
            <a:avLst>
              <a:gd name="adj1" fmla="val 26579"/>
              <a:gd name="adj2" fmla="val 60505"/>
              <a:gd name="adj3" fmla="val 16667"/>
            </a:avLst>
          </a:prstGeom>
          <a:solidFill>
            <a:srgbClr val="F89848"/>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Calibri"/>
                <a:ea typeface="+mn-ea"/>
                <a:cs typeface="+mn-cs"/>
              </a:rPr>
              <a:t>‘Hahahahaha! We don’t talk much… I didn’t count how many times I beat her.’ </a:t>
            </a:r>
            <a:br>
              <a:rPr kumimoji="0" lang="en-US" sz="1600" b="0" i="1" u="none" strike="noStrike" kern="1200" cap="none" spc="0" normalizeH="0" baseline="0" noProof="0">
                <a:ln>
                  <a:noFill/>
                </a:ln>
                <a:solidFill>
                  <a:srgbClr val="FFFFFF"/>
                </a:solidFill>
                <a:effectLst/>
                <a:uLnTx/>
                <a:uFillTx/>
                <a:latin typeface="Calibri"/>
                <a:ea typeface="+mn-ea"/>
                <a:cs typeface="+mn-cs"/>
              </a:rPr>
            </a:br>
            <a:r>
              <a:rPr kumimoji="0" lang="en-US" sz="1600" b="0" i="0" u="none" strike="noStrike" kern="1200" cap="none" spc="0" normalizeH="0" baseline="0" noProof="0">
                <a:ln>
                  <a:noFill/>
                </a:ln>
                <a:solidFill>
                  <a:srgbClr val="FFFFFF"/>
                </a:solidFill>
                <a:effectLst/>
                <a:uLnTx/>
                <a:uFillTx/>
                <a:latin typeface="Calibri"/>
                <a:ea typeface="+mn-ea"/>
                <a:cs typeface="+mn-cs"/>
              </a:rPr>
              <a:t>(18-year-old husband, Ethiopia)</a:t>
            </a:r>
            <a:endParaRPr kumimoji="0" lang="en-GB" sz="1600" b="0" i="0" u="none" strike="noStrike" kern="1200" cap="none" spc="0" normalizeH="0" baseline="0" noProof="0">
              <a:ln>
                <a:noFill/>
              </a:ln>
              <a:solidFill>
                <a:srgbClr val="FFFFFF"/>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57D553A0-3352-A92E-D9C1-DCA013E53715}"/>
              </a:ext>
            </a:extLst>
          </p:cNvPr>
          <p:cNvPicPr>
            <a:picLocks noChangeAspect="1"/>
          </p:cNvPicPr>
          <p:nvPr/>
        </p:nvPicPr>
        <p:blipFill rotWithShape="1">
          <a:blip r:embed="rId3">
            <a:extLst>
              <a:ext uri="{28A0092B-C50C-407E-A947-70E740481C1C}">
                <a14:useLocalDpi xmlns:a14="http://schemas.microsoft.com/office/drawing/2010/main" val="0"/>
              </a:ext>
            </a:extLst>
          </a:blip>
          <a:srcRect l="20742" t="25872" r="23413"/>
          <a:stretch/>
        </p:blipFill>
        <p:spPr>
          <a:xfrm flipH="1">
            <a:off x="10636998" y="206219"/>
            <a:ext cx="1426437" cy="1674669"/>
          </a:xfrm>
          <a:prstGeom prst="rect">
            <a:avLst/>
          </a:prstGeom>
        </p:spPr>
      </p:pic>
    </p:spTree>
    <p:extLst>
      <p:ext uri="{BB962C8B-B14F-4D97-AF65-F5344CB8AC3E}">
        <p14:creationId xmlns:p14="http://schemas.microsoft.com/office/powerpoint/2010/main" val="3157879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9A6F5-3AF2-DF3E-9AE3-715B778496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DE847E-5A3F-4841-F00C-8648D9A0E100}"/>
              </a:ext>
            </a:extLst>
          </p:cNvPr>
          <p:cNvSpPr>
            <a:spLocks noGrp="1"/>
          </p:cNvSpPr>
          <p:nvPr>
            <p:ph type="title"/>
          </p:nvPr>
        </p:nvSpPr>
        <p:spPr/>
        <p:txBody>
          <a:bodyPr>
            <a:normAutofit/>
          </a:bodyPr>
          <a:lstStyle/>
          <a:p>
            <a:r>
              <a:rPr lang="en-US" sz="3600"/>
              <a:t>Implications for programming and policy priorities</a:t>
            </a:r>
          </a:p>
        </p:txBody>
      </p:sp>
      <p:sp>
        <p:nvSpPr>
          <p:cNvPr id="4" name="Rectangle 3">
            <a:extLst>
              <a:ext uri="{FF2B5EF4-FFF2-40B4-BE49-F238E27FC236}">
                <a16:creationId xmlns:a16="http://schemas.microsoft.com/office/drawing/2014/main" id="{8C27045B-74D6-B196-9CF9-B9301953651E}"/>
              </a:ext>
            </a:extLst>
          </p:cNvPr>
          <p:cNvSpPr/>
          <p:nvPr/>
        </p:nvSpPr>
        <p:spPr>
          <a:xfrm>
            <a:off x="427692" y="1049590"/>
            <a:ext cx="6205584" cy="2836610"/>
          </a:xfrm>
          <a:prstGeom prst="rect">
            <a:avLst/>
          </a:prstGeom>
          <a:solidFill>
            <a:schemeClr val="bg1"/>
          </a:solidFill>
          <a:ln w="28575">
            <a:solidFill>
              <a:srgbClr val="81497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700" b="1" i="0" u="none" strike="noStrike" kern="1200" cap="none" spc="0" normalizeH="0" baseline="0" noProof="0">
                <a:ln>
                  <a:noFill/>
                </a:ln>
                <a:solidFill>
                  <a:srgbClr val="515E68"/>
                </a:solidFill>
                <a:effectLst/>
                <a:uLnTx/>
                <a:uFillTx/>
                <a:latin typeface="Calibri"/>
                <a:ea typeface="+mn-ea"/>
                <a:cs typeface="+mn-cs"/>
              </a:rPr>
              <a:t>Young wives need opportunities to spend time with peers and friends in safe spaces that also afford them access to caring adults. </a:t>
            </a:r>
          </a:p>
          <a:p>
            <a:pPr marL="742950" marR="0" lvl="1" indent="-285750" algn="l" defTabSz="914400" rtl="0" eaLnBrk="1" fontAlgn="auto" latinLnBrk="0" hangingPunct="1">
              <a:lnSpc>
                <a:spcPct val="100000"/>
              </a:lnSpc>
              <a:spcBef>
                <a:spcPts val="0"/>
              </a:spcBef>
              <a:spcAft>
                <a:spcPts val="600"/>
              </a:spcAft>
              <a:buClr>
                <a:srgbClr val="814974"/>
              </a:buClr>
              <a:buSzTx/>
              <a:buFont typeface="Wingdings" panose="05000000000000000000" pitchFamily="2" charset="2"/>
              <a:buChar char="ü"/>
              <a:tabLst/>
              <a:defRPr/>
            </a:pPr>
            <a:r>
              <a:rPr kumimoji="0" lang="en-US" sz="1700" b="0" i="0" u="none" strike="noStrike" kern="1200" cap="none" spc="0" normalizeH="0" baseline="0" noProof="0">
                <a:ln>
                  <a:noFill/>
                </a:ln>
                <a:solidFill>
                  <a:srgbClr val="515E68"/>
                </a:solidFill>
                <a:effectLst/>
                <a:uLnTx/>
                <a:uFillTx/>
                <a:latin typeface="Calibri"/>
                <a:ea typeface="+mn-ea"/>
                <a:cs typeface="+mn-cs"/>
              </a:rPr>
              <a:t>Programming should educate girls about their rights and strengthen their self-confidence and communication skills.</a:t>
            </a:r>
          </a:p>
          <a:p>
            <a:pPr marL="742950" marR="0" lvl="1" indent="-285750" algn="l" defTabSz="914400" rtl="0" eaLnBrk="1" fontAlgn="auto" latinLnBrk="0" hangingPunct="1">
              <a:lnSpc>
                <a:spcPct val="100000"/>
              </a:lnSpc>
              <a:spcBef>
                <a:spcPts val="0"/>
              </a:spcBef>
              <a:spcAft>
                <a:spcPts val="600"/>
              </a:spcAft>
              <a:buClr>
                <a:srgbClr val="814974"/>
              </a:buClr>
              <a:buSzTx/>
              <a:buFont typeface="Wingdings" panose="05000000000000000000" pitchFamily="2" charset="2"/>
              <a:buChar char="ü"/>
              <a:tabLst/>
              <a:defRPr/>
            </a:pPr>
            <a:r>
              <a:rPr kumimoji="0" lang="en-US" sz="1700" b="0" i="0" u="none" strike="noStrike" kern="1200" cap="none" spc="0" normalizeH="0" baseline="0" noProof="0">
                <a:ln>
                  <a:noFill/>
                </a:ln>
                <a:solidFill>
                  <a:srgbClr val="515E68"/>
                </a:solidFill>
                <a:effectLst/>
                <a:uLnTx/>
                <a:uFillTx/>
                <a:latin typeface="Calibri"/>
                <a:ea typeface="+mn-ea"/>
                <a:cs typeface="+mn-cs"/>
              </a:rPr>
              <a:t>Programming must engage with girls’ gatekeepers (e.g. husbands and in-laws) and provide the practical supports that facilitate participation (e.g. childcare, transport, skills building opportunities or social protection support).</a:t>
            </a:r>
          </a:p>
          <a:p>
            <a:pPr marL="742950" marR="0" lvl="1" indent="-285750" algn="l" defTabSz="914400" rtl="0" eaLnBrk="1" fontAlgn="auto" latinLnBrk="0" hangingPunct="1">
              <a:lnSpc>
                <a:spcPct val="100000"/>
              </a:lnSpc>
              <a:spcBef>
                <a:spcPts val="0"/>
              </a:spcBef>
              <a:spcAft>
                <a:spcPts val="600"/>
              </a:spcAft>
              <a:buClr>
                <a:srgbClr val="814974"/>
              </a:buClr>
              <a:buSzTx/>
              <a:buFont typeface="Wingdings" panose="05000000000000000000" pitchFamily="2" charset="2"/>
              <a:buChar char="ü"/>
              <a:tabLst/>
              <a:defRPr/>
            </a:pPr>
            <a:r>
              <a:rPr kumimoji="0" lang="en-US" sz="1700" b="0" i="0" u="none" strike="noStrike" kern="1200" cap="none" spc="0" normalizeH="0" baseline="0" noProof="0">
                <a:ln>
                  <a:noFill/>
                </a:ln>
                <a:solidFill>
                  <a:srgbClr val="515E68"/>
                </a:solidFill>
                <a:effectLst/>
                <a:uLnTx/>
                <a:uFillTx/>
                <a:latin typeface="Calibri"/>
                <a:ea typeface="+mn-ea"/>
                <a:cs typeface="+mn-cs"/>
              </a:rPr>
              <a:t>Young wives need tailored pathways that support their access to school and/or income-generating opportunities. </a:t>
            </a:r>
            <a:endParaRPr kumimoji="0" lang="en-GB" sz="1700" b="0" i="0" u="none" strike="noStrike" kern="1200" cap="none" spc="0" normalizeH="0" baseline="0" noProof="0">
              <a:ln>
                <a:noFill/>
              </a:ln>
              <a:solidFill>
                <a:srgbClr val="515E68"/>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4D9961B6-BEE5-D972-7504-028E3C1D88DD}"/>
              </a:ext>
            </a:extLst>
          </p:cNvPr>
          <p:cNvSpPr/>
          <p:nvPr/>
        </p:nvSpPr>
        <p:spPr>
          <a:xfrm>
            <a:off x="8234655" y="4145938"/>
            <a:ext cx="3144546" cy="2442045"/>
          </a:xfrm>
          <a:prstGeom prst="rect">
            <a:avLst/>
          </a:prstGeom>
          <a:noFill/>
          <a:ln w="28575">
            <a:solidFill>
              <a:srgbClr val="81497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lumMod val="75000"/>
                    <a:lumOff val="25000"/>
                  </a:srgbClr>
                </a:solidFill>
                <a:effectLst/>
                <a:uLnTx/>
                <a:uFillTx/>
                <a:latin typeface="Calibri"/>
                <a:ea typeface="+mn-ea"/>
                <a:cs typeface="+mn-cs"/>
              </a:rPr>
              <a:t>Young wives who are experiencing violence need access to one-stop centres that provide health, legal, social protection and psycho-social support and referrals</a:t>
            </a:r>
            <a:r>
              <a:rPr kumimoji="0" lang="en-GB" sz="1600" b="0" i="0" u="none" strike="noStrike" kern="1200" cap="none" spc="0" normalizeH="0" baseline="0" noProof="0">
                <a:ln>
                  <a:noFill/>
                </a:ln>
                <a:solidFill>
                  <a:srgbClr val="000000">
                    <a:lumMod val="75000"/>
                    <a:lumOff val="25000"/>
                  </a:srgbClr>
                </a:solidFill>
                <a:effectLst/>
                <a:uLnTx/>
                <a:uFillTx/>
                <a:latin typeface="Calibri"/>
                <a:ea typeface="+mn-ea"/>
                <a:cs typeface="+mn-cs"/>
              </a:rPr>
              <a:t>, as well as psycho-emotional support from their parents--who need to be encouraged to stand up for their daughters’ rights to bodily integrity</a:t>
            </a: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B29ACA8A-6A70-5BD3-E7AA-8C3E5495A68E}"/>
              </a:ext>
            </a:extLst>
          </p:cNvPr>
          <p:cNvSpPr/>
          <p:nvPr/>
        </p:nvSpPr>
        <p:spPr>
          <a:xfrm>
            <a:off x="6820978" y="1082902"/>
            <a:ext cx="4558222" cy="2803298"/>
          </a:xfrm>
          <a:prstGeom prst="rect">
            <a:avLst/>
          </a:prstGeom>
          <a:solidFill>
            <a:srgbClr val="814974"/>
          </a:solidFill>
          <a:ln w="28575">
            <a:solidFill>
              <a:srgbClr val="81497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a:ea typeface="+mn-ea"/>
                <a:cs typeface="+mn-cs"/>
              </a:rPr>
              <a:t>Married girls need more support from their mother-in-law. </a:t>
            </a:r>
          </a:p>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0" i="0" u="none" strike="noStrike" kern="1200" cap="none" spc="0" normalizeH="0" baseline="0" noProof="0">
                <a:ln>
                  <a:noFill/>
                </a:ln>
                <a:solidFill>
                  <a:srgbClr val="FFFFFF"/>
                </a:solidFill>
                <a:effectLst/>
                <a:uLnTx/>
                <a:uFillTx/>
                <a:latin typeface="Calibri"/>
                <a:ea typeface="+mn-ea"/>
                <a:cs typeface="+mn-cs"/>
              </a:rPr>
              <a:t>Broader parenting education courses could be used to build knowledge of adolescent development among mothers (and mothers-in-law) – and to help women think through how they want their own daughters to be treated after marriage, and how this might affect how they themselves treat their daughters-in-law.</a:t>
            </a:r>
          </a:p>
        </p:txBody>
      </p:sp>
      <p:sp>
        <p:nvSpPr>
          <p:cNvPr id="14" name="Rectangle 13">
            <a:extLst>
              <a:ext uri="{FF2B5EF4-FFF2-40B4-BE49-F238E27FC236}">
                <a16:creationId xmlns:a16="http://schemas.microsoft.com/office/drawing/2014/main" id="{8F336466-764E-FD2B-8966-8858282EB1FF}"/>
              </a:ext>
            </a:extLst>
          </p:cNvPr>
          <p:cNvSpPr/>
          <p:nvPr/>
        </p:nvSpPr>
        <p:spPr>
          <a:xfrm>
            <a:off x="427692" y="4145939"/>
            <a:ext cx="7569434" cy="2442046"/>
          </a:xfrm>
          <a:prstGeom prst="rect">
            <a:avLst/>
          </a:prstGeom>
          <a:solidFill>
            <a:schemeClr val="accent2"/>
          </a:solidFill>
          <a:ln w="28575">
            <a:solidFill>
              <a:srgbClr val="81497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700" b="1" i="0" u="none" strike="noStrike" kern="1200" cap="none" spc="0" normalizeH="0" baseline="0" noProof="0">
                <a:ln>
                  <a:noFill/>
                </a:ln>
                <a:solidFill>
                  <a:srgbClr val="FFFFFF"/>
                </a:solidFill>
                <a:effectLst/>
                <a:uLnTx/>
                <a:uFillTx/>
                <a:latin typeface="Calibri"/>
                <a:ea typeface="+mn-ea"/>
                <a:cs typeface="+mn-cs"/>
              </a:rPr>
              <a:t>Young wives need to be supported to develop better communication and a stronger emotional relationship with their husbands through: </a:t>
            </a:r>
          </a:p>
          <a:p>
            <a:pPr marL="285750" marR="0" lvl="0" indent="-285750"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ü"/>
              <a:tabLst/>
              <a:defRPr/>
            </a:pPr>
            <a:r>
              <a:rPr kumimoji="0" lang="en-GB" sz="1600" b="1" i="0" u="none" strike="noStrike" kern="1200" cap="none" spc="0" normalizeH="0" baseline="0" noProof="0">
                <a:ln>
                  <a:noFill/>
                </a:ln>
                <a:solidFill>
                  <a:srgbClr val="FFFFFF"/>
                </a:solidFill>
                <a:effectLst/>
                <a:uLnTx/>
                <a:uFillTx/>
                <a:latin typeface="Calibri"/>
                <a:ea typeface="+mn-ea"/>
                <a:cs typeface="+mn-cs"/>
              </a:rPr>
              <a:t>Couples counselling </a:t>
            </a:r>
            <a:r>
              <a:rPr kumimoji="0" lang="en-GB" sz="1600" b="0" i="0" u="none" strike="noStrike" kern="1200" cap="none" spc="0" normalizeH="0" baseline="0" noProof="0">
                <a:ln>
                  <a:noFill/>
                </a:ln>
                <a:solidFill>
                  <a:srgbClr val="FFFFFF"/>
                </a:solidFill>
                <a:effectLst/>
                <a:uLnTx/>
                <a:uFillTx/>
                <a:latin typeface="Calibri"/>
                <a:ea typeface="+mn-ea"/>
                <a:cs typeface="+mn-cs"/>
              </a:rPr>
              <a:t>delivered during engagement or soon after marriage. </a:t>
            </a:r>
          </a:p>
          <a:p>
            <a:pPr marL="742950" marR="0" lvl="1" indent="-285750"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ü"/>
              <a:tabLst/>
              <a:defRPr/>
            </a:pPr>
            <a:r>
              <a:rPr kumimoji="0" lang="en-GB" sz="1600" b="0" i="0" u="none" strike="noStrike" kern="1200" cap="none" spc="0" normalizeH="0" baseline="0" noProof="0">
                <a:ln>
                  <a:noFill/>
                </a:ln>
                <a:solidFill>
                  <a:srgbClr val="FFFFFF"/>
                </a:solidFill>
                <a:effectLst/>
                <a:uLnTx/>
                <a:uFillTx/>
                <a:latin typeface="Calibri"/>
                <a:ea typeface="+mn-ea"/>
                <a:cs typeface="+mn-cs"/>
              </a:rPr>
              <a:t>Topics could include (1) active listening and communication styles; (2) interrogating gender norms and how they shape beliefs (e.g. about girls’ mobility); and (3) how to manage tensions and stress.</a:t>
            </a:r>
          </a:p>
          <a:p>
            <a:pPr marL="285750" marR="0" lvl="0" indent="-285750"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ü"/>
              <a:tabLst/>
              <a:defRPr/>
            </a:pPr>
            <a:r>
              <a:rPr kumimoji="0" lang="en-GB" sz="1600" b="0" i="0" u="none" strike="noStrike" kern="1200" cap="none" spc="0" normalizeH="0" baseline="0" noProof="0">
                <a:ln>
                  <a:noFill/>
                </a:ln>
                <a:solidFill>
                  <a:srgbClr val="FFFFFF"/>
                </a:solidFill>
                <a:effectLst/>
                <a:uLnTx/>
                <a:uFillTx/>
                <a:latin typeface="Calibri"/>
                <a:ea typeface="+mn-ea"/>
                <a:cs typeface="+mn-cs"/>
              </a:rPr>
              <a:t>Concomitant programming should be provided to new husbands, (e.g. through sports  groups or faith institutions), to allow them to explore </a:t>
            </a:r>
            <a:r>
              <a:rPr kumimoji="0" lang="en-GB" sz="1600" b="1" i="0" u="none" strike="noStrike" kern="1200" cap="none" spc="0" normalizeH="0" baseline="0" noProof="0">
                <a:ln>
                  <a:noFill/>
                </a:ln>
                <a:solidFill>
                  <a:srgbClr val="FFFFFF"/>
                </a:solidFill>
                <a:effectLst/>
                <a:uLnTx/>
                <a:uFillTx/>
                <a:latin typeface="Calibri"/>
                <a:ea typeface="+mn-ea"/>
                <a:cs typeface="+mn-cs"/>
              </a:rPr>
              <a:t>alternative masculinities </a:t>
            </a:r>
            <a:r>
              <a:rPr kumimoji="0" lang="en-GB" sz="1600" b="0" i="0" u="none" strike="noStrike" kern="1200" cap="none" spc="0" normalizeH="0" baseline="0" noProof="0">
                <a:ln>
                  <a:noFill/>
                </a:ln>
                <a:solidFill>
                  <a:srgbClr val="FFFFFF"/>
                </a:solidFill>
                <a:effectLst/>
                <a:uLnTx/>
                <a:uFillTx/>
                <a:latin typeface="Calibri"/>
                <a:ea typeface="+mn-ea"/>
                <a:cs typeface="+mn-cs"/>
              </a:rPr>
              <a:t>that do not revolve around control and violence. </a:t>
            </a:r>
          </a:p>
        </p:txBody>
      </p:sp>
      <p:pic>
        <p:nvPicPr>
          <p:cNvPr id="16" name="Picture 15" descr="A person wearing a veil and a veil&#10;&#10;Description automatically generated">
            <a:extLst>
              <a:ext uri="{FF2B5EF4-FFF2-40B4-BE49-F238E27FC236}">
                <a16:creationId xmlns:a16="http://schemas.microsoft.com/office/drawing/2014/main" id="{4952046A-7E46-EA30-7FDC-B534F9E79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4553" y="26001"/>
            <a:ext cx="1447448" cy="1686799"/>
          </a:xfrm>
          <a:prstGeom prst="rect">
            <a:avLst/>
          </a:prstGeom>
        </p:spPr>
      </p:pic>
    </p:spTree>
    <p:extLst>
      <p:ext uri="{BB962C8B-B14F-4D97-AF65-F5344CB8AC3E}">
        <p14:creationId xmlns:p14="http://schemas.microsoft.com/office/powerpoint/2010/main" val="130924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A84AD"/>
        </a:solidFill>
        <a:effectLst/>
      </p:bgPr>
    </p:bg>
    <p:spTree>
      <p:nvGrpSpPr>
        <p:cNvPr id="1" name="">
          <a:extLst>
            <a:ext uri="{FF2B5EF4-FFF2-40B4-BE49-F238E27FC236}">
              <a16:creationId xmlns:a16="http://schemas.microsoft.com/office/drawing/2014/main" id="{04B0DA73-8CB3-814B-ECC2-15A8F2F03BC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C87CD9B-D0A0-7FB7-504C-A90AD22D6B95}"/>
              </a:ext>
            </a:extLst>
          </p:cNvPr>
          <p:cNvPicPr>
            <a:picLocks noChangeAspect="1"/>
          </p:cNvPicPr>
          <p:nvPr/>
        </p:nvPicPr>
        <p:blipFill>
          <a:blip r:embed="rId2"/>
          <a:stretch>
            <a:fillRect/>
          </a:stretch>
        </p:blipFill>
        <p:spPr>
          <a:xfrm>
            <a:off x="0" y="920522"/>
            <a:ext cx="6096000" cy="6018976"/>
          </a:xfrm>
          <a:prstGeom prst="rect">
            <a:avLst/>
          </a:prstGeom>
        </p:spPr>
      </p:pic>
      <p:sp>
        <p:nvSpPr>
          <p:cNvPr id="2" name="Title 1">
            <a:extLst>
              <a:ext uri="{FF2B5EF4-FFF2-40B4-BE49-F238E27FC236}">
                <a16:creationId xmlns:a16="http://schemas.microsoft.com/office/drawing/2014/main" id="{0E51CDAD-0E48-FFE8-AA70-9905D4EE3206}"/>
              </a:ext>
            </a:extLst>
          </p:cNvPr>
          <p:cNvSpPr>
            <a:spLocks noGrp="1"/>
          </p:cNvSpPr>
          <p:nvPr>
            <p:ph type="title" idx="4294967295"/>
          </p:nvPr>
        </p:nvSpPr>
        <p:spPr>
          <a:xfrm>
            <a:off x="1441342" y="36257"/>
            <a:ext cx="10566400" cy="787400"/>
          </a:xfrm>
        </p:spPr>
        <p:txBody>
          <a:bodyPr>
            <a:normAutofit/>
          </a:bodyPr>
          <a:lstStyle/>
          <a:p>
            <a:r>
              <a:rPr lang="en-US" sz="4000">
                <a:solidFill>
                  <a:schemeClr val="bg1"/>
                </a:solidFill>
              </a:rPr>
              <a:t>Recommendations for the evidence base</a:t>
            </a:r>
            <a:endParaRPr lang="en-GB" sz="4000">
              <a:solidFill>
                <a:schemeClr val="bg1"/>
              </a:solidFill>
            </a:endParaRPr>
          </a:p>
        </p:txBody>
      </p:sp>
      <p:graphicFrame>
        <p:nvGraphicFramePr>
          <p:cNvPr id="4" name="Content Placeholder 4">
            <a:extLst>
              <a:ext uri="{FF2B5EF4-FFF2-40B4-BE49-F238E27FC236}">
                <a16:creationId xmlns:a16="http://schemas.microsoft.com/office/drawing/2014/main" id="{BBDFC221-E311-C26C-101E-EA3B235CCAE6}"/>
              </a:ext>
            </a:extLst>
          </p:cNvPr>
          <p:cNvGraphicFramePr>
            <a:graphicFrameLocks noGrp="1"/>
          </p:cNvGraphicFramePr>
          <p:nvPr>
            <p:ph sz="quarter" idx="4294967295"/>
          </p:nvPr>
        </p:nvGraphicFramePr>
        <p:xfrm>
          <a:off x="4943825" y="627318"/>
          <a:ext cx="6907212" cy="6194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5707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0C252-BF70-B340-A071-D5797308424F}"/>
              </a:ext>
            </a:extLst>
          </p:cNvPr>
          <p:cNvSpPr>
            <a:spLocks noGrp="1"/>
          </p:cNvSpPr>
          <p:nvPr>
            <p:ph type="title"/>
          </p:nvPr>
        </p:nvSpPr>
        <p:spPr>
          <a:xfrm>
            <a:off x="812802" y="147231"/>
            <a:ext cx="4820212" cy="788440"/>
          </a:xfrm>
        </p:spPr>
        <p:txBody>
          <a:bodyPr/>
          <a:lstStyle/>
          <a:p>
            <a:r>
              <a:rPr lang="en-US"/>
              <a:t>Contact Us</a:t>
            </a:r>
          </a:p>
        </p:txBody>
      </p:sp>
      <p:sp>
        <p:nvSpPr>
          <p:cNvPr id="3" name="Content Placeholder 2">
            <a:extLst>
              <a:ext uri="{FF2B5EF4-FFF2-40B4-BE49-F238E27FC236}">
                <a16:creationId xmlns:a16="http://schemas.microsoft.com/office/drawing/2014/main" id="{7B8B6587-D720-A540-87B9-4442875E33D7}"/>
              </a:ext>
            </a:extLst>
          </p:cNvPr>
          <p:cNvSpPr>
            <a:spLocks noGrp="1"/>
          </p:cNvSpPr>
          <p:nvPr>
            <p:ph sz="quarter" idx="10"/>
          </p:nvPr>
        </p:nvSpPr>
        <p:spPr>
          <a:xfrm>
            <a:off x="812802" y="1287089"/>
            <a:ext cx="3833284" cy="3920067"/>
          </a:xfrm>
        </p:spPr>
        <p:txBody>
          <a:bodyPr>
            <a:normAutofit lnSpcReduction="10000"/>
          </a:bodyPr>
          <a:lstStyle/>
          <a:p>
            <a:r>
              <a:rPr lang="en-US" sz="2667">
                <a:solidFill>
                  <a:schemeClr val="tx2">
                    <a:lumMod val="20000"/>
                    <a:lumOff val="80000"/>
                  </a:schemeClr>
                </a:solidFill>
              </a:rPr>
              <a:t>WEBSITE</a:t>
            </a:r>
          </a:p>
          <a:p>
            <a:r>
              <a:rPr lang="en-US" sz="2667" err="1"/>
              <a:t>www.gage.odi.org</a:t>
            </a:r>
            <a:r>
              <a:rPr lang="en-US" sz="2667"/>
              <a:t> </a:t>
            </a:r>
          </a:p>
          <a:p>
            <a:endParaRPr lang="en-US" sz="2667">
              <a:solidFill>
                <a:schemeClr val="tx2">
                  <a:lumMod val="20000"/>
                  <a:lumOff val="80000"/>
                </a:schemeClr>
              </a:solidFill>
            </a:endParaRPr>
          </a:p>
          <a:p>
            <a:r>
              <a:rPr lang="en-US" sz="2667">
                <a:solidFill>
                  <a:schemeClr val="tx2">
                    <a:lumMod val="20000"/>
                    <a:lumOff val="80000"/>
                  </a:schemeClr>
                </a:solidFill>
              </a:rPr>
              <a:t>TWITTER</a:t>
            </a:r>
          </a:p>
          <a:p>
            <a:r>
              <a:rPr lang="en-US" sz="2667"/>
              <a:t>@</a:t>
            </a:r>
            <a:r>
              <a:rPr lang="en-US" sz="2667" err="1"/>
              <a:t>GAGE_programme</a:t>
            </a:r>
            <a:r>
              <a:rPr lang="en-US" sz="2667"/>
              <a:t>   </a:t>
            </a:r>
          </a:p>
          <a:p>
            <a:endParaRPr lang="en-US" sz="2667"/>
          </a:p>
          <a:p>
            <a:r>
              <a:rPr lang="en-US" sz="2667">
                <a:solidFill>
                  <a:schemeClr val="tx2">
                    <a:lumMod val="20000"/>
                    <a:lumOff val="80000"/>
                  </a:schemeClr>
                </a:solidFill>
              </a:rPr>
              <a:t>FACEBOOK</a:t>
            </a:r>
          </a:p>
          <a:p>
            <a:r>
              <a:rPr lang="en-US" sz="2667" err="1"/>
              <a:t>GenderandAdolescence</a:t>
            </a:r>
            <a:endParaRPr lang="en-US" sz="2667"/>
          </a:p>
          <a:p>
            <a:endParaRPr lang="en-US" sz="2667"/>
          </a:p>
        </p:txBody>
      </p:sp>
      <p:sp>
        <p:nvSpPr>
          <p:cNvPr id="4" name="Content Placeholder 3">
            <a:extLst>
              <a:ext uri="{FF2B5EF4-FFF2-40B4-BE49-F238E27FC236}">
                <a16:creationId xmlns:a16="http://schemas.microsoft.com/office/drawing/2014/main" id="{3D9C4747-B1C2-1A46-9DE1-968B40F1EBE5}"/>
              </a:ext>
            </a:extLst>
          </p:cNvPr>
          <p:cNvSpPr>
            <a:spLocks noGrp="1"/>
          </p:cNvSpPr>
          <p:nvPr>
            <p:ph sz="quarter" idx="11"/>
          </p:nvPr>
        </p:nvSpPr>
        <p:spPr>
          <a:xfrm>
            <a:off x="5995776" y="1052812"/>
            <a:ext cx="5571371" cy="4154345"/>
          </a:xfrm>
        </p:spPr>
        <p:txBody>
          <a:bodyPr>
            <a:normAutofit fontScale="70000" lnSpcReduction="20000"/>
          </a:bodyPr>
          <a:lstStyle/>
          <a:p>
            <a:pPr algn="just">
              <a:lnSpc>
                <a:spcPct val="120000"/>
              </a:lnSpc>
            </a:pPr>
            <a:r>
              <a:rPr lang="en-GB" sz="5067"/>
              <a:t>About GAGE:</a:t>
            </a:r>
          </a:p>
          <a:p>
            <a:pPr marL="457178" indent="-457178">
              <a:lnSpc>
                <a:spcPct val="120000"/>
              </a:lnSpc>
              <a:buClr>
                <a:schemeClr val="bg1"/>
              </a:buClr>
              <a:buFont typeface="Wingdings" pitchFamily="2" charset="2"/>
              <a:buChar char="§"/>
            </a:pPr>
            <a:r>
              <a:rPr lang="en-GB"/>
              <a:t>Gender and Adolescence: Global Evidence (GAGE) is a decade-long (2016-2026) mixed-methods longitudinal research programme focused on what works to support adolescent girls’ and boys’ capabilities in the second decade of life and beyond.     </a:t>
            </a:r>
          </a:p>
          <a:p>
            <a:pPr marL="457178" indent="-457178">
              <a:lnSpc>
                <a:spcPct val="120000"/>
              </a:lnSpc>
              <a:buClr>
                <a:schemeClr val="accent6"/>
              </a:buClr>
              <a:buFont typeface="Wingdings" pitchFamily="2" charset="2"/>
              <a:buChar char="§"/>
            </a:pPr>
            <a:r>
              <a:rPr lang="en-GB"/>
              <a:t>We are following the lives of 20,000 adolescents in six focal countries in Africa, Asia and the Middle East.  </a:t>
            </a:r>
          </a:p>
          <a:p>
            <a:pPr>
              <a:lnSpc>
                <a:spcPct val="120000"/>
              </a:lnSpc>
            </a:pPr>
            <a:endParaRPr lang="en-US"/>
          </a:p>
        </p:txBody>
      </p:sp>
      <p:pic>
        <p:nvPicPr>
          <p:cNvPr id="5" name="Picture 4" descr="Image result for dfid logo in white">
            <a:extLst>
              <a:ext uri="{FF2B5EF4-FFF2-40B4-BE49-F238E27FC236}">
                <a16:creationId xmlns:a16="http://schemas.microsoft.com/office/drawing/2014/main" id="{ABE7DCE2-6294-8440-8EDA-29D7222003F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2800" y="5389033"/>
            <a:ext cx="1321736" cy="132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111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1835DE5-99D4-DCA1-5ECE-713F8446B6C6}"/>
              </a:ext>
            </a:extLst>
          </p:cNvPr>
          <p:cNvPicPr>
            <a:picLocks noChangeAspect="1"/>
          </p:cNvPicPr>
          <p:nvPr/>
        </p:nvPicPr>
        <p:blipFill>
          <a:blip r:embed="rId3"/>
          <a:srcRect l="3047" r="3047"/>
          <a:stretch/>
        </p:blipFill>
        <p:spPr>
          <a:xfrm>
            <a:off x="2522358" y="10"/>
            <a:ext cx="9669642" cy="6857990"/>
          </a:xfrm>
          <a:prstGeom prst="rect">
            <a:avLst/>
          </a:prstGeom>
        </p:spPr>
      </p:pic>
      <p:sp>
        <p:nvSpPr>
          <p:cNvPr id="16" name="Rectangle 1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21EC6B-9651-A02F-16BA-FCEEA8BF5845}"/>
              </a:ext>
            </a:extLst>
          </p:cNvPr>
          <p:cNvSpPr>
            <a:spLocks noGrp="1"/>
          </p:cNvSpPr>
          <p:nvPr>
            <p:ph type="ctrTitle"/>
          </p:nvPr>
        </p:nvSpPr>
        <p:spPr>
          <a:xfrm>
            <a:off x="952228" y="743447"/>
            <a:ext cx="3973385" cy="3692028"/>
          </a:xfrm>
          <a:noFill/>
        </p:spPr>
        <p:txBody>
          <a:bodyPr>
            <a:normAutofit/>
          </a:bodyPr>
          <a:lstStyle/>
          <a:p>
            <a:pPr algn="l"/>
            <a:r>
              <a:rPr lang="en-US" sz="4000">
                <a:solidFill>
                  <a:schemeClr val="bg1"/>
                </a:solidFill>
                <a:latin typeface="Montserrat" pitchFamily="2" charset="77"/>
                <a:cs typeface="Calibri Light"/>
              </a:rPr>
              <a:t>What’s known: Mental health consequences of early, child &amp; forced marriage</a:t>
            </a:r>
            <a:endParaRPr lang="en-US" sz="4000">
              <a:solidFill>
                <a:schemeClr val="bg1"/>
              </a:solidFill>
              <a:latin typeface="Montserrat" pitchFamily="2" charset="77"/>
            </a:endParaRPr>
          </a:p>
        </p:txBody>
      </p:sp>
      <p:sp>
        <p:nvSpPr>
          <p:cNvPr id="3" name="Subtitle 2">
            <a:extLst>
              <a:ext uri="{FF2B5EF4-FFF2-40B4-BE49-F238E27FC236}">
                <a16:creationId xmlns:a16="http://schemas.microsoft.com/office/drawing/2014/main" id="{C6C6B016-7052-9596-F3D0-3FD45873655B}"/>
              </a:ext>
            </a:extLst>
          </p:cNvPr>
          <p:cNvSpPr>
            <a:spLocks noGrp="1"/>
          </p:cNvSpPr>
          <p:nvPr>
            <p:ph type="subTitle" idx="1"/>
          </p:nvPr>
        </p:nvSpPr>
        <p:spPr>
          <a:xfrm>
            <a:off x="952229" y="4629234"/>
            <a:ext cx="3973386" cy="1485319"/>
          </a:xfrm>
          <a:noFill/>
        </p:spPr>
        <p:txBody>
          <a:bodyPr>
            <a:normAutofit/>
          </a:bodyPr>
          <a:lstStyle/>
          <a:p>
            <a:endParaRPr lang="en-US">
              <a:solidFill>
                <a:schemeClr val="bg1"/>
              </a:solidFill>
            </a:endParaRPr>
          </a:p>
          <a:p>
            <a:r>
              <a:rPr lang="en-US">
                <a:solidFill>
                  <a:schemeClr val="bg1"/>
                </a:solidFill>
                <a:latin typeface="Montserrat" pitchFamily="2" charset="77"/>
              </a:rPr>
              <a:t>Q&amp;A session</a:t>
            </a:r>
          </a:p>
        </p:txBody>
      </p:sp>
      <p:sp>
        <p:nvSpPr>
          <p:cNvPr id="5" name="TextBox 4">
            <a:extLst>
              <a:ext uri="{FF2B5EF4-FFF2-40B4-BE49-F238E27FC236}">
                <a16:creationId xmlns:a16="http://schemas.microsoft.com/office/drawing/2014/main" id="{17526900-2206-A954-DE2D-A657BB2F272D}"/>
              </a:ext>
            </a:extLst>
          </p:cNvPr>
          <p:cNvSpPr txBox="1"/>
          <p:nvPr/>
        </p:nvSpPr>
        <p:spPr>
          <a:xfrm>
            <a:off x="9326880" y="6400800"/>
            <a:ext cx="2862071"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©UNICEF, 2019 </a:t>
            </a:r>
          </a:p>
        </p:txBody>
      </p:sp>
    </p:spTree>
    <p:extLst>
      <p:ext uri="{BB962C8B-B14F-4D97-AF65-F5344CB8AC3E}">
        <p14:creationId xmlns:p14="http://schemas.microsoft.com/office/powerpoint/2010/main" val="1517864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4DE9A1-E92F-9017-C252-B4322700F8EC}"/>
              </a:ext>
            </a:extLst>
          </p:cNvPr>
          <p:cNvSpPr txBox="1"/>
          <p:nvPr/>
        </p:nvSpPr>
        <p:spPr>
          <a:xfrm>
            <a:off x="6838121" y="1108889"/>
            <a:ext cx="5353879" cy="5478423"/>
          </a:xfrm>
          <a:prstGeom prst="rect">
            <a:avLst/>
          </a:prstGeom>
          <a:noFill/>
        </p:spPr>
        <p:txBody>
          <a:bodyPr wrap="square" lIns="91440" tIns="45720" rIns="91440" bIns="45720" rtlCol="0" anchor="t">
            <a:spAutoFit/>
          </a:bodyPr>
          <a:lstStyle/>
          <a:p>
            <a:pPr algn="ctr"/>
            <a:r>
              <a:rPr lang="en-GB" sz="4000" b="1">
                <a:latin typeface="Montserrat"/>
              </a:rPr>
              <a:t>COMFORT BREAK AND QUESTION</a:t>
            </a:r>
          </a:p>
          <a:p>
            <a:pPr algn="ctr"/>
            <a:endParaRPr lang="en-GB" sz="2800" b="1">
              <a:latin typeface="Montserrat"/>
            </a:endParaRPr>
          </a:p>
          <a:p>
            <a:pPr algn="ctr"/>
            <a:r>
              <a:rPr lang="en-GB" sz="2800" b="1" i="0" u="none" strike="noStrike">
                <a:solidFill>
                  <a:srgbClr val="000000"/>
                </a:solidFill>
                <a:effectLst/>
                <a:latin typeface="Montserrat" panose="00000500000000000000" pitchFamily="2" charset="0"/>
              </a:rPr>
              <a:t>What stands out most to you from these studies ?</a:t>
            </a:r>
            <a:r>
              <a:rPr lang="en-GB" sz="2800" b="0" i="0">
                <a:solidFill>
                  <a:srgbClr val="000000"/>
                </a:solidFill>
                <a:effectLst/>
                <a:latin typeface="Montserrat" panose="00000500000000000000" pitchFamily="2" charset="0"/>
              </a:rPr>
              <a:t>​</a:t>
            </a:r>
            <a:endParaRPr lang="en-GB" sz="2800" b="1">
              <a:latin typeface="Montserrat"/>
            </a:endParaRPr>
          </a:p>
          <a:p>
            <a:pPr algn="ctr"/>
            <a:endParaRPr lang="en-GB" sz="2800" b="1">
              <a:latin typeface="Montserrat"/>
            </a:endParaRPr>
          </a:p>
          <a:p>
            <a:pPr algn="ctr"/>
            <a:r>
              <a:rPr lang="en-GB" sz="2800" b="1">
                <a:latin typeface="Montserrat"/>
              </a:rPr>
              <a:t>GO TO </a:t>
            </a:r>
            <a:r>
              <a:rPr lang="en-GB" sz="2800" b="1">
                <a:latin typeface="Montserrat"/>
                <a:hlinkClick r:id="rId3"/>
              </a:rPr>
              <a:t>WWW.MENTI.COM</a:t>
            </a:r>
            <a:r>
              <a:rPr lang="en-GB" sz="2800" b="1">
                <a:latin typeface="Montserrat"/>
              </a:rPr>
              <a:t> </a:t>
            </a:r>
          </a:p>
          <a:p>
            <a:pPr algn="ctr"/>
            <a:r>
              <a:rPr lang="en-GB" sz="2800" b="1">
                <a:latin typeface="Montserrat"/>
              </a:rPr>
              <a:t>ENTER CODE: 6571 6781</a:t>
            </a:r>
          </a:p>
          <a:p>
            <a:pPr algn="ctr"/>
            <a:r>
              <a:rPr lang="en-GB" sz="2800" b="1">
                <a:latin typeface="Montserrat"/>
              </a:rPr>
              <a:t> </a:t>
            </a:r>
            <a:endParaRPr lang="en-GB" sz="2800">
              <a:latin typeface="Montserrat" pitchFamily="2" charset="77"/>
            </a:endParaRPr>
          </a:p>
          <a:p>
            <a:pPr algn="ctr"/>
            <a:endParaRPr lang="en-GB" sz="2800">
              <a:latin typeface="Montserrat" pitchFamily="2" charset="77"/>
            </a:endParaRPr>
          </a:p>
          <a:p>
            <a:pPr algn="ctr"/>
            <a:endParaRPr lang="en-GB" sz="2800">
              <a:latin typeface="Montserrat" pitchFamily="2" charset="77"/>
            </a:endParaRPr>
          </a:p>
          <a:p>
            <a:pPr algn="ctr"/>
            <a:endParaRPr lang="en-GB">
              <a:latin typeface="Montserrat" pitchFamily="2" charset="77"/>
            </a:endParaRPr>
          </a:p>
        </p:txBody>
      </p:sp>
      <p:pic>
        <p:nvPicPr>
          <p:cNvPr id="4" name="Picture 3">
            <a:extLst>
              <a:ext uri="{FF2B5EF4-FFF2-40B4-BE49-F238E27FC236}">
                <a16:creationId xmlns:a16="http://schemas.microsoft.com/office/drawing/2014/main" id="{F51D8ABE-4073-83DE-F4DA-D71A918C331D}"/>
              </a:ext>
            </a:extLst>
          </p:cNvPr>
          <p:cNvPicPr>
            <a:picLocks noChangeAspect="1"/>
          </p:cNvPicPr>
          <p:nvPr/>
        </p:nvPicPr>
        <p:blipFill>
          <a:blip r:embed="rId4">
            <a:extLst>
              <a:ext uri="{837473B0-CC2E-450A-ABE3-18F120FF3D39}">
                <a1611:picAttrSrcUrl xmlns:a1611="http://schemas.microsoft.com/office/drawing/2016/11/main" r:id="rId5"/>
              </a:ext>
            </a:extLst>
          </a:blip>
          <a:srcRect/>
          <a:stretch/>
        </p:blipFill>
        <p:spPr>
          <a:xfrm>
            <a:off x="0" y="1375541"/>
            <a:ext cx="6838121" cy="4551148"/>
          </a:xfrm>
          <a:prstGeom prst="rect">
            <a:avLst/>
          </a:prstGeom>
        </p:spPr>
      </p:pic>
      <p:sp>
        <p:nvSpPr>
          <p:cNvPr id="6" name="AutoShape 11">
            <a:extLst>
              <a:ext uri="{FF2B5EF4-FFF2-40B4-BE49-F238E27FC236}">
                <a16:creationId xmlns:a16="http://schemas.microsoft.com/office/drawing/2014/main" id="{49B9E0B8-8DBE-D44F-74AF-3047CA097EF4}"/>
              </a:ext>
            </a:extLst>
          </p:cNvPr>
          <p:cNvSpPr/>
          <p:nvPr/>
        </p:nvSpPr>
        <p:spPr>
          <a:xfrm>
            <a:off x="11453890" y="868071"/>
            <a:ext cx="583282" cy="82684"/>
          </a:xfrm>
          <a:prstGeom prst="rect">
            <a:avLst/>
          </a:prstGeom>
          <a:solidFill>
            <a:schemeClr val="accent6"/>
          </a:solidFill>
        </p:spPr>
        <p:txBody>
          <a:bodyPr/>
          <a:lstStyle/>
          <a:p>
            <a:endParaRPr lang="en-GB"/>
          </a:p>
        </p:txBody>
      </p:sp>
    </p:spTree>
    <p:extLst>
      <p:ext uri="{BB962C8B-B14F-4D97-AF65-F5344CB8AC3E}">
        <p14:creationId xmlns:p14="http://schemas.microsoft.com/office/powerpoint/2010/main" val="24966946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1835DE5-99D4-DCA1-5ECE-713F8446B6C6}"/>
              </a:ext>
            </a:extLst>
          </p:cNvPr>
          <p:cNvPicPr>
            <a:picLocks noChangeAspect="1"/>
          </p:cNvPicPr>
          <p:nvPr/>
        </p:nvPicPr>
        <p:blipFill>
          <a:blip r:embed="rId3"/>
          <a:srcRect l="3047" r="3047"/>
          <a:stretch/>
        </p:blipFill>
        <p:spPr>
          <a:xfrm>
            <a:off x="2522358" y="10"/>
            <a:ext cx="9669642" cy="6857990"/>
          </a:xfrm>
          <a:prstGeom prst="rect">
            <a:avLst/>
          </a:prstGeom>
        </p:spPr>
      </p:pic>
      <p:sp>
        <p:nvSpPr>
          <p:cNvPr id="16" name="Rectangle 1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21EC6B-9651-A02F-16BA-FCEEA8BF5845}"/>
              </a:ext>
            </a:extLst>
          </p:cNvPr>
          <p:cNvSpPr>
            <a:spLocks noGrp="1"/>
          </p:cNvSpPr>
          <p:nvPr>
            <p:ph type="ctrTitle"/>
          </p:nvPr>
        </p:nvSpPr>
        <p:spPr>
          <a:xfrm>
            <a:off x="952228" y="743447"/>
            <a:ext cx="4640189" cy="3692028"/>
          </a:xfrm>
          <a:noFill/>
        </p:spPr>
        <p:txBody>
          <a:bodyPr>
            <a:normAutofit fontScale="90000"/>
          </a:bodyPr>
          <a:lstStyle/>
          <a:p>
            <a:pPr algn="l"/>
            <a:r>
              <a:rPr lang="en-US" sz="4000">
                <a:solidFill>
                  <a:schemeClr val="bg1"/>
                </a:solidFill>
                <a:latin typeface="Montserrat" pitchFamily="2" charset="77"/>
                <a:cs typeface="Calibri Light"/>
              </a:rPr>
              <a:t>What’s Working: Examples of </a:t>
            </a:r>
            <a:r>
              <a:rPr lang="en-US" sz="4000" err="1">
                <a:solidFill>
                  <a:schemeClr val="bg1"/>
                </a:solidFill>
                <a:latin typeface="Montserrat" pitchFamily="2" charset="77"/>
                <a:cs typeface="Calibri Light"/>
              </a:rPr>
              <a:t>programmes</a:t>
            </a:r>
            <a:r>
              <a:rPr lang="en-US" sz="4000">
                <a:solidFill>
                  <a:schemeClr val="bg1"/>
                </a:solidFill>
                <a:latin typeface="Montserrat" pitchFamily="2" charset="77"/>
                <a:cs typeface="Calibri Light"/>
              </a:rPr>
              <a:t> addressing mental health needs across contexts </a:t>
            </a:r>
            <a:endParaRPr lang="en-US" sz="4000">
              <a:solidFill>
                <a:schemeClr val="bg1"/>
              </a:solidFill>
              <a:latin typeface="Montserrat" pitchFamily="2" charset="77"/>
            </a:endParaRPr>
          </a:p>
        </p:txBody>
      </p:sp>
      <p:sp>
        <p:nvSpPr>
          <p:cNvPr id="3" name="Subtitle 2">
            <a:extLst>
              <a:ext uri="{FF2B5EF4-FFF2-40B4-BE49-F238E27FC236}">
                <a16:creationId xmlns:a16="http://schemas.microsoft.com/office/drawing/2014/main" id="{C6C6B016-7052-9596-F3D0-3FD45873655B}"/>
              </a:ext>
            </a:extLst>
          </p:cNvPr>
          <p:cNvSpPr>
            <a:spLocks noGrp="1"/>
          </p:cNvSpPr>
          <p:nvPr>
            <p:ph type="subTitle" idx="1"/>
          </p:nvPr>
        </p:nvSpPr>
        <p:spPr>
          <a:xfrm>
            <a:off x="952229" y="4629234"/>
            <a:ext cx="3973386" cy="1485319"/>
          </a:xfrm>
          <a:noFill/>
        </p:spPr>
        <p:txBody>
          <a:bodyPr>
            <a:normAutofit/>
          </a:bodyPr>
          <a:lstStyle/>
          <a:p>
            <a:pPr algn="l"/>
            <a:endParaRPr lang="en-US">
              <a:solidFill>
                <a:schemeClr val="bg1"/>
              </a:solidFill>
            </a:endParaRPr>
          </a:p>
        </p:txBody>
      </p:sp>
      <p:sp>
        <p:nvSpPr>
          <p:cNvPr id="5" name="TextBox 4">
            <a:extLst>
              <a:ext uri="{FF2B5EF4-FFF2-40B4-BE49-F238E27FC236}">
                <a16:creationId xmlns:a16="http://schemas.microsoft.com/office/drawing/2014/main" id="{17526900-2206-A954-DE2D-A657BB2F272D}"/>
              </a:ext>
            </a:extLst>
          </p:cNvPr>
          <p:cNvSpPr txBox="1"/>
          <p:nvPr/>
        </p:nvSpPr>
        <p:spPr>
          <a:xfrm>
            <a:off x="9326880" y="6400800"/>
            <a:ext cx="2862071" cy="369332"/>
          </a:xfrm>
          <a:prstGeom prst="rect">
            <a:avLst/>
          </a:prstGeom>
          <a:noFill/>
        </p:spPr>
        <p:txBody>
          <a:bodyPr wrap="square" rtlCol="0">
            <a:spAutoFit/>
          </a:bodyPr>
          <a:lstStyle/>
          <a:p>
            <a:pPr algn="r"/>
            <a:r>
              <a:rPr lang="en-GB">
                <a:solidFill>
                  <a:schemeClr val="bg1"/>
                </a:solidFill>
              </a:rPr>
              <a:t>©UNICEF, 2019 </a:t>
            </a:r>
          </a:p>
        </p:txBody>
      </p:sp>
    </p:spTree>
    <p:extLst>
      <p:ext uri="{BB962C8B-B14F-4D97-AF65-F5344CB8AC3E}">
        <p14:creationId xmlns:p14="http://schemas.microsoft.com/office/powerpoint/2010/main" val="314600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A19E3-3F30-6D9F-D41E-9C62FFA20D6F}"/>
              </a:ext>
            </a:extLst>
          </p:cNvPr>
          <p:cNvSpPr>
            <a:spLocks noGrp="1"/>
          </p:cNvSpPr>
          <p:nvPr>
            <p:ph type="title"/>
          </p:nvPr>
        </p:nvSpPr>
        <p:spPr/>
        <p:txBody>
          <a:bodyPr/>
          <a:lstStyle/>
          <a:p>
            <a:r>
              <a:rPr lang="en-US">
                <a:latin typeface="Montserrat" pitchFamily="2" charset="77"/>
              </a:rPr>
              <a:t>Speakers</a:t>
            </a:r>
          </a:p>
        </p:txBody>
      </p:sp>
      <p:graphicFrame>
        <p:nvGraphicFramePr>
          <p:cNvPr id="4" name="Content Placeholder 3">
            <a:extLst>
              <a:ext uri="{FF2B5EF4-FFF2-40B4-BE49-F238E27FC236}">
                <a16:creationId xmlns:a16="http://schemas.microsoft.com/office/drawing/2014/main" id="{EDF63498-F424-315B-1F06-04E77EA98483}"/>
              </a:ext>
            </a:extLst>
          </p:cNvPr>
          <p:cNvGraphicFramePr>
            <a:graphicFrameLocks noGrp="1"/>
          </p:cNvGraphicFramePr>
          <p:nvPr>
            <p:ph idx="1"/>
            <p:extLst>
              <p:ext uri="{D42A27DB-BD31-4B8C-83A1-F6EECF244321}">
                <p14:modId xmlns:p14="http://schemas.microsoft.com/office/powerpoint/2010/main" val="3510200078"/>
              </p:ext>
            </p:extLst>
          </p:nvPr>
        </p:nvGraphicFramePr>
        <p:xfrm>
          <a:off x="2443480" y="1690688"/>
          <a:ext cx="7086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0D30C2D2-AEDA-8D5A-D484-538636FE5D09}"/>
              </a:ext>
            </a:extLst>
          </p:cNvPr>
          <p:cNvPicPr>
            <a:picLocks noChangeAspect="1"/>
          </p:cNvPicPr>
          <p:nvPr/>
        </p:nvPicPr>
        <p:blipFill rotWithShape="1">
          <a:blip r:embed="rId8"/>
          <a:srcRect l="8673" r="11373" b="45541"/>
          <a:stretch/>
        </p:blipFill>
        <p:spPr>
          <a:xfrm>
            <a:off x="3195319" y="2633788"/>
            <a:ext cx="1818640" cy="1768496"/>
          </a:xfrm>
          <a:prstGeom prst="ellipse">
            <a:avLst/>
          </a:prstGeom>
          <a:ln w="63500" cap="rnd">
            <a:noFill/>
          </a:ln>
          <a:effectLst/>
        </p:spPr>
      </p:pic>
      <p:pic>
        <p:nvPicPr>
          <p:cNvPr id="9" name="Picture 8" descr="A person with long brown hair&#10;&#10;Description automatically generated">
            <a:extLst>
              <a:ext uri="{FF2B5EF4-FFF2-40B4-BE49-F238E27FC236}">
                <a16:creationId xmlns:a16="http://schemas.microsoft.com/office/drawing/2014/main" id="{BE595777-66AF-E245-33F4-2DCDE8717809}"/>
              </a:ext>
            </a:extLst>
          </p:cNvPr>
          <p:cNvPicPr>
            <a:picLocks noChangeAspect="1"/>
          </p:cNvPicPr>
          <p:nvPr/>
        </p:nvPicPr>
        <p:blipFill rotWithShape="1">
          <a:blip r:embed="rId9"/>
          <a:srcRect l="621" t="2197" r="14370" b="27263"/>
          <a:stretch/>
        </p:blipFill>
        <p:spPr>
          <a:xfrm>
            <a:off x="6908799" y="2633788"/>
            <a:ext cx="1820977" cy="1850026"/>
          </a:xfrm>
          <a:prstGeom prst="ellipse">
            <a:avLst/>
          </a:prstGeom>
          <a:ln w="63500" cap="rnd">
            <a:no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1973680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A19E3-3F30-6D9F-D41E-9C62FFA20D6F}"/>
              </a:ext>
            </a:extLst>
          </p:cNvPr>
          <p:cNvSpPr>
            <a:spLocks noGrp="1"/>
          </p:cNvSpPr>
          <p:nvPr>
            <p:ph type="title"/>
          </p:nvPr>
        </p:nvSpPr>
        <p:spPr/>
        <p:txBody>
          <a:bodyPr/>
          <a:lstStyle/>
          <a:p>
            <a:r>
              <a:rPr lang="en-US">
                <a:latin typeface="Montserrat" pitchFamily="2" charset="77"/>
              </a:rPr>
              <a:t>Order of events</a:t>
            </a:r>
          </a:p>
        </p:txBody>
      </p:sp>
      <p:graphicFrame>
        <p:nvGraphicFramePr>
          <p:cNvPr id="4" name="Content Placeholder 3">
            <a:extLst>
              <a:ext uri="{FF2B5EF4-FFF2-40B4-BE49-F238E27FC236}">
                <a16:creationId xmlns:a16="http://schemas.microsoft.com/office/drawing/2014/main" id="{EDF63498-F424-315B-1F06-04E77EA98483}"/>
              </a:ext>
            </a:extLst>
          </p:cNvPr>
          <p:cNvGraphicFramePr>
            <a:graphicFrameLocks noGrp="1"/>
          </p:cNvGraphicFramePr>
          <p:nvPr>
            <p:ph idx="1"/>
            <p:extLst>
              <p:ext uri="{D42A27DB-BD31-4B8C-83A1-F6EECF244321}">
                <p14:modId xmlns:p14="http://schemas.microsoft.com/office/powerpoint/2010/main" val="120086508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21417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D6F44-B57E-9EA2-1AF0-08762C69ACDD}"/>
              </a:ext>
            </a:extLst>
          </p:cNvPr>
          <p:cNvSpPr>
            <a:spLocks noGrp="1"/>
          </p:cNvSpPr>
          <p:nvPr>
            <p:ph type="title"/>
          </p:nvPr>
        </p:nvSpPr>
        <p:spPr>
          <a:xfrm>
            <a:off x="1780420" y="1741715"/>
            <a:ext cx="5852280" cy="1687287"/>
          </a:xfrm>
        </p:spPr>
        <p:txBody>
          <a:bodyPr>
            <a:normAutofit fontScale="90000"/>
          </a:bodyPr>
          <a:lstStyle/>
          <a:p>
            <a:br>
              <a:rPr lang="en-NG" sz="2800">
                <a:solidFill>
                  <a:schemeClr val="accent5">
                    <a:lumMod val="60000"/>
                    <a:lumOff val="40000"/>
                  </a:schemeClr>
                </a:solidFill>
                <a:latin typeface="Comic Sans MS" panose="030F0902030302020204" pitchFamily="66" charset="0"/>
              </a:rPr>
            </a:br>
            <a:br>
              <a:rPr lang="en-NG" sz="2800">
                <a:solidFill>
                  <a:schemeClr val="accent5">
                    <a:lumMod val="60000"/>
                    <a:lumOff val="40000"/>
                  </a:schemeClr>
                </a:solidFill>
                <a:latin typeface="Comic Sans MS" panose="030F0902030302020204" pitchFamily="66" charset="0"/>
              </a:rPr>
            </a:br>
            <a:r>
              <a:rPr lang="en-NG" sz="2800">
                <a:solidFill>
                  <a:srgbClr val="AE4C90"/>
                </a:solidFill>
                <a:latin typeface="Comic Sans MS" panose="030F0902030302020204" pitchFamily="66" charset="0"/>
              </a:rPr>
              <a:t>Olubukola Omobowale</a:t>
            </a:r>
            <a:br>
              <a:rPr lang="en-NG" sz="2800">
                <a:solidFill>
                  <a:srgbClr val="AE4C90"/>
                </a:solidFill>
                <a:latin typeface="Comic Sans MS" panose="030F0902030302020204" pitchFamily="66" charset="0"/>
              </a:rPr>
            </a:br>
            <a:r>
              <a:rPr lang="en-NG" sz="2200">
                <a:solidFill>
                  <a:srgbClr val="AE4C90"/>
                </a:solidFill>
                <a:latin typeface="Comic Sans MS" panose="030F0902030302020204" pitchFamily="66" charset="0"/>
              </a:rPr>
              <a:t>MBBS, MPH, FWACP</a:t>
            </a:r>
            <a:endParaRPr lang="en-GB" sz="2200" b="0">
              <a:solidFill>
                <a:srgbClr val="AE4C90"/>
              </a:solidFill>
            </a:endParaRPr>
          </a:p>
        </p:txBody>
      </p:sp>
      <p:sp>
        <p:nvSpPr>
          <p:cNvPr id="3" name="Text Placeholder 2">
            <a:extLst>
              <a:ext uri="{FF2B5EF4-FFF2-40B4-BE49-F238E27FC236}">
                <a16:creationId xmlns:a16="http://schemas.microsoft.com/office/drawing/2014/main" id="{64C5A9DD-E1A3-09D5-92A9-E79667CAB8A8}"/>
              </a:ext>
            </a:extLst>
          </p:cNvPr>
          <p:cNvSpPr>
            <a:spLocks noGrp="1"/>
          </p:cNvSpPr>
          <p:nvPr>
            <p:ph type="body" idx="1"/>
          </p:nvPr>
        </p:nvSpPr>
        <p:spPr>
          <a:xfrm>
            <a:off x="2002971" y="137125"/>
            <a:ext cx="5495120" cy="2159761"/>
          </a:xfrm>
        </p:spPr>
        <p:txBody>
          <a:bodyPr>
            <a:noAutofit/>
          </a:bodyPr>
          <a:lstStyle/>
          <a:p>
            <a:r>
              <a:rPr lang="en-NG" sz="2400">
                <a:solidFill>
                  <a:schemeClr val="bg1"/>
                </a:solidFill>
                <a:latin typeface="Comic Sans MS" panose="030F0902030302020204" pitchFamily="66" charset="0"/>
              </a:rPr>
              <a:t>ENDING CHILD MARRIAGE IN NIGERIA THROUGH COMMUNITY-LED MEDIA SERIES </a:t>
            </a:r>
            <a:br>
              <a:rPr lang="en-NG" sz="2400">
                <a:solidFill>
                  <a:schemeClr val="bg1"/>
                </a:solidFill>
                <a:latin typeface="Comic Sans MS" panose="030F0902030302020204" pitchFamily="66" charset="0"/>
              </a:rPr>
            </a:br>
            <a:r>
              <a:rPr lang="en-NG" sz="2400">
                <a:solidFill>
                  <a:schemeClr val="bg1"/>
                </a:solidFill>
                <a:latin typeface="Comic Sans MS" panose="030F0902030302020204" pitchFamily="66" charset="0"/>
              </a:rPr>
              <a:t>(ENCASE PROJECT)</a:t>
            </a:r>
            <a:endParaRPr lang="en-GB" sz="2400" b="1">
              <a:solidFill>
                <a:schemeClr val="bg1"/>
              </a:solidFill>
              <a:latin typeface="Comic Sans MS" panose="030F0902030302020204" pitchFamily="66" charset="0"/>
            </a:endParaRPr>
          </a:p>
        </p:txBody>
      </p:sp>
      <p:pic>
        <p:nvPicPr>
          <p:cNvPr id="4" name="Picture 3">
            <a:extLst>
              <a:ext uri="{FF2B5EF4-FFF2-40B4-BE49-F238E27FC236}">
                <a16:creationId xmlns:a16="http://schemas.microsoft.com/office/drawing/2014/main" id="{BFD23B20-5246-1F01-3A09-C0C0A69F7DE1}"/>
              </a:ext>
            </a:extLst>
          </p:cNvPr>
          <p:cNvPicPr>
            <a:picLocks noChangeAspect="1"/>
          </p:cNvPicPr>
          <p:nvPr/>
        </p:nvPicPr>
        <p:blipFill>
          <a:blip r:embed="rId3"/>
          <a:stretch>
            <a:fillRect/>
          </a:stretch>
        </p:blipFill>
        <p:spPr>
          <a:xfrm>
            <a:off x="1524000" y="5956299"/>
            <a:ext cx="1620132" cy="698500"/>
          </a:xfrm>
          <a:prstGeom prst="rect">
            <a:avLst/>
          </a:prstGeom>
        </p:spPr>
      </p:pic>
      <p:pic>
        <p:nvPicPr>
          <p:cNvPr id="5" name="Picture 2">
            <a:extLst>
              <a:ext uri="{FF2B5EF4-FFF2-40B4-BE49-F238E27FC236}">
                <a16:creationId xmlns:a16="http://schemas.microsoft.com/office/drawing/2014/main" id="{3B68A39A-7358-650A-5EE0-E886D2D77D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5197" y="5902921"/>
            <a:ext cx="2240668" cy="8179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OMUI - College of Medicine University of Ibadan - YouTube">
            <a:extLst>
              <a:ext uri="{FF2B5EF4-FFF2-40B4-BE49-F238E27FC236}">
                <a16:creationId xmlns:a16="http://schemas.microsoft.com/office/drawing/2014/main" id="{13C15A29-4472-1D05-EB0D-470B37EEB71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6864" y="5562600"/>
            <a:ext cx="1354536" cy="1295400"/>
          </a:xfrm>
          <a:prstGeom prst="rect">
            <a:avLst/>
          </a:prstGeom>
          <a:noFill/>
          <a:ln>
            <a:noFill/>
          </a:ln>
        </p:spPr>
      </p:pic>
      <p:pic>
        <p:nvPicPr>
          <p:cNvPr id="7" name="Picture 6" descr="Logo, company name&#10;&#10;Description automatically generated">
            <a:extLst>
              <a:ext uri="{FF2B5EF4-FFF2-40B4-BE49-F238E27FC236}">
                <a16:creationId xmlns:a16="http://schemas.microsoft.com/office/drawing/2014/main" id="{2EE905F8-26E7-1D15-7638-0A58E9F9F2E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72400" y="5733066"/>
            <a:ext cx="2535587" cy="981460"/>
          </a:xfrm>
          <a:prstGeom prst="rect">
            <a:avLst/>
          </a:prstGeom>
          <a:noFill/>
          <a:ln>
            <a:noFill/>
          </a:ln>
        </p:spPr>
      </p:pic>
      <p:pic>
        <p:nvPicPr>
          <p:cNvPr id="9" name="Picture 8">
            <a:extLst>
              <a:ext uri="{FF2B5EF4-FFF2-40B4-BE49-F238E27FC236}">
                <a16:creationId xmlns:a16="http://schemas.microsoft.com/office/drawing/2014/main" id="{F9F1ADF3-413D-5772-6C49-9A6250D96A51}"/>
              </a:ext>
            </a:extLst>
          </p:cNvPr>
          <p:cNvPicPr>
            <a:picLocks noChangeAspect="1"/>
          </p:cNvPicPr>
          <p:nvPr/>
        </p:nvPicPr>
        <p:blipFill>
          <a:blip r:embed="rId7"/>
          <a:stretch>
            <a:fillRect/>
          </a:stretch>
        </p:blipFill>
        <p:spPr>
          <a:xfrm rot="514465">
            <a:off x="7683113" y="2111851"/>
            <a:ext cx="2714156" cy="2685420"/>
          </a:xfrm>
          <a:prstGeom prst="rect">
            <a:avLst/>
          </a:prstGeom>
        </p:spPr>
      </p:pic>
    </p:spTree>
    <p:extLst>
      <p:ext uri="{BB962C8B-B14F-4D97-AF65-F5344CB8AC3E}">
        <p14:creationId xmlns:p14="http://schemas.microsoft.com/office/powerpoint/2010/main" val="65694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3372994" y="3431381"/>
            <a:ext cx="5835249" cy="0"/>
          </a:xfrm>
          <a:prstGeom prst="line">
            <a:avLst/>
          </a:prstGeom>
          <a:ln w="9525"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NG" sz="7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Freeform 9"/>
          <p:cNvSpPr/>
          <p:nvPr/>
        </p:nvSpPr>
        <p:spPr>
          <a:xfrm>
            <a:off x="3951256" y="2480965"/>
            <a:ext cx="1168922" cy="894580"/>
          </a:xfrm>
          <a:custGeom>
            <a:avLst/>
            <a:gdLst/>
            <a:ahLst/>
            <a:cxnLst/>
            <a:rect l="l" t="t" r="r" b="b"/>
            <a:pathLst>
              <a:path w="1190075" h="1111177">
                <a:moveTo>
                  <a:pt x="0" y="0"/>
                </a:moveTo>
                <a:lnTo>
                  <a:pt x="1190074" y="0"/>
                </a:lnTo>
                <a:lnTo>
                  <a:pt x="1190074" y="1111178"/>
                </a:lnTo>
                <a:lnTo>
                  <a:pt x="0" y="1111178"/>
                </a:lnTo>
                <a:lnTo>
                  <a:pt x="0" y="0"/>
                </a:lnTo>
                <a:close/>
              </a:path>
            </a:pathLst>
          </a:custGeom>
          <a:blipFill>
            <a:blip r:embed="rId3"/>
            <a:stretch>
              <a:fillRect t="-3682" b="-3682"/>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NG" sz="7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Freeform 10"/>
          <p:cNvSpPr/>
          <p:nvPr/>
        </p:nvSpPr>
        <p:spPr>
          <a:xfrm>
            <a:off x="5565517" y="2765205"/>
            <a:ext cx="1414658" cy="507956"/>
          </a:xfrm>
          <a:custGeom>
            <a:avLst/>
            <a:gdLst/>
            <a:ahLst/>
            <a:cxnLst/>
            <a:rect l="l" t="t" r="r" b="b"/>
            <a:pathLst>
              <a:path w="2829315" h="1015912">
                <a:moveTo>
                  <a:pt x="0" y="0"/>
                </a:moveTo>
                <a:lnTo>
                  <a:pt x="2829315" y="0"/>
                </a:lnTo>
                <a:lnTo>
                  <a:pt x="2829315" y="1015912"/>
                </a:lnTo>
                <a:lnTo>
                  <a:pt x="0" y="101591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NG" sz="7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3"/>
          <p:cNvSpPr/>
          <p:nvPr/>
        </p:nvSpPr>
        <p:spPr>
          <a:xfrm>
            <a:off x="4493373" y="1558831"/>
            <a:ext cx="1979714" cy="859518"/>
          </a:xfrm>
          <a:custGeom>
            <a:avLst/>
            <a:gdLst/>
            <a:ahLst/>
            <a:cxnLst/>
            <a:rect l="l" t="t" r="r" b="b"/>
            <a:pathLst>
              <a:path w="1633084" h="1719036">
                <a:moveTo>
                  <a:pt x="0" y="0"/>
                </a:moveTo>
                <a:lnTo>
                  <a:pt x="1633084" y="0"/>
                </a:lnTo>
                <a:lnTo>
                  <a:pt x="1633084" y="1719035"/>
                </a:lnTo>
                <a:lnTo>
                  <a:pt x="0" y="171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NG" sz="7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Freeform 14"/>
          <p:cNvSpPr/>
          <p:nvPr/>
        </p:nvSpPr>
        <p:spPr>
          <a:xfrm>
            <a:off x="4314888" y="3845362"/>
            <a:ext cx="465229" cy="956768"/>
          </a:xfrm>
          <a:custGeom>
            <a:avLst/>
            <a:gdLst/>
            <a:ahLst/>
            <a:cxnLst/>
            <a:rect l="l" t="t" r="r" b="b"/>
            <a:pathLst>
              <a:path w="930457" h="1913535">
                <a:moveTo>
                  <a:pt x="0" y="0"/>
                </a:moveTo>
                <a:lnTo>
                  <a:pt x="930457" y="0"/>
                </a:lnTo>
                <a:lnTo>
                  <a:pt x="930457" y="1913535"/>
                </a:lnTo>
                <a:lnTo>
                  <a:pt x="0" y="19135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NG" sz="7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Freeform 15"/>
          <p:cNvSpPr/>
          <p:nvPr/>
        </p:nvSpPr>
        <p:spPr>
          <a:xfrm>
            <a:off x="4070065" y="3600882"/>
            <a:ext cx="1012620" cy="1012620"/>
          </a:xfrm>
          <a:custGeom>
            <a:avLst/>
            <a:gdLst/>
            <a:ahLst/>
            <a:cxnLst/>
            <a:rect l="l" t="t" r="r" b="b"/>
            <a:pathLst>
              <a:path w="2025240" h="2025240">
                <a:moveTo>
                  <a:pt x="0" y="0"/>
                </a:moveTo>
                <a:lnTo>
                  <a:pt x="2025241" y="0"/>
                </a:lnTo>
                <a:lnTo>
                  <a:pt x="2025241" y="2025240"/>
                </a:lnTo>
                <a:lnTo>
                  <a:pt x="0" y="20252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NG" sz="7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Freeform 16"/>
          <p:cNvSpPr/>
          <p:nvPr/>
        </p:nvSpPr>
        <p:spPr>
          <a:xfrm>
            <a:off x="5271576" y="3589980"/>
            <a:ext cx="1012620" cy="1012620"/>
          </a:xfrm>
          <a:custGeom>
            <a:avLst/>
            <a:gdLst/>
            <a:ahLst/>
            <a:cxnLst/>
            <a:rect l="l" t="t" r="r" b="b"/>
            <a:pathLst>
              <a:path w="2025240" h="2025240">
                <a:moveTo>
                  <a:pt x="0" y="0"/>
                </a:moveTo>
                <a:lnTo>
                  <a:pt x="2025240" y="0"/>
                </a:lnTo>
                <a:lnTo>
                  <a:pt x="2025240" y="2025240"/>
                </a:lnTo>
                <a:lnTo>
                  <a:pt x="0" y="20252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NG" sz="7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Freeform 17"/>
          <p:cNvSpPr/>
          <p:nvPr/>
        </p:nvSpPr>
        <p:spPr>
          <a:xfrm>
            <a:off x="6557663" y="3582516"/>
            <a:ext cx="1012620" cy="1012620"/>
          </a:xfrm>
          <a:custGeom>
            <a:avLst/>
            <a:gdLst/>
            <a:ahLst/>
            <a:cxnLst/>
            <a:rect l="l" t="t" r="r" b="b"/>
            <a:pathLst>
              <a:path w="2025240" h="2025240">
                <a:moveTo>
                  <a:pt x="0" y="0"/>
                </a:moveTo>
                <a:lnTo>
                  <a:pt x="2025240" y="0"/>
                </a:lnTo>
                <a:lnTo>
                  <a:pt x="2025240" y="2025240"/>
                </a:lnTo>
                <a:lnTo>
                  <a:pt x="0" y="20252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NG" sz="7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Freeform 18"/>
          <p:cNvSpPr/>
          <p:nvPr/>
        </p:nvSpPr>
        <p:spPr>
          <a:xfrm>
            <a:off x="7853085" y="3572991"/>
            <a:ext cx="1012620" cy="1012620"/>
          </a:xfrm>
          <a:custGeom>
            <a:avLst/>
            <a:gdLst/>
            <a:ahLst/>
            <a:cxnLst/>
            <a:rect l="l" t="t" r="r" b="b"/>
            <a:pathLst>
              <a:path w="2025240" h="2025240">
                <a:moveTo>
                  <a:pt x="0" y="0"/>
                </a:moveTo>
                <a:lnTo>
                  <a:pt x="2025240" y="0"/>
                </a:lnTo>
                <a:lnTo>
                  <a:pt x="2025240" y="2025240"/>
                </a:lnTo>
                <a:lnTo>
                  <a:pt x="0" y="20252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NG" sz="7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Freeform 19"/>
          <p:cNvSpPr/>
          <p:nvPr/>
        </p:nvSpPr>
        <p:spPr>
          <a:xfrm>
            <a:off x="5625028" y="3824229"/>
            <a:ext cx="330528" cy="641802"/>
          </a:xfrm>
          <a:custGeom>
            <a:avLst/>
            <a:gdLst/>
            <a:ahLst/>
            <a:cxnLst/>
            <a:rect l="l" t="t" r="r" b="b"/>
            <a:pathLst>
              <a:path w="661056" h="1283604">
                <a:moveTo>
                  <a:pt x="0" y="0"/>
                </a:moveTo>
                <a:lnTo>
                  <a:pt x="661056" y="0"/>
                </a:lnTo>
                <a:lnTo>
                  <a:pt x="661056" y="1283604"/>
                </a:lnTo>
                <a:lnTo>
                  <a:pt x="0" y="12836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NG" sz="7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Freeform 20"/>
          <p:cNvSpPr/>
          <p:nvPr/>
        </p:nvSpPr>
        <p:spPr>
          <a:xfrm>
            <a:off x="6762450" y="3774331"/>
            <a:ext cx="652652" cy="628993"/>
          </a:xfrm>
          <a:custGeom>
            <a:avLst/>
            <a:gdLst/>
            <a:ahLst/>
            <a:cxnLst/>
            <a:rect l="l" t="t" r="r" b="b"/>
            <a:pathLst>
              <a:path w="1305303" h="1257986">
                <a:moveTo>
                  <a:pt x="0" y="0"/>
                </a:moveTo>
                <a:lnTo>
                  <a:pt x="1305303" y="0"/>
                </a:lnTo>
                <a:lnTo>
                  <a:pt x="1305303" y="1257986"/>
                </a:lnTo>
                <a:lnTo>
                  <a:pt x="0" y="12579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NG" sz="7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Freeform 21"/>
          <p:cNvSpPr/>
          <p:nvPr/>
        </p:nvSpPr>
        <p:spPr>
          <a:xfrm>
            <a:off x="8109434" y="3694684"/>
            <a:ext cx="499923" cy="684826"/>
          </a:xfrm>
          <a:custGeom>
            <a:avLst/>
            <a:gdLst/>
            <a:ahLst/>
            <a:cxnLst/>
            <a:rect l="l" t="t" r="r" b="b"/>
            <a:pathLst>
              <a:path w="999846" h="1369652">
                <a:moveTo>
                  <a:pt x="0" y="0"/>
                </a:moveTo>
                <a:lnTo>
                  <a:pt x="999846" y="0"/>
                </a:lnTo>
                <a:lnTo>
                  <a:pt x="999846" y="1369653"/>
                </a:lnTo>
                <a:lnTo>
                  <a:pt x="0" y="13696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NG" sz="7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Freeform 22"/>
          <p:cNvSpPr/>
          <p:nvPr/>
        </p:nvSpPr>
        <p:spPr>
          <a:xfrm>
            <a:off x="2489304" y="4968189"/>
            <a:ext cx="909832" cy="1146328"/>
          </a:xfrm>
          <a:custGeom>
            <a:avLst/>
            <a:gdLst/>
            <a:ahLst/>
            <a:cxnLst/>
            <a:rect l="l" t="t" r="r" b="b"/>
            <a:pathLst>
              <a:path w="2588583" h="4114800">
                <a:moveTo>
                  <a:pt x="0" y="0"/>
                </a:moveTo>
                <a:lnTo>
                  <a:pt x="2588583" y="0"/>
                </a:lnTo>
                <a:lnTo>
                  <a:pt x="2588583"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NG" sz="7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TextBox 23"/>
          <p:cNvSpPr txBox="1"/>
          <p:nvPr/>
        </p:nvSpPr>
        <p:spPr>
          <a:xfrm>
            <a:off x="3679240" y="452098"/>
            <a:ext cx="4197291" cy="525785"/>
          </a:xfrm>
          <a:prstGeom prst="rect">
            <a:avLst/>
          </a:prstGeom>
        </p:spPr>
        <p:txBody>
          <a:bodyPr wrap="square" lIns="0" tIns="0" rIns="0" bIns="0" rtlCol="0" anchor="t">
            <a:spAutoFit/>
          </a:bodyPr>
          <a:lstStyle/>
          <a:p>
            <a:pPr marL="0" marR="0" lvl="0" indent="0" algn="l" defTabSz="914400" rtl="0" eaLnBrk="1" fontAlgn="auto" latinLnBrk="0" hangingPunct="1">
              <a:lnSpc>
                <a:spcPts val="4060"/>
              </a:lnSpc>
              <a:spcBef>
                <a:spcPts val="0"/>
              </a:spcBef>
              <a:spcAft>
                <a:spcPts val="0"/>
              </a:spcAft>
              <a:buClr>
                <a:srgbClr val="000000"/>
              </a:buClr>
              <a:buSzTx/>
              <a:buFontTx/>
              <a:buNone/>
              <a:tabLst/>
              <a:defRPr/>
            </a:pPr>
            <a:r>
              <a:rPr kumimoji="0" lang="en-US" sz="3600" b="0" i="0" u="none" strike="noStrike" kern="0" cap="none" spc="-58" normalizeH="0" baseline="0" noProof="0">
                <a:ln>
                  <a:noFill/>
                </a:ln>
                <a:solidFill>
                  <a:srgbClr val="66CBE1"/>
                </a:solidFill>
                <a:effectLst/>
                <a:uLnTx/>
                <a:uFillTx/>
                <a:latin typeface="Comic Sans MS" panose="030F0902030302020204" pitchFamily="66" charset="0"/>
                <a:ea typeface="+mn-ea"/>
                <a:cs typeface="Arial"/>
                <a:sym typeface="Arial"/>
              </a:rPr>
              <a:t>The who (with who)</a:t>
            </a:r>
          </a:p>
        </p:txBody>
      </p:sp>
      <p:sp>
        <p:nvSpPr>
          <p:cNvPr id="24" name="TextBox 24"/>
          <p:cNvSpPr txBox="1"/>
          <p:nvPr/>
        </p:nvSpPr>
        <p:spPr>
          <a:xfrm>
            <a:off x="1751942" y="3884202"/>
            <a:ext cx="2250046" cy="829971"/>
          </a:xfrm>
          <a:prstGeom prst="rect">
            <a:avLst/>
          </a:prstGeom>
        </p:spPr>
        <p:txBody>
          <a:bodyPr lIns="0" tIns="0" rIns="0" bIns="0" rtlCol="0" anchor="t">
            <a:spAutoFit/>
          </a:bodyPr>
          <a:lstStyle/>
          <a:p>
            <a:pPr marL="0" marR="0" lvl="0" indent="0" algn="l" defTabSz="914400" rtl="0" eaLnBrk="1" fontAlgn="auto" latinLnBrk="0" hangingPunct="1">
              <a:lnSpc>
                <a:spcPts val="3430"/>
              </a:lnSpc>
              <a:spcBef>
                <a:spcPts val="0"/>
              </a:spcBef>
              <a:spcAft>
                <a:spcPts val="0"/>
              </a:spcAft>
              <a:buClr>
                <a:srgbClr val="000000"/>
              </a:buClr>
              <a:buSzTx/>
              <a:buFontTx/>
              <a:buNone/>
              <a:tabLst/>
              <a:defRPr/>
            </a:pPr>
            <a:r>
              <a:rPr kumimoji="0" lang="en-US" sz="2450" b="0" i="0" u="none" strike="noStrike" kern="0" cap="none" spc="-49" normalizeH="0" baseline="0" noProof="0">
                <a:ln>
                  <a:noFill/>
                </a:ln>
                <a:solidFill>
                  <a:srgbClr val="BC69B8"/>
                </a:solidFill>
                <a:effectLst/>
                <a:uLnTx/>
                <a:uFillTx/>
                <a:latin typeface="Lato Bold"/>
                <a:ea typeface="+mn-ea"/>
                <a:cs typeface="Arial"/>
                <a:sym typeface="Arial"/>
              </a:rPr>
              <a:t>Target Population</a:t>
            </a:r>
          </a:p>
        </p:txBody>
      </p:sp>
      <p:sp>
        <p:nvSpPr>
          <p:cNvPr id="25" name="TextBox 25"/>
          <p:cNvSpPr txBox="1"/>
          <p:nvPr/>
        </p:nvSpPr>
        <p:spPr>
          <a:xfrm>
            <a:off x="1751942" y="5472312"/>
            <a:ext cx="2710940" cy="336311"/>
          </a:xfrm>
          <a:prstGeom prst="rect">
            <a:avLst/>
          </a:prstGeom>
        </p:spPr>
        <p:txBody>
          <a:bodyPr wrap="square" lIns="0" tIns="0" rIns="0" bIns="0" rtlCol="0" anchor="t">
            <a:spAutoFit/>
          </a:bodyPr>
          <a:lstStyle/>
          <a:p>
            <a:pPr marL="0" marR="0" lvl="0" indent="0" algn="l" defTabSz="914400" rtl="0" eaLnBrk="1" fontAlgn="auto" latinLnBrk="0" hangingPunct="1">
              <a:lnSpc>
                <a:spcPts val="2940"/>
              </a:lnSpc>
              <a:spcBef>
                <a:spcPts val="0"/>
              </a:spcBef>
              <a:spcAft>
                <a:spcPts val="0"/>
              </a:spcAft>
              <a:buClr>
                <a:srgbClr val="000000"/>
              </a:buClr>
              <a:buSzTx/>
              <a:buFontTx/>
              <a:buNone/>
              <a:tabLst/>
              <a:defRPr/>
            </a:pPr>
            <a:r>
              <a:rPr kumimoji="0" lang="en-US" sz="2100" b="0" i="0" u="none" strike="noStrike" kern="0" cap="none" spc="-42" normalizeH="0" baseline="0" noProof="0">
                <a:ln>
                  <a:noFill/>
                </a:ln>
                <a:solidFill>
                  <a:srgbClr val="BC69B8"/>
                </a:solidFill>
                <a:effectLst/>
                <a:uLnTx/>
                <a:uFillTx/>
                <a:latin typeface="Lato Bold"/>
                <a:ea typeface="+mn-ea"/>
                <a:cs typeface="Arial"/>
                <a:sym typeface="Arial"/>
              </a:rPr>
              <a:t>Context</a:t>
            </a:r>
          </a:p>
        </p:txBody>
      </p:sp>
      <p:sp>
        <p:nvSpPr>
          <p:cNvPr id="26" name="TextBox 26"/>
          <p:cNvSpPr txBox="1"/>
          <p:nvPr/>
        </p:nvSpPr>
        <p:spPr>
          <a:xfrm>
            <a:off x="2516950" y="1638692"/>
            <a:ext cx="3432632" cy="589777"/>
          </a:xfrm>
          <a:prstGeom prst="rect">
            <a:avLst/>
          </a:prstGeom>
        </p:spPr>
        <p:txBody>
          <a:bodyPr wrap="square" lIns="0" tIns="0" rIns="0" bIns="0" rtlCol="0" anchor="t">
            <a:spAutoFit/>
          </a:bodyPr>
          <a:lstStyle/>
          <a:p>
            <a:pPr marL="0" marR="0" lvl="0" indent="0" algn="l" defTabSz="914400" rtl="0" eaLnBrk="1" fontAlgn="auto" latinLnBrk="0" hangingPunct="1">
              <a:lnSpc>
                <a:spcPts val="4900"/>
              </a:lnSpc>
              <a:spcBef>
                <a:spcPts val="0"/>
              </a:spcBef>
              <a:spcAft>
                <a:spcPts val="0"/>
              </a:spcAft>
              <a:buClr>
                <a:srgbClr val="000000"/>
              </a:buClr>
              <a:buSzTx/>
              <a:buFontTx/>
              <a:buNone/>
              <a:tabLst/>
              <a:defRPr/>
            </a:pPr>
            <a:r>
              <a:rPr kumimoji="0" lang="en-US" sz="3500" b="0" i="0" u="none" strike="noStrike" kern="0" cap="none" spc="-70" normalizeH="0" baseline="0" noProof="0">
                <a:ln>
                  <a:noFill/>
                </a:ln>
                <a:solidFill>
                  <a:srgbClr val="2E2E2E"/>
                </a:solidFill>
                <a:effectLst/>
                <a:uLnTx/>
                <a:uFillTx/>
                <a:latin typeface="Amsterdam Four"/>
                <a:ea typeface="+mn-ea"/>
                <a:cs typeface="Arial"/>
                <a:sym typeface="Arial"/>
              </a:rPr>
              <a:t>Partners</a:t>
            </a:r>
          </a:p>
        </p:txBody>
      </p:sp>
      <p:sp>
        <p:nvSpPr>
          <p:cNvPr id="27" name="TextBox 27"/>
          <p:cNvSpPr txBox="1"/>
          <p:nvPr/>
        </p:nvSpPr>
        <p:spPr>
          <a:xfrm>
            <a:off x="2794000" y="5374982"/>
            <a:ext cx="7287928" cy="679866"/>
          </a:xfrm>
          <a:prstGeom prst="rect">
            <a:avLst/>
          </a:prstGeom>
        </p:spPr>
        <p:txBody>
          <a:bodyPr wrap="square" lIns="0" tIns="0" rIns="0" bIns="0" rtlCol="0" anchor="t">
            <a:spAutoFit/>
          </a:bodyPr>
          <a:lstStyle/>
          <a:p>
            <a:pPr marL="0" marR="0" lvl="0" indent="0" algn="ctr" defTabSz="914400" rtl="0" eaLnBrk="1" fontAlgn="auto" latinLnBrk="0" hangingPunct="1">
              <a:lnSpc>
                <a:spcPts val="175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02060"/>
                </a:solidFill>
                <a:effectLst/>
                <a:uLnTx/>
                <a:uFillTx/>
                <a:latin typeface="Comic Sans MS" panose="030F0902030302020204" pitchFamily="66" charset="0"/>
                <a:ea typeface="+mn-ea"/>
                <a:cs typeface="Arial"/>
                <a:sym typeface="Arial"/>
              </a:rPr>
              <a:t>Nigeria is Home to the highest number of child brides </a:t>
            </a:r>
            <a:r>
              <a:rPr kumimoji="0" lang="en-US" sz="1400" b="0" i="0" u="none" strike="noStrike" kern="0" cap="none" spc="0" normalizeH="0" baseline="0" noProof="0">
                <a:ln>
                  <a:noFill/>
                </a:ln>
                <a:solidFill>
                  <a:srgbClr val="DD3626"/>
                </a:solidFill>
                <a:effectLst/>
                <a:uLnTx/>
                <a:uFillTx/>
                <a:latin typeface="Comic Sans MS" panose="030F0902030302020204" pitchFamily="66" charset="0"/>
                <a:ea typeface="+mn-ea"/>
                <a:cs typeface="Arial"/>
                <a:sym typeface="Arial"/>
              </a:rPr>
              <a:t>(&gt;23 million married girls)</a:t>
            </a:r>
          </a:p>
          <a:p>
            <a:pPr marL="0" marR="0" lvl="0" indent="0" algn="ctr" defTabSz="914400" rtl="0" eaLnBrk="1" fontAlgn="auto" latinLnBrk="0" hangingPunct="1">
              <a:lnSpc>
                <a:spcPts val="175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02060"/>
                </a:solidFill>
                <a:effectLst/>
                <a:uLnTx/>
                <a:uFillTx/>
                <a:latin typeface="Comic Sans MS" panose="030F0902030302020204" pitchFamily="66" charset="0"/>
                <a:ea typeface="+mn-ea"/>
                <a:cs typeface="Arial"/>
                <a:sym typeface="Arial"/>
              </a:rPr>
              <a:t>Child Marriage is prevalent among  the Hausa Fulani communities </a:t>
            </a:r>
            <a:r>
              <a:rPr kumimoji="0" lang="en-US" sz="1400" b="0" i="0" u="none" strike="noStrike" kern="0" cap="none" spc="0" normalizeH="0" baseline="0" noProof="0">
                <a:ln>
                  <a:noFill/>
                </a:ln>
                <a:solidFill>
                  <a:srgbClr val="DD3626"/>
                </a:solidFill>
                <a:effectLst/>
                <a:uLnTx/>
                <a:uFillTx/>
                <a:latin typeface="Comic Sans MS" panose="030F0902030302020204" pitchFamily="66" charset="0"/>
                <a:ea typeface="+mn-ea"/>
                <a:cs typeface="Arial"/>
                <a:sym typeface="Arial"/>
              </a:rPr>
              <a:t>(73.6%)</a:t>
            </a:r>
          </a:p>
          <a:p>
            <a:pPr marL="0" marR="0" lvl="0" indent="0" algn="ctr" defTabSz="914400" rtl="0" eaLnBrk="1" fontAlgn="auto" latinLnBrk="0" hangingPunct="1">
              <a:lnSpc>
                <a:spcPts val="175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00000"/>
                </a:solidFill>
                <a:effectLst/>
                <a:uLnTx/>
                <a:uFillTx/>
                <a:latin typeface="Comic Sans MS" panose="030F0902030302020204" pitchFamily="66" charset="0"/>
                <a:ea typeface="+mn-ea"/>
                <a:cs typeface="Arial"/>
                <a:sym typeface="Arial"/>
              </a:rPr>
              <a:t>Decisions to get married are  usually taken by older members of the household</a:t>
            </a:r>
          </a:p>
        </p:txBody>
      </p:sp>
      <p:sp>
        <p:nvSpPr>
          <p:cNvPr id="32" name="TextBox 31">
            <a:extLst>
              <a:ext uri="{FF2B5EF4-FFF2-40B4-BE49-F238E27FC236}">
                <a16:creationId xmlns:a16="http://schemas.microsoft.com/office/drawing/2014/main" id="{CCCA0359-69E1-9D3B-797A-1AC84480C230}"/>
              </a:ext>
            </a:extLst>
          </p:cNvPr>
          <p:cNvSpPr txBox="1"/>
          <p:nvPr/>
        </p:nvSpPr>
        <p:spPr>
          <a:xfrm flipH="1">
            <a:off x="3911781" y="4550190"/>
            <a:ext cx="129332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a:ln>
                  <a:noFill/>
                </a:ln>
                <a:solidFill>
                  <a:srgbClr val="000000"/>
                </a:solidFill>
                <a:effectLst/>
                <a:uLnTx/>
                <a:uFillTx/>
                <a:latin typeface="Comic Sans MS" panose="030F0902030302020204" pitchFamily="66" charset="0"/>
                <a:ea typeface="Times New Roman" panose="02020603050405020304" pitchFamily="18" charset="0"/>
                <a:cs typeface="Arial"/>
                <a:sym typeface="Arial"/>
              </a:rPr>
              <a:t>married girls</a:t>
            </a:r>
            <a:endParaRPr kumimoji="0" lang="en-NG"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TextBox 33">
            <a:extLst>
              <a:ext uri="{FF2B5EF4-FFF2-40B4-BE49-F238E27FC236}">
                <a16:creationId xmlns:a16="http://schemas.microsoft.com/office/drawing/2014/main" id="{9C04CE47-DD87-89C6-FCF0-A4C239980599}"/>
              </a:ext>
            </a:extLst>
          </p:cNvPr>
          <p:cNvSpPr txBox="1"/>
          <p:nvPr/>
        </p:nvSpPr>
        <p:spPr>
          <a:xfrm>
            <a:off x="5183223" y="4533519"/>
            <a:ext cx="157922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a:ln>
                  <a:noFill/>
                </a:ln>
                <a:solidFill>
                  <a:srgbClr val="000000"/>
                </a:solidFill>
                <a:effectLst/>
                <a:uLnTx/>
                <a:uFillTx/>
                <a:latin typeface="Comic Sans MS" panose="030F0902030302020204" pitchFamily="66" charset="0"/>
                <a:ea typeface="Times New Roman" panose="02020603050405020304" pitchFamily="18" charset="0"/>
                <a:cs typeface="Arial"/>
                <a:sym typeface="Arial"/>
              </a:rPr>
              <a:t>Older women</a:t>
            </a:r>
            <a:endParaRPr kumimoji="0" lang="en-NG"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TextBox 35">
            <a:extLst>
              <a:ext uri="{FF2B5EF4-FFF2-40B4-BE49-F238E27FC236}">
                <a16:creationId xmlns:a16="http://schemas.microsoft.com/office/drawing/2014/main" id="{5896E6EE-DE3B-1532-9178-F8DC0C4F74A2}"/>
              </a:ext>
            </a:extLst>
          </p:cNvPr>
          <p:cNvSpPr txBox="1"/>
          <p:nvPr/>
        </p:nvSpPr>
        <p:spPr>
          <a:xfrm>
            <a:off x="6473088" y="4524313"/>
            <a:ext cx="339481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a:ln>
                  <a:noFill/>
                </a:ln>
                <a:solidFill>
                  <a:srgbClr val="000000"/>
                </a:solidFill>
                <a:effectLst/>
                <a:uLnTx/>
                <a:uFillTx/>
                <a:latin typeface="Comic Sans MS" panose="030F0902030302020204" pitchFamily="66" charset="0"/>
                <a:ea typeface="Times New Roman" panose="02020603050405020304" pitchFamily="18" charset="0"/>
                <a:cs typeface="Arial"/>
                <a:sym typeface="Arial"/>
              </a:rPr>
              <a:t> Community leaders and Influencers </a:t>
            </a:r>
            <a:endParaRPr kumimoji="0" lang="en-NG"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7" name="Picture 2">
            <a:extLst>
              <a:ext uri="{FF2B5EF4-FFF2-40B4-BE49-F238E27FC236}">
                <a16:creationId xmlns:a16="http://schemas.microsoft.com/office/drawing/2014/main" id="{DDE9B532-2C69-66D2-1936-3E0E3CB6195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75542" y="2488194"/>
            <a:ext cx="2240668" cy="8179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F9397-CE2E-7C42-417E-A1A7E7685908}"/>
              </a:ext>
            </a:extLst>
          </p:cNvPr>
          <p:cNvSpPr>
            <a:spLocks noGrp="1"/>
          </p:cNvSpPr>
          <p:nvPr>
            <p:ph type="ctrTitle"/>
          </p:nvPr>
        </p:nvSpPr>
        <p:spPr>
          <a:xfrm>
            <a:off x="2197101" y="-114299"/>
            <a:ext cx="7813674" cy="1612899"/>
          </a:xfrm>
        </p:spPr>
        <p:txBody>
          <a:bodyPr>
            <a:normAutofit fontScale="90000"/>
          </a:bodyPr>
          <a:lstStyle/>
          <a:p>
            <a:br>
              <a:rPr lang="en-NG" sz="3300">
                <a:solidFill>
                  <a:srgbClr val="AE4C90"/>
                </a:solidFill>
                <a:latin typeface="Comic Sans MS" panose="030F0902030302020204" pitchFamily="66" charset="0"/>
              </a:rPr>
            </a:br>
            <a:r>
              <a:rPr lang="en-NG" sz="3300">
                <a:solidFill>
                  <a:srgbClr val="AE4C90"/>
                </a:solidFill>
                <a:latin typeface="Comic Sans MS" panose="030F0902030302020204" pitchFamily="66" charset="0"/>
              </a:rPr>
              <a:t>ENCASE Project Phases</a:t>
            </a:r>
            <a:br>
              <a:rPr lang="en-NG" sz="3300">
                <a:solidFill>
                  <a:srgbClr val="AE4C90"/>
                </a:solidFill>
                <a:latin typeface="Comic Sans MS" panose="030F0902030302020204" pitchFamily="66" charset="0"/>
              </a:rPr>
            </a:br>
            <a:r>
              <a:rPr lang="en-NG" sz="2700">
                <a:solidFill>
                  <a:srgbClr val="AE4C90"/>
                </a:solidFill>
                <a:latin typeface="Comic Sans MS" panose="030F0902030302020204" pitchFamily="66" charset="0"/>
              </a:rPr>
              <a:t>A quasi-experimental study in two cities (I</a:t>
            </a:r>
            <a:r>
              <a:rPr lang="en-GB" sz="2700">
                <a:solidFill>
                  <a:srgbClr val="AE4C90"/>
                </a:solidFill>
                <a:latin typeface="Comic Sans MS" panose="030F0902030302020204" pitchFamily="66" charset="0"/>
              </a:rPr>
              <a:t>b</a:t>
            </a:r>
            <a:r>
              <a:rPr lang="en-NG" sz="2700">
                <a:solidFill>
                  <a:srgbClr val="AE4C90"/>
                </a:solidFill>
                <a:latin typeface="Comic Sans MS" panose="030F0902030302020204" pitchFamily="66" charset="0"/>
              </a:rPr>
              <a:t>adan &amp; Akure ),</a:t>
            </a:r>
          </a:p>
        </p:txBody>
      </p:sp>
      <p:graphicFrame>
        <p:nvGraphicFramePr>
          <p:cNvPr id="8" name="Diagram 7">
            <a:extLst>
              <a:ext uri="{FF2B5EF4-FFF2-40B4-BE49-F238E27FC236}">
                <a16:creationId xmlns:a16="http://schemas.microsoft.com/office/drawing/2014/main" id="{DE33BC0E-A4A4-8B4E-1229-B6FAC1F5C6C8}"/>
              </a:ext>
            </a:extLst>
          </p:cNvPr>
          <p:cNvGraphicFramePr/>
          <p:nvPr/>
        </p:nvGraphicFramePr>
        <p:xfrm>
          <a:off x="1054100" y="1498600"/>
          <a:ext cx="10261599" cy="170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6100853-D869-A73A-8755-29A104A0DD5C}"/>
              </a:ext>
            </a:extLst>
          </p:cNvPr>
          <p:cNvSpPr txBox="1"/>
          <p:nvPr/>
        </p:nvSpPr>
        <p:spPr>
          <a:xfrm>
            <a:off x="985817" y="3111499"/>
            <a:ext cx="2422567"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NG" sz="1600" b="0" i="0" u="none" strike="noStrike" kern="0" cap="none" spc="0" normalizeH="0" baseline="0" noProof="0">
                <a:ln>
                  <a:noFill/>
                </a:ln>
                <a:solidFill>
                  <a:srgbClr val="000000"/>
                </a:solidFill>
                <a:effectLst/>
                <a:uLnTx/>
                <a:uFillTx/>
                <a:latin typeface="Comic Sans MS" panose="030F0902030302020204" pitchFamily="66" charset="0"/>
                <a:ea typeface="+mn-ea"/>
                <a:cs typeface="Arial"/>
                <a:sym typeface="Arial"/>
              </a:rPr>
              <a:t>-Using </a:t>
            </a:r>
            <a:r>
              <a:rPr kumimoji="0" lang="en-NG" sz="1600" b="0" i="0" u="none" strike="noStrike" kern="0" cap="none" spc="0" normalizeH="0" baseline="0" noProof="0">
                <a:ln>
                  <a:noFill/>
                </a:ln>
                <a:solidFill>
                  <a:srgbClr val="DD3626"/>
                </a:solidFill>
                <a:effectLst/>
                <a:uLnTx/>
                <a:uFillTx/>
                <a:latin typeface="Comic Sans MS" panose="030F0902030302020204" pitchFamily="66" charset="0"/>
                <a:ea typeface="+mn-ea"/>
                <a:cs typeface="Arial"/>
                <a:sym typeface="Arial"/>
              </a:rPr>
              <a:t>FGDs &amp; KIIs </a:t>
            </a:r>
            <a:r>
              <a:rPr kumimoji="0" lang="en-NG" sz="1600" b="0" i="0" u="none" strike="noStrike" kern="0" cap="none" spc="0" normalizeH="0" baseline="0" noProof="0">
                <a:ln>
                  <a:noFill/>
                </a:ln>
                <a:solidFill>
                  <a:srgbClr val="000000"/>
                </a:solidFill>
                <a:effectLst/>
                <a:uLnTx/>
                <a:uFillTx/>
                <a:latin typeface="Comic Sans MS" panose="030F0902030302020204" pitchFamily="66" charset="0"/>
                <a:ea typeface="+mn-ea"/>
                <a:cs typeface="Arial"/>
                <a:sym typeface="Arial"/>
              </a:rPr>
              <a:t>,an initial  SA  was conducted,  to gain valuable insights  into the  local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NG" sz="1600" b="0" i="0" u="none" strike="noStrike" kern="0" cap="none" spc="0" normalizeH="0" baseline="0" noProof="0">
                <a:ln>
                  <a:noFill/>
                </a:ln>
                <a:solidFill>
                  <a:srgbClr val="000000"/>
                </a:solidFill>
                <a:effectLst/>
                <a:uLnTx/>
                <a:uFillTx/>
                <a:latin typeface="Comic Sans MS" panose="030F0902030302020204" pitchFamily="66" charset="0"/>
                <a:ea typeface="+mn-ea"/>
                <a:cs typeface="Arial"/>
                <a:sym typeface="Arial"/>
              </a:rPr>
              <a:t>perceptions  and the  sociocultural norms that drive CM</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NG" sz="1600" b="0" i="0" u="none" strike="noStrike" kern="0" cap="none" spc="0" normalizeH="0" baseline="0" noProof="0">
                <a:ln>
                  <a:noFill/>
                </a:ln>
                <a:solidFill>
                  <a:srgbClr val="000000"/>
                </a:solidFill>
                <a:effectLst/>
                <a:uLnTx/>
                <a:uFillTx/>
                <a:latin typeface="Comic Sans MS" panose="030F0902030302020204" pitchFamily="66" charset="0"/>
                <a:ea typeface="+mn-ea"/>
                <a:cs typeface="Arial"/>
                <a:sym typeface="Arial"/>
              </a:rPr>
              <a:t>-Emerging themes from the Qualitative study were used to develop key messages for the  radio drama and the survey questionnaire </a:t>
            </a:r>
          </a:p>
        </p:txBody>
      </p:sp>
      <p:sp>
        <p:nvSpPr>
          <p:cNvPr id="5" name="TextBox 4">
            <a:extLst>
              <a:ext uri="{FF2B5EF4-FFF2-40B4-BE49-F238E27FC236}">
                <a16:creationId xmlns:a16="http://schemas.microsoft.com/office/drawing/2014/main" id="{BE244E79-80CF-6A58-173E-7F2421EC8FF4}"/>
              </a:ext>
            </a:extLst>
          </p:cNvPr>
          <p:cNvSpPr txBox="1"/>
          <p:nvPr/>
        </p:nvSpPr>
        <p:spPr>
          <a:xfrm>
            <a:off x="3666348" y="3105149"/>
            <a:ext cx="2339437"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NG" sz="1600" b="0" i="0" u="none" strike="noStrike" kern="0" cap="none" spc="0" normalizeH="0" baseline="0" noProof="0">
                <a:ln>
                  <a:noFill/>
                </a:ln>
                <a:solidFill>
                  <a:srgbClr val="000000"/>
                </a:solidFill>
                <a:effectLst/>
                <a:uLnTx/>
                <a:uFillTx/>
                <a:latin typeface="Comic Sans MS" panose="030F0902030302020204" pitchFamily="66" charset="0"/>
                <a:ea typeface="+mn-ea"/>
                <a:cs typeface="Arial"/>
                <a:sym typeface="Arial"/>
              </a:rPr>
              <a:t>-We conducted a total of 1600 survey interviews at baseline  (800 in Ibadan  and 800 in Akure)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NG" sz="1600" b="0" i="0" u="none" strike="noStrike" kern="0" cap="none" spc="0" normalizeH="0" baseline="0" noProof="0">
                <a:ln>
                  <a:noFill/>
                </a:ln>
                <a:solidFill>
                  <a:srgbClr val="000000"/>
                </a:solidFill>
                <a:effectLst/>
                <a:uLnTx/>
                <a:uFillTx/>
                <a:latin typeface="Comic Sans MS" panose="030F0902030302020204" pitchFamily="66" charset="0"/>
                <a:ea typeface="+mn-ea"/>
                <a:cs typeface="Arial"/>
                <a:sym typeface="Arial"/>
              </a:rPr>
              <a:t>-Survey questions included: ideal age for a girl /boy to marry , knowledge of adverse consequences of CM, knowledge of local laws against CM  and willingness to object to CM in their family.</a:t>
            </a:r>
          </a:p>
        </p:txBody>
      </p:sp>
      <p:sp>
        <p:nvSpPr>
          <p:cNvPr id="7" name="TextBox 6">
            <a:extLst>
              <a:ext uri="{FF2B5EF4-FFF2-40B4-BE49-F238E27FC236}">
                <a16:creationId xmlns:a16="http://schemas.microsoft.com/office/drawing/2014/main" id="{119B507F-CB05-4A3C-52F4-5775A09B8819}"/>
              </a:ext>
            </a:extLst>
          </p:cNvPr>
          <p:cNvSpPr txBox="1"/>
          <p:nvPr/>
        </p:nvSpPr>
        <p:spPr>
          <a:xfrm>
            <a:off x="6263749" y="3111499"/>
            <a:ext cx="2871514"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NG" sz="1600" b="0" i="0" u="none" strike="noStrike" kern="0" cap="none" spc="0" normalizeH="0" baseline="0" noProof="0">
                <a:ln>
                  <a:noFill/>
                </a:ln>
                <a:solidFill>
                  <a:srgbClr val="000000"/>
                </a:solidFill>
                <a:effectLst/>
                <a:uLnTx/>
                <a:uFillTx/>
                <a:latin typeface="Comic Sans MS" panose="030F0902030302020204" pitchFamily="66" charset="0"/>
                <a:ea typeface="+mn-ea"/>
                <a:cs typeface="Arial"/>
                <a:sym typeface="Arial"/>
              </a:rPr>
              <a:t>-The radio drama ‘</a:t>
            </a:r>
            <a:r>
              <a:rPr kumimoji="0" lang="en-NG" sz="1600" b="0" i="0" u="none" strike="noStrike" kern="0" cap="none" spc="0" normalizeH="0" baseline="0" noProof="0">
                <a:ln>
                  <a:noFill/>
                </a:ln>
                <a:solidFill>
                  <a:srgbClr val="DD3626"/>
                </a:solidFill>
                <a:effectLst/>
                <a:uLnTx/>
                <a:uFillTx/>
                <a:latin typeface="Comic Sans MS" panose="030F0902030302020204" pitchFamily="66" charset="0"/>
                <a:ea typeface="+mn-ea"/>
                <a:cs typeface="Arial"/>
                <a:sym typeface="Arial"/>
              </a:rPr>
              <a:t>‘BURINA”  </a:t>
            </a:r>
            <a:r>
              <a:rPr kumimoji="0" lang="en-NG" sz="1600" b="0" i="0" u="none" strike="noStrike" kern="0" cap="none" spc="0" normalizeH="0" baseline="0" noProof="0">
                <a:ln>
                  <a:noFill/>
                </a:ln>
                <a:solidFill>
                  <a:srgbClr val="000000"/>
                </a:solidFill>
                <a:effectLst/>
                <a:uLnTx/>
                <a:uFillTx/>
                <a:latin typeface="Comic Sans MS" panose="030F0902030302020204" pitchFamily="66" charset="0"/>
                <a:ea typeface="+mn-ea"/>
                <a:cs typeface="Arial"/>
                <a:sym typeface="Arial"/>
              </a:rPr>
              <a:t>was coproduced with community members and the Local Advisory Committee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NG" sz="1600" b="0" i="0" u="none" strike="noStrike" kern="0" cap="none" spc="0" normalizeH="0" baseline="0" noProof="0">
                <a:ln>
                  <a:noFill/>
                </a:ln>
                <a:solidFill>
                  <a:srgbClr val="000000"/>
                </a:solidFill>
                <a:effectLst/>
                <a:uLnTx/>
                <a:uFillTx/>
                <a:latin typeface="Comic Sans MS" panose="030F0902030302020204" pitchFamily="66" charset="0"/>
                <a:ea typeface="+mn-ea"/>
                <a:cs typeface="Arial"/>
                <a:sym typeface="Arial"/>
              </a:rPr>
              <a:t>- 13 episodes of radio drama were aired on 3 local radio stations in Ibadan(IS)  for a period of  13 weeks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NG" sz="1600" b="0" i="0" u="none" strike="noStrike" kern="0" cap="none" spc="0" normalizeH="0" baseline="0" noProof="0">
                <a:ln>
                  <a:noFill/>
                </a:ln>
                <a:solidFill>
                  <a:srgbClr val="000000"/>
                </a:solidFill>
                <a:effectLst/>
                <a:uLnTx/>
                <a:uFillTx/>
                <a:latin typeface="Comic Sans MS" panose="030F0902030302020204" pitchFamily="66" charset="0"/>
                <a:ea typeface="+mn-ea"/>
                <a:cs typeface="Arial"/>
                <a:sym typeface="Arial"/>
              </a:rPr>
              <a:t>-Listenership was encouraged through</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600" b="0" i="0" u="none" strike="noStrike" kern="0" cap="none" spc="0" normalizeH="0" baseline="0" noProof="0">
                <a:ln>
                  <a:noFill/>
                </a:ln>
                <a:solidFill>
                  <a:srgbClr val="000000"/>
                </a:solidFill>
                <a:effectLst/>
                <a:uLnTx/>
                <a:uFillTx/>
                <a:latin typeface="Comic Sans MS" panose="030F0902030302020204" pitchFamily="66" charset="0"/>
                <a:ea typeface="+mn-ea"/>
                <a:cs typeface="Arial"/>
                <a:sym typeface="Arial"/>
              </a:rPr>
              <a:t>w</a:t>
            </a:r>
            <a:r>
              <a:rPr kumimoji="0" lang="en-NG" sz="1600" b="0" i="0" u="none" strike="noStrike" kern="0" cap="none" spc="0" normalizeH="0" baseline="0" noProof="0">
                <a:ln>
                  <a:noFill/>
                </a:ln>
                <a:solidFill>
                  <a:srgbClr val="000000"/>
                </a:solidFill>
                <a:effectLst/>
                <a:uLnTx/>
                <a:uFillTx/>
                <a:latin typeface="Comic Sans MS" panose="030F0902030302020204" pitchFamily="66" charset="0"/>
                <a:ea typeface="+mn-ea"/>
                <a:cs typeface="Arial"/>
                <a:sym typeface="Arial"/>
              </a:rPr>
              <a:t>eekly  quizzes on the drama content</a:t>
            </a:r>
            <a:endParaRPr kumimoji="0" lang="en-NG" sz="1400" b="0" i="0" u="none" strike="noStrike" kern="0" cap="none" spc="0" normalizeH="0" baseline="0" noProof="0">
              <a:ln>
                <a:noFill/>
              </a:ln>
              <a:solidFill>
                <a:srgbClr val="000000"/>
              </a:solidFill>
              <a:effectLst/>
              <a:uLnTx/>
              <a:uFillTx/>
              <a:latin typeface="Comic Sans MS" panose="030F0902030302020204" pitchFamily="66" charset="0"/>
              <a:ea typeface="+mn-ea"/>
              <a:cs typeface="Arial"/>
              <a:sym typeface="Arial"/>
            </a:endParaRPr>
          </a:p>
        </p:txBody>
      </p:sp>
      <p:sp>
        <p:nvSpPr>
          <p:cNvPr id="10" name="TextBox 9">
            <a:extLst>
              <a:ext uri="{FF2B5EF4-FFF2-40B4-BE49-F238E27FC236}">
                <a16:creationId xmlns:a16="http://schemas.microsoft.com/office/drawing/2014/main" id="{2C298086-3379-9DF2-16FF-6B0BB8834F62}"/>
              </a:ext>
            </a:extLst>
          </p:cNvPr>
          <p:cNvSpPr txBox="1"/>
          <p:nvPr/>
        </p:nvSpPr>
        <p:spPr>
          <a:xfrm>
            <a:off x="9506524" y="3200400"/>
            <a:ext cx="2063176"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NG" sz="1400" b="0" i="0" u="none" strike="noStrike" kern="0" cap="none" spc="0" normalizeH="0" baseline="0" noProof="0">
                <a:ln>
                  <a:noFill/>
                </a:ln>
                <a:solidFill>
                  <a:srgbClr val="000000"/>
                </a:solidFill>
                <a:effectLst/>
                <a:uLnTx/>
                <a:uFillTx/>
                <a:latin typeface="Comic Sans MS" panose="030F0902030302020204" pitchFamily="66" charset="0"/>
                <a:ea typeface="+mn-ea"/>
                <a:cs typeface="Arial"/>
                <a:sym typeface="Arial"/>
              </a:rPr>
              <a:t>-We  took the same survey among the same 1600 partipants in the two sites.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NG" sz="1400" b="0" i="0" u="none" strike="noStrike" kern="0" cap="none" spc="0" normalizeH="0" baseline="0" noProof="0">
                <a:ln>
                  <a:noFill/>
                </a:ln>
                <a:solidFill>
                  <a:srgbClr val="000000"/>
                </a:solidFill>
                <a:effectLst/>
                <a:uLnTx/>
                <a:uFillTx/>
                <a:latin typeface="Comic Sans MS" panose="030F0902030302020204" pitchFamily="66" charset="0"/>
                <a:ea typeface="+mn-ea"/>
                <a:cs typeface="Arial"/>
                <a:sym typeface="Arial"/>
              </a:rPr>
              <a:t>-We compared the findings to determine whether the radio playlets caused a </a:t>
            </a:r>
            <a:r>
              <a:rPr kumimoji="0" lang="en-NG" sz="1400" b="0" i="0" u="none" strike="noStrike" kern="0" cap="none" spc="0" normalizeH="0" baseline="0" noProof="0">
                <a:ln>
                  <a:noFill/>
                </a:ln>
                <a:solidFill>
                  <a:srgbClr val="DD3626"/>
                </a:solidFill>
                <a:effectLst/>
                <a:uLnTx/>
                <a:uFillTx/>
                <a:latin typeface="Comic Sans MS" panose="030F0902030302020204" pitchFamily="66" charset="0"/>
                <a:ea typeface="+mn-ea"/>
                <a:cs typeface="Arial"/>
                <a:sym typeface="Arial"/>
              </a:rPr>
              <a:t>change</a:t>
            </a:r>
            <a:r>
              <a:rPr kumimoji="0" lang="en-NG" sz="1400" b="0" i="0" u="none" strike="noStrike" kern="0" cap="none" spc="0" normalizeH="0" baseline="0" noProof="0">
                <a:ln>
                  <a:noFill/>
                </a:ln>
                <a:solidFill>
                  <a:srgbClr val="000000"/>
                </a:solidFill>
                <a:effectLst/>
                <a:uLnTx/>
                <a:uFillTx/>
                <a:latin typeface="Comic Sans MS" panose="030F0902030302020204" pitchFamily="66" charset="0"/>
                <a:ea typeface="+mn-ea"/>
                <a:cs typeface="Arial"/>
                <a:sym typeface="Arial"/>
              </a:rPr>
              <a:t> in people’s percetions </a:t>
            </a:r>
          </a:p>
        </p:txBody>
      </p:sp>
    </p:spTree>
    <p:extLst>
      <p:ext uri="{BB962C8B-B14F-4D97-AF65-F5344CB8AC3E}">
        <p14:creationId xmlns:p14="http://schemas.microsoft.com/office/powerpoint/2010/main" val="2231474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A1208-97BB-572F-C6BB-740F873E769C}"/>
              </a:ext>
            </a:extLst>
          </p:cNvPr>
          <p:cNvSpPr>
            <a:spLocks noGrp="1"/>
          </p:cNvSpPr>
          <p:nvPr>
            <p:ph type="title"/>
          </p:nvPr>
        </p:nvSpPr>
        <p:spPr>
          <a:xfrm>
            <a:off x="1981200" y="358774"/>
            <a:ext cx="8229600" cy="911226"/>
          </a:xfrm>
        </p:spPr>
        <p:txBody>
          <a:bodyPr/>
          <a:lstStyle/>
          <a:p>
            <a:r>
              <a:rPr lang="en-NG"/>
              <a:t>The So What</a:t>
            </a:r>
          </a:p>
        </p:txBody>
      </p:sp>
      <p:sp>
        <p:nvSpPr>
          <p:cNvPr id="3" name="Text Placeholder 2">
            <a:extLst>
              <a:ext uri="{FF2B5EF4-FFF2-40B4-BE49-F238E27FC236}">
                <a16:creationId xmlns:a16="http://schemas.microsoft.com/office/drawing/2014/main" id="{BE13F9B7-3038-24DF-C558-1B8D12DC096E}"/>
              </a:ext>
            </a:extLst>
          </p:cNvPr>
          <p:cNvSpPr>
            <a:spLocks noGrp="1"/>
          </p:cNvSpPr>
          <p:nvPr>
            <p:ph type="body" idx="1"/>
          </p:nvPr>
        </p:nvSpPr>
        <p:spPr>
          <a:xfrm>
            <a:off x="1790701" y="1163783"/>
            <a:ext cx="2768601" cy="752549"/>
          </a:xfrm>
        </p:spPr>
        <p:txBody>
          <a:bodyPr>
            <a:normAutofit fontScale="62500" lnSpcReduction="20000"/>
          </a:bodyPr>
          <a:lstStyle/>
          <a:p>
            <a:pPr marL="114300" indent="0">
              <a:buNone/>
            </a:pPr>
            <a:r>
              <a:rPr lang="en-NG" sz="2400">
                <a:latin typeface="Comic Sans MS" panose="030F0902030302020204" pitchFamily="66" charset="0"/>
              </a:rPr>
              <a:t>Mental Health Experiences associated with CM in 3 domains</a:t>
            </a:r>
          </a:p>
        </p:txBody>
      </p:sp>
      <p:graphicFrame>
        <p:nvGraphicFramePr>
          <p:cNvPr id="4" name="Chart 3">
            <a:extLst>
              <a:ext uri="{FF2B5EF4-FFF2-40B4-BE49-F238E27FC236}">
                <a16:creationId xmlns:a16="http://schemas.microsoft.com/office/drawing/2014/main" id="{0988E6F0-AAB0-22C0-3EB6-B23778CC4E8D}"/>
              </a:ext>
            </a:extLst>
          </p:cNvPr>
          <p:cNvGraphicFramePr/>
          <p:nvPr/>
        </p:nvGraphicFramePr>
        <p:xfrm>
          <a:off x="1447801" y="1739900"/>
          <a:ext cx="3556000" cy="25715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Diagram 4">
            <a:extLst>
              <a:ext uri="{FF2B5EF4-FFF2-40B4-BE49-F238E27FC236}">
                <a16:creationId xmlns:a16="http://schemas.microsoft.com/office/drawing/2014/main" id="{475BFF26-FC51-915B-E237-3F167CB4C6D4}"/>
              </a:ext>
            </a:extLst>
          </p:cNvPr>
          <p:cNvGraphicFramePr/>
          <p:nvPr/>
        </p:nvGraphicFramePr>
        <p:xfrm>
          <a:off x="5321300" y="1997395"/>
          <a:ext cx="5422900" cy="2170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EB13E903-0AA1-BEC2-7A88-A9DCECAB5E3B}"/>
              </a:ext>
            </a:extLst>
          </p:cNvPr>
          <p:cNvSpPr txBox="1"/>
          <p:nvPr/>
        </p:nvSpPr>
        <p:spPr>
          <a:xfrm>
            <a:off x="5003800" y="1270001"/>
            <a:ext cx="3348513" cy="646331"/>
          </a:xfrm>
          <a:prstGeom prst="rect">
            <a:avLst/>
          </a:prstGeom>
          <a:noFill/>
        </p:spPr>
        <p:txBody>
          <a:bodyPr wrap="square">
            <a:spAutoFit/>
          </a:bodyPr>
          <a:lstStyle/>
          <a:p>
            <a:pPr marL="11430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NG" sz="1800" b="0" i="0" u="none" strike="noStrike" kern="0" cap="none" spc="0" normalizeH="0" baseline="0" noProof="0">
                <a:ln>
                  <a:noFill/>
                </a:ln>
                <a:solidFill>
                  <a:srgbClr val="000000"/>
                </a:solidFill>
                <a:effectLst/>
                <a:uLnTx/>
                <a:uFillTx/>
                <a:latin typeface="Comic Sans MS" panose="030F0902030302020204" pitchFamily="66" charset="0"/>
                <a:ea typeface="+mn-ea"/>
                <a:cs typeface="Arial"/>
                <a:sym typeface="Arial"/>
              </a:rPr>
              <a:t>Psychological  Experiences af Child Marriage Victims </a:t>
            </a:r>
          </a:p>
        </p:txBody>
      </p:sp>
      <p:sp>
        <p:nvSpPr>
          <p:cNvPr id="9" name="TextBox 8">
            <a:extLst>
              <a:ext uri="{FF2B5EF4-FFF2-40B4-BE49-F238E27FC236}">
                <a16:creationId xmlns:a16="http://schemas.microsoft.com/office/drawing/2014/main" id="{7196958A-6CDA-1F32-AF9E-D8FFCC1B0878}"/>
              </a:ext>
            </a:extLst>
          </p:cNvPr>
          <p:cNvSpPr txBox="1"/>
          <p:nvPr/>
        </p:nvSpPr>
        <p:spPr>
          <a:xfrm>
            <a:off x="1346200" y="4392496"/>
            <a:ext cx="9881919" cy="22775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NG" sz="1600" b="0" i="0" u="none" strike="noStrike" kern="0" cap="none" spc="0" normalizeH="0" baseline="0" noProof="0">
                <a:ln>
                  <a:noFill/>
                </a:ln>
                <a:solidFill>
                  <a:srgbClr val="DD3626"/>
                </a:solidFill>
                <a:effectLst/>
                <a:uLnTx/>
                <a:uFillTx/>
                <a:latin typeface="Comic Sans MS" panose="030F0902030302020204" pitchFamily="66" charset="0"/>
                <a:ea typeface="+mn-ea"/>
                <a:cs typeface="Arial"/>
                <a:sym typeface="Arial"/>
              </a:rPr>
              <a:t>Scale Up  </a:t>
            </a:r>
            <a:r>
              <a:rPr kumimoji="0" lang="en-NG" sz="1600" b="0" i="0" u="none" strike="noStrike" kern="0" cap="none" spc="0" normalizeH="0" baseline="0" noProof="0">
                <a:ln>
                  <a:noFill/>
                </a:ln>
                <a:solidFill>
                  <a:srgbClr val="304048"/>
                </a:solidFill>
                <a:effectLst/>
                <a:uLnTx/>
                <a:uFillTx/>
                <a:latin typeface="Comic Sans MS" panose="030F0902030302020204" pitchFamily="66" charset="0"/>
                <a:ea typeface="+mn-ea"/>
                <a:cs typeface="Arial"/>
                <a:sym typeface="Arial"/>
              </a:rPr>
              <a:t>on 2 counts : Geographically and Contextually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NG" sz="1800" b="0" i="0" u="none" strike="noStrike" kern="0" cap="none" spc="0" normalizeH="0" baseline="0" noProof="0">
                <a:ln>
                  <a:noFill/>
                </a:ln>
                <a:solidFill>
                  <a:srgbClr val="000000"/>
                </a:solidFill>
                <a:effectLst/>
                <a:uLnTx/>
                <a:uFillTx/>
                <a:latin typeface="Comic Sans MS" panose="030F0902030302020204" pitchFamily="66" charset="0"/>
                <a:ea typeface="+mn-ea"/>
                <a:cs typeface="Arial"/>
                <a:sym typeface="Arial"/>
              </a:rPr>
              <a:t>What Comes Next:  Co-produce and pilot a  Community-based Mental Health and  Psychosocial  Support Intervention for Child Marriage Victims in Ibadan, Nigeria. </a:t>
            </a: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r>
              <a:rPr kumimoji="0" lang="en-NG" sz="1800" b="0" i="0" u="none" strike="noStrike" kern="0" cap="none" spc="0" normalizeH="0" baseline="0" noProof="0">
                <a:ln>
                  <a:noFill/>
                </a:ln>
                <a:solidFill>
                  <a:srgbClr val="000000"/>
                </a:solidFill>
                <a:effectLst/>
                <a:uLnTx/>
                <a:uFillTx/>
                <a:latin typeface="Comic Sans MS" panose="030F0902030302020204" pitchFamily="66" charset="0"/>
                <a:ea typeface="+mn-ea"/>
                <a:cs typeface="Arial"/>
                <a:sym typeface="Arial"/>
              </a:rPr>
              <a:t>A multiphase Mixed Method Pre –Post Intervention for Child Marriage Victims which aims to map and assess the pathways of risk, factors and coping  for mental health consequences of CM ( n= 45)</a:t>
            </a: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r>
              <a:rPr kumimoji="0" lang="en-NG" sz="1800" b="0" i="0" u="none" strike="noStrike" kern="0" cap="none" spc="0" normalizeH="0" baseline="0" noProof="0">
                <a:ln>
                  <a:noFill/>
                </a:ln>
                <a:solidFill>
                  <a:srgbClr val="000000"/>
                </a:solidFill>
                <a:effectLst/>
                <a:uLnTx/>
                <a:uFillTx/>
                <a:latin typeface="Comic Sans MS" panose="030F0902030302020204" pitchFamily="66" charset="0"/>
                <a:ea typeface="+mn-ea"/>
                <a:cs typeface="Arial"/>
                <a:sym typeface="Arial"/>
              </a:rPr>
              <a:t>Will leverage lived experiences of CMV (using digital story telling, FGDs, KIIs,free listing etc)</a:t>
            </a:r>
          </a:p>
        </p:txBody>
      </p:sp>
    </p:spTree>
    <p:extLst>
      <p:ext uri="{BB962C8B-B14F-4D97-AF65-F5344CB8AC3E}">
        <p14:creationId xmlns:p14="http://schemas.microsoft.com/office/powerpoint/2010/main" val="3608860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466CC6-A283-AE82-AB9E-5B4B21D56BEA}"/>
              </a:ext>
            </a:extLst>
          </p:cNvPr>
          <p:cNvSpPr txBox="1"/>
          <p:nvPr/>
        </p:nvSpPr>
        <p:spPr>
          <a:xfrm>
            <a:off x="1194676" y="4824328"/>
            <a:ext cx="3200400"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1050" b="0" i="0" u="none" strike="noStrike" kern="0" cap="none" spc="0" normalizeH="0" baseline="0" noProof="0">
              <a:ln>
                <a:noFill/>
              </a:ln>
              <a:solidFill>
                <a:srgbClr val="8C1681"/>
              </a:solidFill>
              <a:effectLst/>
              <a:uLnTx/>
              <a:uFillTx/>
              <a:latin typeface="Comic Sans MS" panose="030F0902030302020204" pitchFamily="66"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050" b="0" i="0" u="none" strike="noStrike" kern="0" cap="none" spc="0" normalizeH="0" baseline="0" noProof="0">
                <a:ln>
                  <a:noFill/>
                </a:ln>
                <a:solidFill>
                  <a:srgbClr val="8C1681"/>
                </a:solidFill>
                <a:effectLst/>
                <a:uLnTx/>
                <a:uFillTx/>
                <a:latin typeface="Comic Sans MS" panose="030F0902030302020204" pitchFamily="66" charset="0"/>
                <a:ea typeface="+mn-ea"/>
                <a:cs typeface="Arial"/>
                <a:sym typeface="Arial"/>
              </a:rPr>
              <a:t>Prof. Olayinka </a:t>
            </a:r>
            <a:r>
              <a:rPr kumimoji="0" lang="en-US" sz="1050" b="0" i="0" u="none" strike="noStrike" kern="0" cap="none" spc="0" normalizeH="0" baseline="0" noProof="0" err="1">
                <a:ln>
                  <a:noFill/>
                </a:ln>
                <a:solidFill>
                  <a:srgbClr val="8C1681"/>
                </a:solidFill>
                <a:effectLst/>
                <a:uLnTx/>
                <a:uFillTx/>
                <a:latin typeface="Comic Sans MS" panose="030F0902030302020204" pitchFamily="66" charset="0"/>
                <a:ea typeface="+mn-ea"/>
                <a:cs typeface="Arial"/>
                <a:sym typeface="Arial"/>
              </a:rPr>
              <a:t>Omigbodun</a:t>
            </a:r>
            <a:endParaRPr kumimoji="0" lang="en-US" sz="1050" b="0" i="0" u="none" strike="noStrike" kern="0" cap="none" spc="0" normalizeH="0" baseline="0" noProof="0">
              <a:ln>
                <a:noFill/>
              </a:ln>
              <a:solidFill>
                <a:srgbClr val="8C1681"/>
              </a:solidFill>
              <a:effectLst/>
              <a:uLnTx/>
              <a:uFillTx/>
              <a:latin typeface="Comic Sans MS" panose="030F0902030302020204" pitchFamily="66" charset="0"/>
              <a:ea typeface="+mn-ea"/>
              <a:cs typeface="Arial"/>
              <a:sym typeface="Arial"/>
            </a:endParaRPr>
          </a:p>
        </p:txBody>
      </p:sp>
      <p:sp>
        <p:nvSpPr>
          <p:cNvPr id="6" name="TextBox 5">
            <a:extLst>
              <a:ext uri="{FF2B5EF4-FFF2-40B4-BE49-F238E27FC236}">
                <a16:creationId xmlns:a16="http://schemas.microsoft.com/office/drawing/2014/main" id="{84EE71BC-036B-526B-2790-D551DD0097BF}"/>
              </a:ext>
            </a:extLst>
          </p:cNvPr>
          <p:cNvSpPr txBox="1"/>
          <p:nvPr/>
        </p:nvSpPr>
        <p:spPr>
          <a:xfrm>
            <a:off x="1643590" y="1548924"/>
            <a:ext cx="196283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8C1681"/>
                </a:solidFill>
                <a:effectLst/>
                <a:uLnTx/>
                <a:uFillTx/>
                <a:latin typeface="Comic Sans MS" panose="030F0902030302020204" pitchFamily="66" charset="0"/>
                <a:ea typeface="+mn-ea"/>
                <a:cs typeface="Arial"/>
                <a:sym typeface="Arial"/>
              </a:rPr>
              <a:t>Project Advisor</a:t>
            </a:r>
          </a:p>
        </p:txBody>
      </p:sp>
      <p:sp>
        <p:nvSpPr>
          <p:cNvPr id="11" name="TextBox 10">
            <a:extLst>
              <a:ext uri="{FF2B5EF4-FFF2-40B4-BE49-F238E27FC236}">
                <a16:creationId xmlns:a16="http://schemas.microsoft.com/office/drawing/2014/main" id="{B59B0594-6999-098D-7972-24E3FBD88707}"/>
              </a:ext>
            </a:extLst>
          </p:cNvPr>
          <p:cNvSpPr txBox="1"/>
          <p:nvPr/>
        </p:nvSpPr>
        <p:spPr>
          <a:xfrm>
            <a:off x="6168175" y="5733051"/>
            <a:ext cx="2081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8C1681"/>
                </a:solidFill>
                <a:effectLst/>
                <a:uLnTx/>
                <a:uFillTx/>
                <a:latin typeface="Arial"/>
                <a:ea typeface="+mn-ea"/>
                <a:cs typeface="Arial"/>
                <a:sym typeface="Arial"/>
              </a:rPr>
              <a:t>Dr. Olayinka </a:t>
            </a:r>
            <a:r>
              <a:rPr kumimoji="0" lang="en-US" sz="1400" b="0" i="0" u="none" strike="noStrike" kern="0" cap="none" spc="0" normalizeH="0" baseline="0" noProof="0" err="1">
                <a:ln>
                  <a:noFill/>
                </a:ln>
                <a:solidFill>
                  <a:srgbClr val="8C1681"/>
                </a:solidFill>
                <a:effectLst/>
                <a:uLnTx/>
                <a:uFillTx/>
                <a:latin typeface="Arial"/>
                <a:ea typeface="+mn-ea"/>
                <a:cs typeface="Arial"/>
                <a:sym typeface="Arial"/>
              </a:rPr>
              <a:t>Egbokhare</a:t>
            </a:r>
            <a:endParaRPr kumimoji="0" lang="en-US" sz="1400" b="0" i="0" u="none" strike="noStrike" kern="0" cap="none" spc="0" normalizeH="0" baseline="0" noProof="0">
              <a:ln>
                <a:noFill/>
              </a:ln>
              <a:solidFill>
                <a:srgbClr val="8C1681"/>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50A23006-2DC4-2DBD-0D19-B717ECD9EE03}"/>
              </a:ext>
            </a:extLst>
          </p:cNvPr>
          <p:cNvPicPr>
            <a:picLocks noChangeAspect="1"/>
          </p:cNvPicPr>
          <p:nvPr/>
        </p:nvPicPr>
        <p:blipFill>
          <a:blip r:embed="rId2"/>
          <a:stretch>
            <a:fillRect/>
          </a:stretch>
        </p:blipFill>
        <p:spPr>
          <a:xfrm>
            <a:off x="1524001" y="296884"/>
            <a:ext cx="2541752" cy="1178363"/>
          </a:xfrm>
          <a:prstGeom prst="rect">
            <a:avLst/>
          </a:prstGeom>
        </p:spPr>
      </p:pic>
      <p:pic>
        <p:nvPicPr>
          <p:cNvPr id="18" name="Picture 17">
            <a:extLst>
              <a:ext uri="{FF2B5EF4-FFF2-40B4-BE49-F238E27FC236}">
                <a16:creationId xmlns:a16="http://schemas.microsoft.com/office/drawing/2014/main" id="{B2E63D3E-38F5-7F47-1FF6-3239A12C22E3}"/>
              </a:ext>
            </a:extLst>
          </p:cNvPr>
          <p:cNvPicPr>
            <a:picLocks noChangeAspect="1"/>
          </p:cNvPicPr>
          <p:nvPr/>
        </p:nvPicPr>
        <p:blipFill>
          <a:blip r:embed="rId3"/>
          <a:stretch>
            <a:fillRect/>
          </a:stretch>
        </p:blipFill>
        <p:spPr>
          <a:xfrm>
            <a:off x="4616176" y="1826899"/>
            <a:ext cx="1551998" cy="2215742"/>
          </a:xfrm>
          <a:prstGeom prst="rect">
            <a:avLst/>
          </a:prstGeom>
        </p:spPr>
      </p:pic>
      <p:pic>
        <p:nvPicPr>
          <p:cNvPr id="19" name="Picture 18">
            <a:extLst>
              <a:ext uri="{FF2B5EF4-FFF2-40B4-BE49-F238E27FC236}">
                <a16:creationId xmlns:a16="http://schemas.microsoft.com/office/drawing/2014/main" id="{3D93F1E6-83D9-7C7C-050F-A5F1CC90F024}"/>
              </a:ext>
            </a:extLst>
          </p:cNvPr>
          <p:cNvPicPr>
            <a:picLocks noChangeAspect="1"/>
          </p:cNvPicPr>
          <p:nvPr/>
        </p:nvPicPr>
        <p:blipFill>
          <a:blip r:embed="rId4"/>
          <a:stretch>
            <a:fillRect/>
          </a:stretch>
        </p:blipFill>
        <p:spPr>
          <a:xfrm>
            <a:off x="6587243" y="1820387"/>
            <a:ext cx="1780208" cy="2244339"/>
          </a:xfrm>
          <a:prstGeom prst="rect">
            <a:avLst/>
          </a:prstGeom>
        </p:spPr>
      </p:pic>
      <p:pic>
        <p:nvPicPr>
          <p:cNvPr id="20" name="Picture 19">
            <a:extLst>
              <a:ext uri="{FF2B5EF4-FFF2-40B4-BE49-F238E27FC236}">
                <a16:creationId xmlns:a16="http://schemas.microsoft.com/office/drawing/2014/main" id="{A2CABCBA-1D7C-37C1-B14C-7CE557B370FC}"/>
              </a:ext>
            </a:extLst>
          </p:cNvPr>
          <p:cNvPicPr>
            <a:picLocks noChangeAspect="1"/>
          </p:cNvPicPr>
          <p:nvPr/>
        </p:nvPicPr>
        <p:blipFill>
          <a:blip r:embed="rId5"/>
          <a:stretch>
            <a:fillRect/>
          </a:stretch>
        </p:blipFill>
        <p:spPr>
          <a:xfrm>
            <a:off x="1599288" y="1848677"/>
            <a:ext cx="2466465" cy="3145342"/>
          </a:xfrm>
          <a:prstGeom prst="rect">
            <a:avLst/>
          </a:prstGeom>
        </p:spPr>
      </p:pic>
      <p:sp>
        <p:nvSpPr>
          <p:cNvPr id="21" name="TextBox 20">
            <a:extLst>
              <a:ext uri="{FF2B5EF4-FFF2-40B4-BE49-F238E27FC236}">
                <a16:creationId xmlns:a16="http://schemas.microsoft.com/office/drawing/2014/main" id="{31F13B8A-8C18-A19B-8294-C0AD37100681}"/>
              </a:ext>
            </a:extLst>
          </p:cNvPr>
          <p:cNvSpPr txBox="1"/>
          <p:nvPr/>
        </p:nvSpPr>
        <p:spPr>
          <a:xfrm>
            <a:off x="4182634" y="5708562"/>
            <a:ext cx="208155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050" b="0" i="0" u="none" strike="noStrike" kern="0" cap="none" spc="0" normalizeH="0" baseline="0" noProof="0" err="1">
                <a:ln>
                  <a:noFill/>
                </a:ln>
                <a:solidFill>
                  <a:srgbClr val="8C1681"/>
                </a:solidFill>
                <a:effectLst/>
                <a:uLnTx/>
                <a:uFillTx/>
                <a:latin typeface="Comic Sans MS" panose="030F0902030302020204" pitchFamily="66" charset="0"/>
                <a:ea typeface="+mn-ea"/>
                <a:cs typeface="Arial"/>
                <a:sym typeface="Arial"/>
              </a:rPr>
              <a:t>Mrs</a:t>
            </a:r>
            <a:r>
              <a:rPr kumimoji="0" lang="en-US" sz="1050" b="0" i="0" u="none" strike="noStrike" kern="0" cap="none" spc="0" normalizeH="0" baseline="0" noProof="0">
                <a:ln>
                  <a:noFill/>
                </a:ln>
                <a:solidFill>
                  <a:srgbClr val="8C1681"/>
                </a:solidFill>
                <a:effectLst/>
                <a:uLnTx/>
                <a:uFillTx/>
                <a:latin typeface="Comic Sans MS" panose="030F0902030302020204" pitchFamily="66" charset="0"/>
                <a:ea typeface="+mn-ea"/>
                <a:cs typeface="Arial"/>
                <a:sym typeface="Arial"/>
              </a:rPr>
              <a:t> </a:t>
            </a:r>
            <a:r>
              <a:rPr kumimoji="0" lang="en-US" sz="1050" b="0" i="0" u="none" strike="noStrike" kern="0" cap="none" spc="0" normalizeH="0" baseline="0" noProof="0" err="1">
                <a:ln>
                  <a:noFill/>
                </a:ln>
                <a:solidFill>
                  <a:srgbClr val="8C1681"/>
                </a:solidFill>
                <a:effectLst/>
                <a:uLnTx/>
                <a:uFillTx/>
                <a:latin typeface="Comic Sans MS" panose="030F0902030302020204" pitchFamily="66" charset="0"/>
                <a:ea typeface="+mn-ea"/>
                <a:cs typeface="Arial"/>
                <a:sym typeface="Arial"/>
              </a:rPr>
              <a:t>Bidemi</a:t>
            </a:r>
            <a:r>
              <a:rPr kumimoji="0" lang="en-US" sz="1050" b="0" i="0" u="none" strike="noStrike" kern="0" cap="none" spc="0" normalizeH="0" baseline="0" noProof="0">
                <a:ln>
                  <a:noFill/>
                </a:ln>
                <a:solidFill>
                  <a:srgbClr val="8C1681"/>
                </a:solidFill>
                <a:effectLst/>
                <a:uLnTx/>
                <a:uFillTx/>
                <a:latin typeface="Comic Sans MS" panose="030F0902030302020204" pitchFamily="66" charset="0"/>
                <a:ea typeface="+mn-ea"/>
                <a:cs typeface="Arial"/>
                <a:sym typeface="Arial"/>
              </a:rPr>
              <a:t> Nelson</a:t>
            </a:r>
          </a:p>
        </p:txBody>
      </p:sp>
      <p:sp>
        <p:nvSpPr>
          <p:cNvPr id="22" name="TextBox 21">
            <a:extLst>
              <a:ext uri="{FF2B5EF4-FFF2-40B4-BE49-F238E27FC236}">
                <a16:creationId xmlns:a16="http://schemas.microsoft.com/office/drawing/2014/main" id="{BB631636-B6B5-BA83-7815-18DAB51A3503}"/>
              </a:ext>
            </a:extLst>
          </p:cNvPr>
          <p:cNvSpPr txBox="1"/>
          <p:nvPr/>
        </p:nvSpPr>
        <p:spPr>
          <a:xfrm>
            <a:off x="3817144" y="4020863"/>
            <a:ext cx="2967379"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050" b="0" i="0" u="none" strike="noStrike" kern="0" cap="none" spc="0" normalizeH="0" baseline="0" noProof="0">
                <a:ln>
                  <a:noFill/>
                </a:ln>
                <a:solidFill>
                  <a:srgbClr val="8C1681"/>
                </a:solidFill>
                <a:effectLst/>
                <a:uLnTx/>
                <a:uFillTx/>
                <a:latin typeface="Comic Sans MS" panose="030F0902030302020204" pitchFamily="66" charset="0"/>
                <a:ea typeface="+mn-ea"/>
                <a:cs typeface="Arial"/>
                <a:sym typeface="Arial"/>
              </a:rPr>
              <a:t>     Dr. Olubukola Omobowale</a:t>
            </a:r>
          </a:p>
        </p:txBody>
      </p:sp>
      <p:sp>
        <p:nvSpPr>
          <p:cNvPr id="24" name="TextBox 23">
            <a:extLst>
              <a:ext uri="{FF2B5EF4-FFF2-40B4-BE49-F238E27FC236}">
                <a16:creationId xmlns:a16="http://schemas.microsoft.com/office/drawing/2014/main" id="{677E3EE3-E14C-05AE-C8FA-8F5BE485542B}"/>
              </a:ext>
            </a:extLst>
          </p:cNvPr>
          <p:cNvSpPr txBox="1"/>
          <p:nvPr/>
        </p:nvSpPr>
        <p:spPr>
          <a:xfrm>
            <a:off x="6417354" y="4020863"/>
            <a:ext cx="208155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050" b="0" i="0" u="none" strike="noStrike" kern="0" cap="none" spc="0" normalizeH="0" baseline="0" noProof="0">
                <a:ln>
                  <a:noFill/>
                </a:ln>
                <a:solidFill>
                  <a:srgbClr val="8C1681"/>
                </a:solidFill>
                <a:effectLst/>
                <a:uLnTx/>
                <a:uFillTx/>
                <a:latin typeface="Comic Sans MS" panose="030F0902030302020204" pitchFamily="66" charset="0"/>
                <a:ea typeface="+mn-ea"/>
                <a:cs typeface="Arial"/>
                <a:sym typeface="Arial"/>
              </a:rPr>
              <a:t>       Prof. Alissa Koski</a:t>
            </a:r>
          </a:p>
        </p:txBody>
      </p:sp>
      <p:sp>
        <p:nvSpPr>
          <p:cNvPr id="25" name="TextBox 24">
            <a:extLst>
              <a:ext uri="{FF2B5EF4-FFF2-40B4-BE49-F238E27FC236}">
                <a16:creationId xmlns:a16="http://schemas.microsoft.com/office/drawing/2014/main" id="{0CFA43FA-DE85-9283-E4D8-94230511772D}"/>
              </a:ext>
            </a:extLst>
          </p:cNvPr>
          <p:cNvSpPr txBox="1"/>
          <p:nvPr/>
        </p:nvSpPr>
        <p:spPr>
          <a:xfrm>
            <a:off x="4156844" y="180248"/>
            <a:ext cx="3551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8C1681"/>
                </a:solidFill>
                <a:effectLst/>
                <a:uLnTx/>
                <a:uFillTx/>
                <a:latin typeface="Comic Sans MS" panose="030F0902030302020204" pitchFamily="66" charset="0"/>
                <a:ea typeface="+mn-ea"/>
                <a:cs typeface="Arial"/>
                <a:sym typeface="Arial"/>
              </a:rPr>
              <a:t>ENCASE Project Team</a:t>
            </a:r>
          </a:p>
        </p:txBody>
      </p:sp>
      <p:sp>
        <p:nvSpPr>
          <p:cNvPr id="26" name="TextBox 25">
            <a:extLst>
              <a:ext uri="{FF2B5EF4-FFF2-40B4-BE49-F238E27FC236}">
                <a16:creationId xmlns:a16="http://schemas.microsoft.com/office/drawing/2014/main" id="{77CEC0E6-7775-5690-0804-A3EE7D56C40F}"/>
              </a:ext>
            </a:extLst>
          </p:cNvPr>
          <p:cNvSpPr txBox="1"/>
          <p:nvPr/>
        </p:nvSpPr>
        <p:spPr>
          <a:xfrm>
            <a:off x="4616176" y="1337914"/>
            <a:ext cx="3551028"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a:ln>
                  <a:noFill/>
                </a:ln>
                <a:solidFill>
                  <a:srgbClr val="8C1681"/>
                </a:solidFill>
                <a:effectLst/>
                <a:uLnTx/>
                <a:uFillTx/>
                <a:latin typeface="Comic Sans MS" panose="030F0902030302020204" pitchFamily="66" charset="0"/>
                <a:ea typeface="+mn-ea"/>
                <a:cs typeface="Arial"/>
                <a:sym typeface="Arial"/>
              </a:rPr>
              <a:t>Project  Co-Leads</a:t>
            </a:r>
          </a:p>
        </p:txBody>
      </p:sp>
      <p:pic>
        <p:nvPicPr>
          <p:cNvPr id="27" name="Picture 26">
            <a:extLst>
              <a:ext uri="{FF2B5EF4-FFF2-40B4-BE49-F238E27FC236}">
                <a16:creationId xmlns:a16="http://schemas.microsoft.com/office/drawing/2014/main" id="{B3142D3A-C4C1-1639-C1B5-33853D43E38E}"/>
              </a:ext>
            </a:extLst>
          </p:cNvPr>
          <p:cNvPicPr>
            <a:picLocks noChangeAspect="1"/>
          </p:cNvPicPr>
          <p:nvPr/>
        </p:nvPicPr>
        <p:blipFill>
          <a:blip r:embed="rId6"/>
          <a:stretch>
            <a:fillRect/>
          </a:stretch>
        </p:blipFill>
        <p:spPr>
          <a:xfrm>
            <a:off x="8748375" y="2546407"/>
            <a:ext cx="1660154" cy="2226602"/>
          </a:xfrm>
          <a:prstGeom prst="rect">
            <a:avLst/>
          </a:prstGeom>
        </p:spPr>
      </p:pic>
      <p:sp>
        <p:nvSpPr>
          <p:cNvPr id="28" name="TextBox 27">
            <a:extLst>
              <a:ext uri="{FF2B5EF4-FFF2-40B4-BE49-F238E27FC236}">
                <a16:creationId xmlns:a16="http://schemas.microsoft.com/office/drawing/2014/main" id="{C1EB149B-3C69-7AAC-6ABF-C2F104D31C23}"/>
              </a:ext>
            </a:extLst>
          </p:cNvPr>
          <p:cNvSpPr txBox="1"/>
          <p:nvPr/>
        </p:nvSpPr>
        <p:spPr>
          <a:xfrm>
            <a:off x="8845808" y="2155481"/>
            <a:ext cx="1630529"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050" b="0" i="0" u="none" strike="noStrike" kern="0" cap="none" spc="0" normalizeH="0" baseline="0" noProof="0">
                <a:ln>
                  <a:noFill/>
                </a:ln>
                <a:solidFill>
                  <a:srgbClr val="8C1681"/>
                </a:solidFill>
                <a:effectLst/>
                <a:uLnTx/>
                <a:uFillTx/>
                <a:latin typeface="Comic Sans MS" panose="030F0902030302020204" pitchFamily="66" charset="0"/>
                <a:ea typeface="+mn-ea"/>
                <a:cs typeface="Arial"/>
                <a:sym typeface="Arial"/>
              </a:rPr>
              <a:t>Project Manager</a:t>
            </a:r>
          </a:p>
        </p:txBody>
      </p:sp>
      <p:sp>
        <p:nvSpPr>
          <p:cNvPr id="29" name="TextBox 28">
            <a:extLst>
              <a:ext uri="{FF2B5EF4-FFF2-40B4-BE49-F238E27FC236}">
                <a16:creationId xmlns:a16="http://schemas.microsoft.com/office/drawing/2014/main" id="{BCD2518C-46F5-2602-2608-DE7E7FC221BB}"/>
              </a:ext>
            </a:extLst>
          </p:cNvPr>
          <p:cNvSpPr txBox="1"/>
          <p:nvPr/>
        </p:nvSpPr>
        <p:spPr>
          <a:xfrm>
            <a:off x="8501064" y="4813567"/>
            <a:ext cx="216693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050" b="0" i="0" u="none" strike="noStrike" kern="0" cap="none" spc="0" normalizeH="0" baseline="0" noProof="0" err="1">
                <a:ln>
                  <a:noFill/>
                </a:ln>
                <a:solidFill>
                  <a:srgbClr val="8C1681"/>
                </a:solidFill>
                <a:effectLst/>
                <a:uLnTx/>
                <a:uFillTx/>
                <a:latin typeface="Comic Sans MS" panose="030F0902030302020204" pitchFamily="66" charset="0"/>
                <a:ea typeface="+mn-ea"/>
                <a:cs typeface="Arial"/>
                <a:sym typeface="Arial"/>
              </a:rPr>
              <a:t>Ms</a:t>
            </a:r>
            <a:r>
              <a:rPr kumimoji="0" lang="en-US" sz="1050" b="0" i="0" u="none" strike="noStrike" kern="0" cap="none" spc="0" normalizeH="0" baseline="0" noProof="0">
                <a:ln>
                  <a:noFill/>
                </a:ln>
                <a:solidFill>
                  <a:srgbClr val="8C1681"/>
                </a:solidFill>
                <a:effectLst/>
                <a:uLnTx/>
                <a:uFillTx/>
                <a:latin typeface="Comic Sans MS" panose="030F0902030302020204" pitchFamily="66" charset="0"/>
                <a:ea typeface="+mn-ea"/>
                <a:cs typeface="Arial"/>
                <a:sym typeface="Arial"/>
              </a:rPr>
              <a:t> </a:t>
            </a:r>
            <a:r>
              <a:rPr kumimoji="0" lang="en-US" sz="1050" b="0" i="0" u="none" strike="noStrike" kern="0" cap="none" spc="0" normalizeH="0" baseline="0" noProof="0" err="1">
                <a:ln>
                  <a:noFill/>
                </a:ln>
                <a:solidFill>
                  <a:srgbClr val="8C1681"/>
                </a:solidFill>
                <a:effectLst/>
                <a:uLnTx/>
                <a:uFillTx/>
                <a:latin typeface="Comic Sans MS" panose="030F0902030302020204" pitchFamily="66" charset="0"/>
                <a:ea typeface="+mn-ea"/>
                <a:cs typeface="Arial"/>
                <a:sym typeface="Arial"/>
              </a:rPr>
              <a:t>Halimat</a:t>
            </a:r>
            <a:r>
              <a:rPr kumimoji="0" lang="en-US" sz="1050" b="0" i="0" u="none" strike="noStrike" kern="0" cap="none" spc="0" normalizeH="0" baseline="0" noProof="0">
                <a:ln>
                  <a:noFill/>
                </a:ln>
                <a:solidFill>
                  <a:srgbClr val="8C1681"/>
                </a:solidFill>
                <a:effectLst/>
                <a:uLnTx/>
                <a:uFillTx/>
                <a:latin typeface="Comic Sans MS" panose="030F0902030302020204" pitchFamily="66" charset="0"/>
                <a:ea typeface="+mn-ea"/>
                <a:cs typeface="Arial"/>
                <a:sym typeface="Arial"/>
              </a:rPr>
              <a:t> Olaniyan</a:t>
            </a:r>
          </a:p>
        </p:txBody>
      </p:sp>
      <p:pic>
        <p:nvPicPr>
          <p:cNvPr id="32" name="Picture 31">
            <a:extLst>
              <a:ext uri="{FF2B5EF4-FFF2-40B4-BE49-F238E27FC236}">
                <a16:creationId xmlns:a16="http://schemas.microsoft.com/office/drawing/2014/main" id="{D0834C8E-06A3-6275-2658-D21E26E7DEA7}"/>
              </a:ext>
            </a:extLst>
          </p:cNvPr>
          <p:cNvPicPr>
            <a:picLocks noChangeAspect="1"/>
          </p:cNvPicPr>
          <p:nvPr/>
        </p:nvPicPr>
        <p:blipFill>
          <a:blip r:embed="rId7"/>
          <a:stretch>
            <a:fillRect/>
          </a:stretch>
        </p:blipFill>
        <p:spPr>
          <a:xfrm>
            <a:off x="4470823" y="4491003"/>
            <a:ext cx="1445567" cy="1246281"/>
          </a:xfrm>
          <a:prstGeom prst="rect">
            <a:avLst/>
          </a:prstGeom>
        </p:spPr>
      </p:pic>
      <p:pic>
        <p:nvPicPr>
          <p:cNvPr id="33" name="Picture 32">
            <a:extLst>
              <a:ext uri="{FF2B5EF4-FFF2-40B4-BE49-F238E27FC236}">
                <a16:creationId xmlns:a16="http://schemas.microsoft.com/office/drawing/2014/main" id="{506D3589-F913-1BFD-86DB-A8651DDB829B}"/>
              </a:ext>
            </a:extLst>
          </p:cNvPr>
          <p:cNvPicPr>
            <a:picLocks noChangeAspect="1"/>
          </p:cNvPicPr>
          <p:nvPr/>
        </p:nvPicPr>
        <p:blipFill>
          <a:blip r:embed="rId8"/>
          <a:stretch>
            <a:fillRect/>
          </a:stretch>
        </p:blipFill>
        <p:spPr>
          <a:xfrm>
            <a:off x="6417354" y="4472118"/>
            <a:ext cx="1160544" cy="1246281"/>
          </a:xfrm>
          <a:prstGeom prst="rect">
            <a:avLst/>
          </a:prstGeom>
        </p:spPr>
      </p:pic>
      <p:sp>
        <p:nvSpPr>
          <p:cNvPr id="34" name="TextBox 33">
            <a:extLst>
              <a:ext uri="{FF2B5EF4-FFF2-40B4-BE49-F238E27FC236}">
                <a16:creationId xmlns:a16="http://schemas.microsoft.com/office/drawing/2014/main" id="{2C27582A-6010-B7D0-526D-0DFC076AB798}"/>
              </a:ext>
            </a:extLst>
          </p:cNvPr>
          <p:cNvSpPr txBox="1"/>
          <p:nvPr/>
        </p:nvSpPr>
        <p:spPr>
          <a:xfrm>
            <a:off x="4807219" y="4181564"/>
            <a:ext cx="31383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8C1681"/>
                </a:solidFill>
                <a:effectLst/>
                <a:uLnTx/>
                <a:uFillTx/>
                <a:latin typeface="Comic Sans MS" panose="030F0902030302020204" pitchFamily="66" charset="0"/>
                <a:ea typeface="+mn-ea"/>
                <a:cs typeface="Arial"/>
                <a:sym typeface="Arial"/>
              </a:rPr>
              <a:t>Project Media Team</a:t>
            </a:r>
          </a:p>
        </p:txBody>
      </p:sp>
    </p:spTree>
    <p:extLst>
      <p:ext uri="{BB962C8B-B14F-4D97-AF65-F5344CB8AC3E}">
        <p14:creationId xmlns:p14="http://schemas.microsoft.com/office/powerpoint/2010/main" val="34899627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child playing a game&#10;&#10;Description automatically generated">
            <a:extLst>
              <a:ext uri="{FF2B5EF4-FFF2-40B4-BE49-F238E27FC236}">
                <a16:creationId xmlns:a16="http://schemas.microsoft.com/office/drawing/2014/main" id="{1B0EA7EF-6AA8-044E-B41D-444495EC7892}"/>
              </a:ext>
            </a:extLst>
          </p:cNvPr>
          <p:cNvPicPr>
            <a:picLocks noChangeAspect="1"/>
          </p:cNvPicPr>
          <p:nvPr/>
        </p:nvPicPr>
        <p:blipFill rotWithShape="1">
          <a:blip r:embed="rId3">
            <a:alphaModFix/>
            <a:extLst>
              <a:ext uri="{28A0092B-C50C-407E-A947-70E740481C1C}">
                <a14:useLocalDpi xmlns:a14="http://schemas.microsoft.com/office/drawing/2010/main"/>
              </a:ext>
            </a:extLst>
          </a:blip>
          <a:srcRect/>
          <a:stretch/>
        </p:blipFill>
        <p:spPr>
          <a:xfrm>
            <a:off x="29608" y="0"/>
            <a:ext cx="6096000" cy="6945194"/>
          </a:xfrm>
          <a:prstGeom prst="rect">
            <a:avLst/>
          </a:prstGeom>
          <a:gradFill>
            <a:gsLst>
              <a:gs pos="3998">
                <a:srgbClr val="002060">
                  <a:alpha val="42084"/>
                </a:srgbClr>
              </a:gs>
              <a:gs pos="100000">
                <a:schemeClr val="accent1">
                  <a:lumMod val="30000"/>
                  <a:lumOff val="70000"/>
                </a:schemeClr>
              </a:gs>
            </a:gsLst>
            <a:lin ang="5400000" scaled="1"/>
          </a:gradFill>
        </p:spPr>
      </p:pic>
      <p:sp>
        <p:nvSpPr>
          <p:cNvPr id="9" name="TextBox 8">
            <a:extLst>
              <a:ext uri="{FF2B5EF4-FFF2-40B4-BE49-F238E27FC236}">
                <a16:creationId xmlns:a16="http://schemas.microsoft.com/office/drawing/2014/main" id="{1B6317E6-3F4D-89DE-C492-D104367C606D}"/>
              </a:ext>
            </a:extLst>
          </p:cNvPr>
          <p:cNvSpPr txBox="1"/>
          <p:nvPr/>
        </p:nvSpPr>
        <p:spPr>
          <a:xfrm>
            <a:off x="6291292" y="651264"/>
            <a:ext cx="609600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a:ln>
                <a:noFill/>
              </a:ln>
              <a:solidFill>
                <a:srgbClr val="001F60"/>
              </a:solidFill>
              <a:effectLst/>
              <a:uLnTx/>
              <a:uFillTx/>
              <a:latin typeface="Value" panose="020B0503030204020203" pitchFamily="34" charset="77"/>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1F60"/>
                </a:solidFill>
                <a:effectLst/>
                <a:uLnTx/>
                <a:uFillTx/>
                <a:latin typeface="Value" panose="020B0503030204020203" pitchFamily="34" charset="77"/>
                <a:ea typeface="+mn-ea"/>
                <a:cs typeface="Arial"/>
                <a:sym typeface="Arial"/>
              </a:rPr>
              <a:t>Girl Awakening</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1F60"/>
                </a:solidFill>
                <a:effectLst/>
                <a:uLnTx/>
                <a:uFillTx/>
                <a:latin typeface="Value" panose="020B0503030204020203" pitchFamily="34" charset="77"/>
                <a:ea typeface="+mn-ea"/>
                <a:cs typeface="Arial"/>
                <a:sym typeface="Arial"/>
              </a:rPr>
              <a:t>Fostering Scalable Resilience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1F60"/>
                </a:solidFill>
                <a:effectLst/>
                <a:uLnTx/>
                <a:uFillTx/>
                <a:latin typeface="Value" panose="020B0503030204020203" pitchFamily="34" charset="77"/>
                <a:ea typeface="+mn-ea"/>
                <a:cs typeface="Arial"/>
                <a:sym typeface="Arial"/>
              </a:rPr>
              <a:t>with the Rising Generation of Girls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1F60"/>
                </a:solidFill>
                <a:effectLst/>
                <a:uLnTx/>
                <a:uFillTx/>
                <a:latin typeface="Value" panose="020B0503030204020203" pitchFamily="34" charset="77"/>
                <a:ea typeface="+mn-ea"/>
                <a:cs typeface="Arial"/>
                <a:sym typeface="Arial"/>
              </a:rPr>
              <a:t>Through Creative Safe Spaces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1F60"/>
                </a:solidFill>
                <a:effectLst/>
                <a:uLnTx/>
                <a:uFillTx/>
                <a:latin typeface="Value" panose="020B0503030204020203" pitchFamily="34" charset="77"/>
                <a:ea typeface="+mn-ea"/>
                <a:cs typeface="Arial"/>
                <a:sym typeface="Arial"/>
              </a:rPr>
              <a:t>and Mentorship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1F60"/>
                </a:solidFill>
                <a:effectLst/>
                <a:uLnTx/>
                <a:uFillTx/>
                <a:latin typeface="Value"/>
                <a:ea typeface="+mn-ea"/>
                <a:cs typeface="Arial"/>
                <a:sym typeface="Arial"/>
              </a:rPr>
              <a:t> </a:t>
            </a:r>
          </a:p>
        </p:txBody>
      </p:sp>
      <p:cxnSp>
        <p:nvCxnSpPr>
          <p:cNvPr id="4" name="Straight Arrow Connector 3">
            <a:extLst>
              <a:ext uri="{FF2B5EF4-FFF2-40B4-BE49-F238E27FC236}">
                <a16:creationId xmlns:a16="http://schemas.microsoft.com/office/drawing/2014/main" id="{6F4E6EC4-CF1B-C12B-C83E-CFD165570088}"/>
              </a:ext>
            </a:extLst>
          </p:cNvPr>
          <p:cNvCxnSpPr>
            <a:cxnSpLocks/>
          </p:cNvCxnSpPr>
          <p:nvPr/>
        </p:nvCxnSpPr>
        <p:spPr>
          <a:xfrm>
            <a:off x="7406070" y="3915573"/>
            <a:ext cx="3700759" cy="1"/>
          </a:xfrm>
          <a:prstGeom prst="straightConnector1">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Logo, icon&#10;&#10;Description automatically generated">
            <a:extLst>
              <a:ext uri="{FF2B5EF4-FFF2-40B4-BE49-F238E27FC236}">
                <a16:creationId xmlns:a16="http://schemas.microsoft.com/office/drawing/2014/main" id="{FE050CD5-984B-4D4F-A9B1-17C55A93E09F}"/>
              </a:ext>
            </a:extLst>
          </p:cNvPr>
          <p:cNvPicPr>
            <a:picLocks noChangeAspect="1"/>
          </p:cNvPicPr>
          <p:nvPr/>
        </p:nvPicPr>
        <p:blipFill>
          <a:blip r:embed="rId4"/>
          <a:stretch>
            <a:fillRect/>
          </a:stretch>
        </p:blipFill>
        <p:spPr>
          <a:xfrm>
            <a:off x="6208450" y="5796605"/>
            <a:ext cx="2013007" cy="631468"/>
          </a:xfrm>
          <a:prstGeom prst="rect">
            <a:avLst/>
          </a:prstGeom>
        </p:spPr>
      </p:pic>
      <p:pic>
        <p:nvPicPr>
          <p:cNvPr id="14" name="Picture 13">
            <a:extLst>
              <a:ext uri="{FF2B5EF4-FFF2-40B4-BE49-F238E27FC236}">
                <a16:creationId xmlns:a16="http://schemas.microsoft.com/office/drawing/2014/main" id="{C3C7A776-5942-CB48-A1C8-C79001A5BA71}"/>
              </a:ext>
            </a:extLst>
          </p:cNvPr>
          <p:cNvPicPr>
            <a:picLocks noChangeAspect="1"/>
          </p:cNvPicPr>
          <p:nvPr/>
        </p:nvPicPr>
        <p:blipFill>
          <a:blip r:embed="rId5"/>
          <a:stretch>
            <a:fillRect/>
          </a:stretch>
        </p:blipFill>
        <p:spPr>
          <a:xfrm>
            <a:off x="8448920" y="5673546"/>
            <a:ext cx="1369201" cy="853105"/>
          </a:xfrm>
          <a:prstGeom prst="rect">
            <a:avLst/>
          </a:prstGeom>
        </p:spPr>
      </p:pic>
      <p:sp>
        <p:nvSpPr>
          <p:cNvPr id="15" name="TextBox 14">
            <a:extLst>
              <a:ext uri="{FF2B5EF4-FFF2-40B4-BE49-F238E27FC236}">
                <a16:creationId xmlns:a16="http://schemas.microsoft.com/office/drawing/2014/main" id="{92F218E3-2D70-E947-8454-E74932CA4197}"/>
              </a:ext>
            </a:extLst>
          </p:cNvPr>
          <p:cNvSpPr txBox="1"/>
          <p:nvPr/>
        </p:nvSpPr>
        <p:spPr>
          <a:xfrm>
            <a:off x="8239878" y="5488328"/>
            <a:ext cx="252756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2060"/>
                </a:solidFill>
                <a:effectLst/>
                <a:uLnTx/>
                <a:uFillTx/>
                <a:latin typeface="Value" panose="020B0503030204020203" pitchFamily="34" charset="77"/>
                <a:ea typeface="+mn-ea"/>
                <a:cs typeface="Arial"/>
                <a:sym typeface="Arial"/>
              </a:rPr>
              <a:t>with our Local Partner</a:t>
            </a:r>
          </a:p>
        </p:txBody>
      </p:sp>
      <p:pic>
        <p:nvPicPr>
          <p:cNvPr id="16" name="Picture 15" descr="Logo, company name&#10;&#10;Description automatically generated">
            <a:extLst>
              <a:ext uri="{FF2B5EF4-FFF2-40B4-BE49-F238E27FC236}">
                <a16:creationId xmlns:a16="http://schemas.microsoft.com/office/drawing/2014/main" id="{5D397B29-F873-2C4B-BE54-D054A916470C}"/>
              </a:ext>
            </a:extLst>
          </p:cNvPr>
          <p:cNvPicPr>
            <a:picLocks noChangeAspect="1"/>
          </p:cNvPicPr>
          <p:nvPr/>
        </p:nvPicPr>
        <p:blipFill>
          <a:blip r:embed="rId6"/>
          <a:stretch>
            <a:fillRect/>
          </a:stretch>
        </p:blipFill>
        <p:spPr>
          <a:xfrm>
            <a:off x="10128945" y="5786162"/>
            <a:ext cx="1761787" cy="627871"/>
          </a:xfrm>
          <a:prstGeom prst="rect">
            <a:avLst/>
          </a:prstGeom>
        </p:spPr>
      </p:pic>
      <p:sp>
        <p:nvSpPr>
          <p:cNvPr id="17" name="TextBox 16">
            <a:extLst>
              <a:ext uri="{FF2B5EF4-FFF2-40B4-BE49-F238E27FC236}">
                <a16:creationId xmlns:a16="http://schemas.microsoft.com/office/drawing/2014/main" id="{D711D805-10FA-F948-8449-E87B44F075EC}"/>
              </a:ext>
            </a:extLst>
          </p:cNvPr>
          <p:cNvSpPr txBox="1"/>
          <p:nvPr/>
        </p:nvSpPr>
        <p:spPr>
          <a:xfrm>
            <a:off x="10077540" y="5488327"/>
            <a:ext cx="308418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err="1">
                <a:ln>
                  <a:noFill/>
                </a:ln>
                <a:solidFill>
                  <a:srgbClr val="002060"/>
                </a:solidFill>
                <a:effectLst/>
                <a:uLnTx/>
                <a:uFillTx/>
                <a:latin typeface="Value" panose="020B0503030204020203" pitchFamily="34" charset="77"/>
                <a:ea typeface="+mn-ea"/>
                <a:cs typeface="Arial"/>
                <a:sym typeface="Arial"/>
              </a:rPr>
              <a:t>Created</a:t>
            </a:r>
            <a:r>
              <a:rPr kumimoji="0" lang="fr-FR" sz="1200" b="1" i="0" u="none" strike="noStrike" kern="0" cap="none" spc="0" normalizeH="0" baseline="0" noProof="0">
                <a:ln>
                  <a:noFill/>
                </a:ln>
                <a:solidFill>
                  <a:srgbClr val="002060"/>
                </a:solidFill>
                <a:effectLst/>
                <a:uLnTx/>
                <a:uFillTx/>
                <a:latin typeface="Value" panose="020B0503030204020203" pitchFamily="34" charset="77"/>
                <a:ea typeface="+mn-ea"/>
                <a:cs typeface="Arial"/>
                <a:sym typeface="Arial"/>
              </a:rPr>
              <a:t> </a:t>
            </a:r>
            <a:r>
              <a:rPr kumimoji="0" lang="fr-FR" sz="1200" b="1" i="0" u="none" strike="noStrike" kern="0" cap="none" spc="0" normalizeH="0" baseline="0" noProof="0" err="1">
                <a:ln>
                  <a:noFill/>
                </a:ln>
                <a:solidFill>
                  <a:srgbClr val="002060"/>
                </a:solidFill>
                <a:effectLst/>
                <a:uLnTx/>
                <a:uFillTx/>
                <a:latin typeface="Value" panose="020B0503030204020203" pitchFamily="34" charset="77"/>
                <a:ea typeface="+mn-ea"/>
                <a:cs typeface="Arial"/>
                <a:sym typeface="Arial"/>
              </a:rPr>
              <a:t>with</a:t>
            </a:r>
            <a:r>
              <a:rPr kumimoji="0" lang="fr-FR" sz="1200" b="1" i="0" u="none" strike="noStrike" kern="0" cap="none" spc="0" normalizeH="0" baseline="0" noProof="0">
                <a:ln>
                  <a:noFill/>
                </a:ln>
                <a:solidFill>
                  <a:srgbClr val="002060"/>
                </a:solidFill>
                <a:effectLst/>
                <a:uLnTx/>
                <a:uFillTx/>
                <a:latin typeface="Value" panose="020B0503030204020203" pitchFamily="34" charset="77"/>
                <a:ea typeface="+mn-ea"/>
                <a:cs typeface="Arial"/>
                <a:sym typeface="Arial"/>
              </a:rPr>
              <a:t> support </a:t>
            </a:r>
            <a:r>
              <a:rPr kumimoji="0" lang="fr-FR" sz="1200" b="1" i="0" u="none" strike="noStrike" kern="0" cap="none" spc="0" normalizeH="0" baseline="0" noProof="0" err="1">
                <a:ln>
                  <a:noFill/>
                </a:ln>
                <a:solidFill>
                  <a:srgbClr val="002060"/>
                </a:solidFill>
                <a:effectLst/>
                <a:uLnTx/>
                <a:uFillTx/>
                <a:latin typeface="Value" panose="020B0503030204020203" pitchFamily="34" charset="77"/>
                <a:ea typeface="+mn-ea"/>
                <a:cs typeface="Arial"/>
                <a:sym typeface="Arial"/>
              </a:rPr>
              <a:t>from</a:t>
            </a:r>
            <a:endParaRPr kumimoji="0" lang="fr-FR" sz="1200" b="1" i="0" u="none" strike="noStrike" kern="0" cap="none" spc="0" normalizeH="0" baseline="0" noProof="0">
              <a:ln>
                <a:noFill/>
              </a:ln>
              <a:solidFill>
                <a:srgbClr val="002060"/>
              </a:solidFill>
              <a:effectLst/>
              <a:uLnTx/>
              <a:uFillTx/>
              <a:latin typeface="Value" panose="020B0503030204020203" pitchFamily="34" charset="77"/>
              <a:ea typeface="+mn-ea"/>
              <a:cs typeface="Arial"/>
              <a:sym typeface="Arial"/>
            </a:endParaRPr>
          </a:p>
        </p:txBody>
      </p:sp>
      <p:pic>
        <p:nvPicPr>
          <p:cNvPr id="19" name="Picture 18" descr="A group of colorful shapes&#10;&#10;Description automatically generated">
            <a:extLst>
              <a:ext uri="{FF2B5EF4-FFF2-40B4-BE49-F238E27FC236}">
                <a16:creationId xmlns:a16="http://schemas.microsoft.com/office/drawing/2014/main" id="{CBDA8459-9AF1-184E-BB50-9228129693DB}"/>
              </a:ext>
            </a:extLst>
          </p:cNvPr>
          <p:cNvPicPr>
            <a:picLocks noChangeAspect="1"/>
          </p:cNvPicPr>
          <p:nvPr/>
        </p:nvPicPr>
        <p:blipFill>
          <a:blip r:embed="rId7"/>
          <a:stretch>
            <a:fillRect/>
          </a:stretch>
        </p:blipFill>
        <p:spPr>
          <a:xfrm>
            <a:off x="222232" y="6196399"/>
            <a:ext cx="461666" cy="461666"/>
          </a:xfrm>
          <a:prstGeom prst="rect">
            <a:avLst/>
          </a:prstGeom>
        </p:spPr>
      </p:pic>
      <p:sp>
        <p:nvSpPr>
          <p:cNvPr id="18" name="TextBox 17">
            <a:extLst>
              <a:ext uri="{FF2B5EF4-FFF2-40B4-BE49-F238E27FC236}">
                <a16:creationId xmlns:a16="http://schemas.microsoft.com/office/drawing/2014/main" id="{25E68D9B-7B0E-1C47-8383-73B31D6541C0}"/>
              </a:ext>
            </a:extLst>
          </p:cNvPr>
          <p:cNvSpPr txBox="1"/>
          <p:nvPr/>
        </p:nvSpPr>
        <p:spPr>
          <a:xfrm>
            <a:off x="6208450" y="3803219"/>
            <a:ext cx="60960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a:ln>
                <a:noFill/>
              </a:ln>
              <a:solidFill>
                <a:srgbClr val="001F60"/>
              </a:solidFill>
              <a:effectLst/>
              <a:uLnTx/>
              <a:uFillTx/>
              <a:latin typeface="Value" panose="020B0503030204020203" pitchFamily="34" charset="77"/>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1F60"/>
                </a:solidFill>
                <a:effectLst/>
                <a:uLnTx/>
                <a:uFillTx/>
                <a:latin typeface="Value"/>
                <a:ea typeface="+mn-ea"/>
                <a:cs typeface="Arial"/>
                <a:sym typeface="Arial"/>
              </a:rPr>
              <a:t>Democratic Republic of the Congo </a:t>
            </a:r>
          </a:p>
        </p:txBody>
      </p:sp>
      <p:sp>
        <p:nvSpPr>
          <p:cNvPr id="20" name="TextBox 19">
            <a:extLst>
              <a:ext uri="{FF2B5EF4-FFF2-40B4-BE49-F238E27FC236}">
                <a16:creationId xmlns:a16="http://schemas.microsoft.com/office/drawing/2014/main" id="{E34DC9F9-C8AD-284F-855F-5DB41F8F19FB}"/>
              </a:ext>
            </a:extLst>
          </p:cNvPr>
          <p:cNvSpPr txBox="1"/>
          <p:nvPr/>
        </p:nvSpPr>
        <p:spPr>
          <a:xfrm>
            <a:off x="1936265" y="5965567"/>
            <a:ext cx="22841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Value" panose="020B0503030204020203" pitchFamily="34" charset="77"/>
                <a:ea typeface="+mn-ea"/>
                <a:cs typeface="Arial"/>
                <a:sym typeface="Arial"/>
              </a:rPr>
              <a:t>Case studies</a:t>
            </a:r>
            <a:endParaRPr kumimoji="0" lang="en-US" sz="1400" b="1" i="0" u="none" strike="noStrike" kern="0" cap="none" spc="0" normalizeH="0" baseline="0" noProof="0">
              <a:ln>
                <a:noFill/>
              </a:ln>
              <a:solidFill>
                <a:srgbClr val="FFFFFF"/>
              </a:solidFill>
              <a:effectLst/>
              <a:uLnTx/>
              <a:uFillTx/>
              <a:latin typeface="Arial"/>
              <a:ea typeface="+mn-ea"/>
              <a:cs typeface="Arial"/>
              <a:sym typeface="Arial"/>
            </a:endParaRPr>
          </a:p>
        </p:txBody>
      </p:sp>
    </p:spTree>
    <p:extLst>
      <p:ext uri="{BB962C8B-B14F-4D97-AF65-F5344CB8AC3E}">
        <p14:creationId xmlns:p14="http://schemas.microsoft.com/office/powerpoint/2010/main" val="2266381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0656A8FF-F306-F345-BCDF-9467ACA411B3}"/>
              </a:ext>
            </a:extLst>
          </p:cNvPr>
          <p:cNvSpPr txBox="1"/>
          <p:nvPr/>
        </p:nvSpPr>
        <p:spPr>
          <a:xfrm>
            <a:off x="453065" y="932306"/>
            <a:ext cx="5543005" cy="187743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1F60"/>
                </a:solidFill>
                <a:effectLst/>
                <a:uLnTx/>
                <a:uFillTx/>
                <a:latin typeface="Value" panose="020B0503030204020203" pitchFamily="34" charset="77"/>
                <a:ea typeface="+mn-ea"/>
                <a:cs typeface="Arial"/>
                <a:sym typeface="Arial"/>
              </a:rPr>
              <a:t>Young adolescent girls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a:ln>
                <a:noFill/>
              </a:ln>
              <a:solidFill>
                <a:srgbClr val="002060"/>
              </a:solidFill>
              <a:effectLst/>
              <a:uLnTx/>
              <a:uFillTx/>
              <a:latin typeface="Value"/>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0" u="none" strike="noStrike" kern="0" cap="none" spc="0" normalizeH="0" baseline="0" noProof="0">
                <a:ln>
                  <a:noFill/>
                </a:ln>
                <a:solidFill>
                  <a:srgbClr val="002060"/>
                </a:solidFill>
                <a:effectLst/>
                <a:uLnTx/>
                <a:uFillTx/>
                <a:latin typeface="Value"/>
                <a:ea typeface="+mn-ea"/>
                <a:cs typeface="Arial"/>
                <a:sym typeface="Arial"/>
              </a:rPr>
              <a:t>The onset of puberty inflicts radical and multiple level blows to girls’ well-being</a:t>
            </a:r>
            <a:r>
              <a:rPr kumimoji="0" lang="en-US" sz="1900" b="0" i="0" u="none" strike="noStrike" kern="0" cap="none" spc="0" normalizeH="0" baseline="0" noProof="0">
                <a:ln>
                  <a:noFill/>
                </a:ln>
                <a:solidFill>
                  <a:srgbClr val="002060"/>
                </a:solidFill>
                <a:effectLst/>
                <a:uLnTx/>
                <a:uFillTx/>
                <a:latin typeface="Value"/>
                <a:ea typeface="+mn-ea"/>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2060"/>
                </a:solidFill>
                <a:effectLst/>
                <a:uLnTx/>
                <a:uFillTx/>
                <a:latin typeface="Value"/>
                <a:ea typeface="+mn-ea"/>
                <a:cs typeface="Arial"/>
                <a:sym typeface="Arial"/>
              </a:rPr>
              <a:t>and chance of a healthy and productive life.</a:t>
            </a:r>
          </a:p>
        </p:txBody>
      </p:sp>
      <p:pic>
        <p:nvPicPr>
          <p:cNvPr id="22" name="Picture 4" descr="Map&#10;&#10;Description automatically generated">
            <a:extLst>
              <a:ext uri="{FF2B5EF4-FFF2-40B4-BE49-F238E27FC236}">
                <a16:creationId xmlns:a16="http://schemas.microsoft.com/office/drawing/2014/main" id="{3AEED35B-EEEB-2444-AEF9-7A7680AC0A0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223014" y="2923674"/>
            <a:ext cx="3322017" cy="3934326"/>
          </a:xfrm>
          <a:prstGeom prst="rect">
            <a:avLst/>
          </a:prstGeom>
        </p:spPr>
      </p:pic>
      <p:sp>
        <p:nvSpPr>
          <p:cNvPr id="23" name="TextBox 22">
            <a:extLst>
              <a:ext uri="{FF2B5EF4-FFF2-40B4-BE49-F238E27FC236}">
                <a16:creationId xmlns:a16="http://schemas.microsoft.com/office/drawing/2014/main" id="{3680BA02-995A-6F4A-AF9C-D284D54E7A56}"/>
              </a:ext>
            </a:extLst>
          </p:cNvPr>
          <p:cNvSpPr txBox="1"/>
          <p:nvPr/>
        </p:nvSpPr>
        <p:spPr>
          <a:xfrm>
            <a:off x="9611142" y="6257422"/>
            <a:ext cx="18978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2060"/>
                </a:solidFill>
                <a:effectLst/>
                <a:uLnTx/>
                <a:uFillTx/>
                <a:latin typeface="Value"/>
                <a:ea typeface="+mn-ea"/>
                <a:cs typeface="Arial"/>
                <a:sym typeface="Arial"/>
              </a:rPr>
              <a:t>Source OCHA Clusters, CMP, HNO/HRP 2023</a:t>
            </a:r>
            <a:endParaRPr kumimoji="0" lang="en-US" sz="16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8" name="TextBox 27">
            <a:extLst>
              <a:ext uri="{FF2B5EF4-FFF2-40B4-BE49-F238E27FC236}">
                <a16:creationId xmlns:a16="http://schemas.microsoft.com/office/drawing/2014/main" id="{6B8B98A2-5556-E04F-84A1-0E8B2C995620}"/>
              </a:ext>
            </a:extLst>
          </p:cNvPr>
          <p:cNvSpPr txBox="1"/>
          <p:nvPr/>
        </p:nvSpPr>
        <p:spPr>
          <a:xfrm>
            <a:off x="453065" y="301364"/>
            <a:ext cx="6098582"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a:ln>
                  <a:noFill/>
                </a:ln>
                <a:solidFill>
                  <a:srgbClr val="001F60"/>
                </a:solidFill>
                <a:effectLst/>
                <a:uLnTx/>
                <a:uFillTx/>
                <a:latin typeface="Value" panose="020B0503030204020203" pitchFamily="34" charset="77"/>
                <a:ea typeface="+mn-ea"/>
                <a:cs typeface="Arial"/>
                <a:sym typeface="Arial"/>
              </a:rPr>
              <a:t>WHO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800" b="1" i="0" u="none" strike="noStrike" kern="0" cap="none" spc="0" normalizeH="0" baseline="0" noProof="0">
              <a:ln>
                <a:noFill/>
              </a:ln>
              <a:solidFill>
                <a:srgbClr val="001F60"/>
              </a:solidFill>
              <a:effectLst/>
              <a:uLnTx/>
              <a:uFillTx/>
              <a:latin typeface="Value" panose="020B0503030204020203" pitchFamily="34" charset="77"/>
              <a:ea typeface="+mn-ea"/>
              <a:cs typeface="Arial"/>
              <a:sym typeface="Arial"/>
            </a:endParaRPr>
          </a:p>
        </p:txBody>
      </p:sp>
      <p:sp>
        <p:nvSpPr>
          <p:cNvPr id="29" name="TextBox 28">
            <a:extLst>
              <a:ext uri="{FF2B5EF4-FFF2-40B4-BE49-F238E27FC236}">
                <a16:creationId xmlns:a16="http://schemas.microsoft.com/office/drawing/2014/main" id="{63AE678C-F827-134C-A142-10AAB6E51F1E}"/>
              </a:ext>
            </a:extLst>
          </p:cNvPr>
          <p:cNvSpPr txBox="1"/>
          <p:nvPr/>
        </p:nvSpPr>
        <p:spPr>
          <a:xfrm>
            <a:off x="453064" y="3078089"/>
            <a:ext cx="5543005" cy="2585323"/>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2060"/>
                </a:solidFill>
                <a:effectLst/>
                <a:uLnTx/>
                <a:uFillTx/>
                <a:latin typeface="Value" panose="020B0503030204020203" pitchFamily="34" charset="77"/>
                <a:ea typeface="+mn-ea"/>
                <a:cs typeface="Arial"/>
                <a:sym typeface="Arial"/>
              </a:rPr>
              <a:t>By age 18 </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a:ln>
                <a:noFill/>
              </a:ln>
              <a:solidFill>
                <a:srgbClr val="000000"/>
              </a:solidFill>
              <a:effectLst/>
              <a:uLnTx/>
              <a:uFillTx/>
              <a:latin typeface="Value" panose="020B0503030204020203" pitchFamily="34" charset="77"/>
              <a:ea typeface="+mn-ea"/>
              <a:cs typeface="Arial"/>
              <a:sym typeface="Arial"/>
            </a:endParaRPr>
          </a:p>
          <a:p>
            <a:pPr marL="342900" marR="0" lvl="0" indent="-342900" algn="l" defTabSz="914400" rtl="0" eaLnBrk="1" fontAlgn="base" latinLnBrk="0" hangingPunct="1">
              <a:lnSpc>
                <a:spcPct val="100000"/>
              </a:lnSpc>
              <a:spcBef>
                <a:spcPts val="0"/>
              </a:spcBef>
              <a:spcAft>
                <a:spcPts val="0"/>
              </a:spcAft>
              <a:buClr>
                <a:srgbClr val="000000"/>
              </a:buClr>
              <a:buSzTx/>
              <a:buFont typeface="Wingdings" pitchFamily="2" charset="2"/>
              <a:buChar char="Ø"/>
              <a:tabLst/>
              <a:defRPr/>
            </a:pPr>
            <a:r>
              <a:rPr kumimoji="0" lang="en-US" sz="2400" b="0" i="0" u="none" strike="noStrike" kern="0" cap="none" spc="0" normalizeH="0" baseline="0" noProof="0">
                <a:ln>
                  <a:noFill/>
                </a:ln>
                <a:solidFill>
                  <a:srgbClr val="001F60"/>
                </a:solidFill>
                <a:effectLst/>
                <a:uLnTx/>
                <a:uFillTx/>
                <a:latin typeface="Value" panose="020B0503030204020203" pitchFamily="34" charset="77"/>
                <a:ea typeface="+mn-ea"/>
                <a:cs typeface="Arial"/>
                <a:sym typeface="Arial"/>
              </a:rPr>
              <a:t>43% will be child brides </a:t>
            </a:r>
          </a:p>
          <a:p>
            <a:pPr marL="342900" marR="0" lvl="0" indent="-342900" algn="l" defTabSz="914400" rtl="0" eaLnBrk="1" fontAlgn="base" latinLnBrk="0" hangingPunct="1">
              <a:lnSpc>
                <a:spcPct val="100000"/>
              </a:lnSpc>
              <a:spcBef>
                <a:spcPts val="0"/>
              </a:spcBef>
              <a:spcAft>
                <a:spcPts val="0"/>
              </a:spcAft>
              <a:buClr>
                <a:srgbClr val="000000"/>
              </a:buClr>
              <a:buSzTx/>
              <a:buFont typeface="Wingdings" pitchFamily="2" charset="2"/>
              <a:buChar char="Ø"/>
              <a:tabLst/>
              <a:defRPr/>
            </a:pPr>
            <a:r>
              <a:rPr kumimoji="0" lang="en-US" sz="2400" b="0" i="0" u="none" strike="noStrike" kern="0" cap="none" spc="0" normalizeH="0" baseline="0" noProof="0">
                <a:ln>
                  <a:noFill/>
                </a:ln>
                <a:solidFill>
                  <a:srgbClr val="001F60"/>
                </a:solidFill>
                <a:effectLst/>
                <a:uLnTx/>
                <a:uFillTx/>
                <a:latin typeface="Value" panose="020B0503030204020203" pitchFamily="34" charset="77"/>
                <a:ea typeface="+mn-ea"/>
                <a:cs typeface="Arial"/>
                <a:sym typeface="Arial"/>
              </a:rPr>
              <a:t>52% will have had sex  </a:t>
            </a:r>
          </a:p>
          <a:p>
            <a:pPr marL="342900" marR="0" lvl="0" indent="-342900" algn="l" defTabSz="914400" rtl="0" eaLnBrk="1" fontAlgn="base" latinLnBrk="0" hangingPunct="1">
              <a:lnSpc>
                <a:spcPct val="100000"/>
              </a:lnSpc>
              <a:spcBef>
                <a:spcPts val="0"/>
              </a:spcBef>
              <a:spcAft>
                <a:spcPts val="0"/>
              </a:spcAft>
              <a:buClr>
                <a:srgbClr val="000000"/>
              </a:buClr>
              <a:buSzTx/>
              <a:buFont typeface="Wingdings" pitchFamily="2" charset="2"/>
              <a:buChar char="Ø"/>
              <a:tabLst/>
              <a:defRPr/>
            </a:pPr>
            <a:r>
              <a:rPr kumimoji="0" lang="en-US" sz="2400" b="0" i="0" u="none" strike="noStrike" kern="0" cap="none" spc="0" normalizeH="0" baseline="0" noProof="0">
                <a:ln>
                  <a:noFill/>
                </a:ln>
                <a:solidFill>
                  <a:srgbClr val="001F60"/>
                </a:solidFill>
                <a:effectLst/>
                <a:uLnTx/>
                <a:uFillTx/>
                <a:latin typeface="Value" panose="020B0503030204020203" pitchFamily="34" charset="77"/>
                <a:ea typeface="+mn-ea"/>
                <a:cs typeface="Arial"/>
                <a:sym typeface="Arial"/>
              </a:rPr>
              <a:t>30% will be young mothers </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001F60"/>
              </a:solidFill>
              <a:effectLst/>
              <a:uLnTx/>
              <a:uFillTx/>
              <a:latin typeface="Value" panose="020B0503030204020203" pitchFamily="34" charset="77"/>
              <a:ea typeface="+mn-ea"/>
              <a:cs typeface="Arial"/>
              <a:sym typeface="Arial"/>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000000"/>
              </a:solidFill>
              <a:effectLst/>
              <a:uLnTx/>
              <a:uFillTx/>
              <a:latin typeface="Calibri" panose="020F0502020204030204" pitchFamily="34" charset="0"/>
              <a:ea typeface="+mn-ea"/>
              <a:cs typeface="Arial"/>
              <a:sym typeface="Arial"/>
            </a:endParaRPr>
          </a:p>
        </p:txBody>
      </p:sp>
      <p:sp>
        <p:nvSpPr>
          <p:cNvPr id="31" name="TextBox 30">
            <a:extLst>
              <a:ext uri="{FF2B5EF4-FFF2-40B4-BE49-F238E27FC236}">
                <a16:creationId xmlns:a16="http://schemas.microsoft.com/office/drawing/2014/main" id="{571B4775-4DB0-8F48-BE78-479B272511E3}"/>
              </a:ext>
            </a:extLst>
          </p:cNvPr>
          <p:cNvSpPr txBox="1"/>
          <p:nvPr/>
        </p:nvSpPr>
        <p:spPr>
          <a:xfrm>
            <a:off x="6140134" y="932306"/>
            <a:ext cx="5770436" cy="36009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001F60"/>
                </a:solidFill>
                <a:effectLst/>
                <a:uLnTx/>
                <a:uFillTx/>
                <a:latin typeface="Value"/>
                <a:ea typeface="+mn-ea"/>
                <a:cs typeface="Arial"/>
                <a:sym typeface="Arial"/>
              </a:rPr>
              <a:t>Insecure urban hot spots</a:t>
            </a:r>
            <a:r>
              <a:rPr kumimoji="0" lang="en-GB" sz="3600" b="0" i="0" u="none" strike="noStrike" kern="0" cap="none" spc="0" normalizeH="0" baseline="0" noProof="0">
                <a:ln>
                  <a:noFill/>
                </a:ln>
                <a:solidFill>
                  <a:srgbClr val="001F60"/>
                </a:solidFill>
                <a:effectLst/>
                <a:uLnTx/>
                <a:uFillTx/>
                <a:latin typeface="Value"/>
                <a:ea typeface="+mn-ea"/>
                <a:cs typeface="Arial"/>
                <a:sym typeface="Arial"/>
              </a:rPr>
              <a:t> </a:t>
            </a:r>
            <a:endParaRPr kumimoji="0" lang="en-GB" sz="2000" b="0" i="0" u="none" strike="noStrike" kern="0" cap="none" spc="0" normalizeH="0" baseline="0" noProof="0">
              <a:ln>
                <a:noFill/>
              </a:ln>
              <a:solidFill>
                <a:srgbClr val="001F60"/>
              </a:solidFill>
              <a:effectLst/>
              <a:uLnTx/>
              <a:uFillTx/>
              <a:latin typeface="Value"/>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1F60"/>
                </a:solidFill>
                <a:effectLst/>
                <a:uLnTx/>
                <a:uFillTx/>
                <a:latin typeface="Value"/>
                <a:ea typeface="+mn-ea"/>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900" b="0" i="0" u="none" strike="noStrike" kern="0" cap="none" spc="0" normalizeH="0" baseline="0" noProof="0">
                <a:ln>
                  <a:noFill/>
                </a:ln>
                <a:solidFill>
                  <a:srgbClr val="001F60"/>
                </a:solidFill>
                <a:effectLst/>
                <a:uLnTx/>
                <a:uFillTx/>
                <a:latin typeface="Value"/>
                <a:ea typeface="+mn-ea"/>
                <a:cs typeface="Arial"/>
                <a:sym typeface="Arial"/>
              </a:rPr>
              <a:t>Prioritizing hot spots to </a:t>
            </a:r>
            <a:r>
              <a:rPr kumimoji="0" lang="en-GB" sz="1900" b="1" i="0" u="none" strike="noStrike" kern="0" cap="none" spc="0" normalizeH="0" baseline="0" noProof="0">
                <a:ln>
                  <a:noFill/>
                </a:ln>
                <a:solidFill>
                  <a:srgbClr val="001F60"/>
                </a:solidFill>
                <a:effectLst/>
                <a:uLnTx/>
                <a:uFillTx/>
                <a:latin typeface="Value"/>
                <a:ea typeface="+mn-ea"/>
                <a:cs typeface="Arial"/>
                <a:sym typeface="Arial"/>
              </a:rPr>
              <a:t>reach highest numbers   of girls</a:t>
            </a:r>
            <a:r>
              <a:rPr kumimoji="0" lang="en-GB" sz="1900" b="0" i="0" u="none" strike="noStrike" kern="0" cap="none" spc="0" normalizeH="0" baseline="0" noProof="0">
                <a:ln>
                  <a:noFill/>
                </a:ln>
                <a:solidFill>
                  <a:srgbClr val="001F60"/>
                </a:solidFill>
                <a:effectLst/>
                <a:uLnTx/>
                <a:uFillTx/>
                <a:latin typeface="Value"/>
                <a:ea typeface="+mn-ea"/>
                <a:cs typeface="Arial"/>
                <a:sym typeface="Arial"/>
              </a:rPr>
              <a:t> and populations </a:t>
            </a:r>
            <a:r>
              <a:rPr kumimoji="0" lang="en-GB" sz="1900" b="1" i="0" u="none" strike="noStrike" kern="0" cap="none" spc="0" normalizeH="0" baseline="0" noProof="0">
                <a:ln>
                  <a:noFill/>
                </a:ln>
                <a:solidFill>
                  <a:srgbClr val="001F60"/>
                </a:solidFill>
                <a:effectLst/>
                <a:uLnTx/>
                <a:uFillTx/>
                <a:latin typeface="Value"/>
                <a:ea typeface="+mn-ea"/>
                <a:cs typeface="Arial"/>
                <a:sym typeface="Arial"/>
              </a:rPr>
              <a:t>facing catastrophic need levels.</a:t>
            </a:r>
            <a:endParaRPr kumimoji="0" lang="en-US" sz="1900" b="1" i="0" u="none" strike="noStrike" kern="0" cap="none" spc="0" normalizeH="0" baseline="0" noProof="0">
              <a:ln>
                <a:noFill/>
              </a:ln>
              <a:solidFill>
                <a:srgbClr val="002060"/>
              </a:solidFill>
              <a:effectLst/>
              <a:uLnTx/>
              <a:uFillTx/>
              <a:latin typeface="Value"/>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002060"/>
              </a:solidFill>
              <a:effectLst/>
              <a:uLnTx/>
              <a:uFillTx/>
              <a:latin typeface="Value"/>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002060"/>
              </a:solidFill>
              <a:effectLst/>
              <a:uLnTx/>
              <a:uFillTx/>
              <a:latin typeface="Value"/>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002060"/>
              </a:solidFill>
              <a:effectLst/>
              <a:uLnTx/>
              <a:uFillTx/>
              <a:latin typeface="Value"/>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002060"/>
              </a:solidFill>
              <a:effectLst/>
              <a:uLnTx/>
              <a:uFillTx/>
              <a:latin typeface="Value"/>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002060"/>
              </a:solidFill>
              <a:effectLst/>
              <a:uLnTx/>
              <a:uFillTx/>
              <a:latin typeface="Value"/>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002060"/>
              </a:solidFill>
              <a:effectLst/>
              <a:uLnTx/>
              <a:uFillTx/>
              <a:latin typeface="Value"/>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3" name="Oval 32">
            <a:extLst>
              <a:ext uri="{FF2B5EF4-FFF2-40B4-BE49-F238E27FC236}">
                <a16:creationId xmlns:a16="http://schemas.microsoft.com/office/drawing/2014/main" id="{8138A295-3494-D146-903E-7442BE29FC17}"/>
              </a:ext>
            </a:extLst>
          </p:cNvPr>
          <p:cNvSpPr/>
          <p:nvPr/>
        </p:nvSpPr>
        <p:spPr>
          <a:xfrm>
            <a:off x="8922164" y="4011605"/>
            <a:ext cx="314540" cy="2927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0000"/>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B5B9574E-9102-DB45-A110-40D005F96C3F}"/>
              </a:ext>
            </a:extLst>
          </p:cNvPr>
          <p:cNvSpPr txBox="1"/>
          <p:nvPr/>
        </p:nvSpPr>
        <p:spPr>
          <a:xfrm>
            <a:off x="1073755" y="6011201"/>
            <a:ext cx="447890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1F60"/>
                </a:solidFill>
                <a:effectLst/>
                <a:uLnTx/>
                <a:uFillTx/>
                <a:latin typeface="Value" panose="020B0503030204020203" pitchFamily="34" charset="77"/>
                <a:ea typeface="+mn-ea"/>
                <a:cs typeface="Arial"/>
                <a:sym typeface="Arial"/>
              </a:rPr>
              <a:t>Source: The Adolescent Experience In-Depth: Using Data to Identify and Reach the Most Vulnerable Young People: Democratic Republic of Congo 2007.” New York: Population Council, 2009.</a:t>
            </a:r>
          </a:p>
        </p:txBody>
      </p:sp>
      <p:pic>
        <p:nvPicPr>
          <p:cNvPr id="11" name="Picture 10" descr="A group of colorful shapes&#10;&#10;Description automatically generated">
            <a:extLst>
              <a:ext uri="{FF2B5EF4-FFF2-40B4-BE49-F238E27FC236}">
                <a16:creationId xmlns:a16="http://schemas.microsoft.com/office/drawing/2014/main" id="{479A203D-05E7-1D4A-B34E-7B9981A86132}"/>
              </a:ext>
            </a:extLst>
          </p:cNvPr>
          <p:cNvPicPr>
            <a:picLocks noChangeAspect="1"/>
          </p:cNvPicPr>
          <p:nvPr/>
        </p:nvPicPr>
        <p:blipFill>
          <a:blip r:embed="rId3"/>
          <a:stretch>
            <a:fillRect/>
          </a:stretch>
        </p:blipFill>
        <p:spPr>
          <a:xfrm>
            <a:off x="222232" y="6196399"/>
            <a:ext cx="461666" cy="461666"/>
          </a:xfrm>
          <a:prstGeom prst="rect">
            <a:avLst/>
          </a:prstGeom>
        </p:spPr>
      </p:pic>
    </p:spTree>
    <p:extLst>
      <p:ext uri="{BB962C8B-B14F-4D97-AF65-F5344CB8AC3E}">
        <p14:creationId xmlns:p14="http://schemas.microsoft.com/office/powerpoint/2010/main" val="39262015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84;p1">
            <a:extLst>
              <a:ext uri="{FF2B5EF4-FFF2-40B4-BE49-F238E27FC236}">
                <a16:creationId xmlns:a16="http://schemas.microsoft.com/office/drawing/2014/main" id="{30E81AAD-079E-A14D-BC72-14F3441E53E8}"/>
              </a:ext>
            </a:extLst>
          </p:cNvPr>
          <p:cNvSpPr txBox="1">
            <a:spLocks/>
          </p:cNvSpPr>
          <p:nvPr/>
        </p:nvSpPr>
        <p:spPr>
          <a:xfrm>
            <a:off x="400925" y="1064218"/>
            <a:ext cx="6267198" cy="106938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3999"/>
              </a:lnSpc>
              <a:spcBef>
                <a:spcPts val="0"/>
              </a:spcBef>
              <a:spcAft>
                <a:spcPts val="0"/>
              </a:spcAft>
              <a:buClr>
                <a:srgbClr val="000000"/>
              </a:buClr>
              <a:buSzPts val="1800"/>
              <a:buFont typeface="Calibri"/>
              <a:buNone/>
              <a:tabLst/>
              <a:defRPr/>
            </a:pPr>
            <a:r>
              <a:rPr kumimoji="0" lang="en-US" sz="3600" b="1" i="0" u="none" strike="noStrike" kern="1200" cap="none" spc="0" normalizeH="0" baseline="0" noProof="0">
                <a:ln>
                  <a:noFill/>
                </a:ln>
                <a:solidFill>
                  <a:srgbClr val="002060"/>
                </a:solidFill>
                <a:effectLst/>
                <a:uLnTx/>
                <a:uFillTx/>
                <a:latin typeface="Value"/>
                <a:ea typeface="Calibri"/>
                <a:cs typeface="Calibri"/>
                <a:sym typeface="Calibri"/>
              </a:rPr>
              <a:t>WHAT</a:t>
            </a:r>
          </a:p>
          <a:p>
            <a:pPr marL="342900" marR="0" lvl="0" indent="-342900" algn="l" defTabSz="914400" rtl="0" eaLnBrk="1" fontAlgn="auto" latinLnBrk="0" hangingPunct="1">
              <a:lnSpc>
                <a:spcPct val="113999"/>
              </a:lnSpc>
              <a:spcBef>
                <a:spcPts val="0"/>
              </a:spcBef>
              <a:spcAft>
                <a:spcPts val="0"/>
              </a:spcAft>
              <a:buClr>
                <a:srgbClr val="000000"/>
              </a:buClr>
              <a:buSzPts val="1800"/>
              <a:buFont typeface="Wingdings" pitchFamily="2" charset="2"/>
              <a:buChar char="Ø"/>
              <a:tabLst/>
              <a:defRPr/>
            </a:pPr>
            <a:r>
              <a:rPr kumimoji="0" lang="en-US" sz="1900" b="0" i="0" u="none" strike="noStrike" kern="0" cap="none" spc="0" normalizeH="0" baseline="0" noProof="0">
                <a:ln>
                  <a:noFill/>
                </a:ln>
                <a:solidFill>
                  <a:srgbClr val="002060"/>
                </a:solidFill>
                <a:effectLst/>
                <a:uLnTx/>
                <a:uFillTx/>
                <a:latin typeface="Value" panose="020B0503030204020203" pitchFamily="34" charset="77"/>
                <a:ea typeface="Calibri"/>
                <a:cs typeface="Calibri"/>
                <a:sym typeface="Calibri"/>
              </a:rPr>
              <a:t>Safe spaces and mentorship with </a:t>
            </a:r>
          </a:p>
          <a:p>
            <a:pPr marL="0" marR="0" lvl="0" indent="0" algn="l" defTabSz="914400" rtl="0" eaLnBrk="1" fontAlgn="auto" latinLnBrk="0" hangingPunct="1">
              <a:lnSpc>
                <a:spcPct val="113999"/>
              </a:lnSpc>
              <a:spcBef>
                <a:spcPts val="0"/>
              </a:spcBef>
              <a:spcAft>
                <a:spcPts val="0"/>
              </a:spcAft>
              <a:buClr>
                <a:srgbClr val="000000"/>
              </a:buClr>
              <a:buSzPts val="1800"/>
              <a:buFont typeface="Calibri"/>
              <a:buNone/>
              <a:tabLst/>
              <a:defRPr/>
            </a:pPr>
            <a:r>
              <a:rPr kumimoji="0" lang="en-US" sz="1900" b="0" i="0" u="none" strike="noStrike" kern="0" cap="none" spc="0" normalizeH="0" baseline="0" noProof="0">
                <a:ln>
                  <a:noFill/>
                </a:ln>
                <a:solidFill>
                  <a:srgbClr val="002060"/>
                </a:solidFill>
                <a:effectLst/>
                <a:uLnTx/>
                <a:uFillTx/>
                <a:latin typeface="Value" panose="020B0503030204020203" pitchFamily="34" charset="77"/>
                <a:ea typeface="Calibri"/>
                <a:cs typeface="Calibri"/>
                <a:sym typeface="Calibri"/>
              </a:rPr>
              <a:t>    creative and foundational life skills.   </a:t>
            </a:r>
          </a:p>
          <a:p>
            <a:pPr marL="342900" marR="0" lvl="0" indent="-342900" algn="l" defTabSz="914400" rtl="0" eaLnBrk="1" fontAlgn="auto" latinLnBrk="0" hangingPunct="1">
              <a:lnSpc>
                <a:spcPct val="113999"/>
              </a:lnSpc>
              <a:spcBef>
                <a:spcPts val="0"/>
              </a:spcBef>
              <a:spcAft>
                <a:spcPts val="0"/>
              </a:spcAft>
              <a:buClr>
                <a:srgbClr val="000000"/>
              </a:buClr>
              <a:buSzPts val="1800"/>
              <a:buFont typeface="Wingdings" pitchFamily="2" charset="2"/>
              <a:buChar char="Ø"/>
              <a:tabLst/>
              <a:defRPr/>
            </a:pPr>
            <a:r>
              <a:rPr kumimoji="0" lang="en-US" sz="1900" b="0" i="0" u="none" strike="noStrike" kern="1200" cap="none" spc="0" normalizeH="0" baseline="0" noProof="0">
                <a:ln>
                  <a:noFill/>
                </a:ln>
                <a:solidFill>
                  <a:srgbClr val="002060"/>
                </a:solidFill>
                <a:effectLst/>
                <a:uLnTx/>
                <a:uFillTx/>
                <a:latin typeface="Value" panose="020B0503030204020203" pitchFamily="34" charset="77"/>
                <a:ea typeface="Calibri"/>
                <a:cs typeface="Calibri"/>
                <a:sym typeface="Calibri"/>
              </a:rPr>
              <a:t>Direct Reach: 300 girls, 8 mentors, 150 parents,    30 community leaders. </a:t>
            </a:r>
            <a:endParaRPr kumimoji="0" lang="en-US" sz="1900" b="1" i="0" u="none" strike="noStrike" kern="1200" cap="none" spc="0" normalizeH="0" baseline="0" noProof="0">
              <a:ln>
                <a:noFill/>
              </a:ln>
              <a:solidFill>
                <a:srgbClr val="002060"/>
              </a:solidFill>
              <a:effectLst/>
              <a:uLnTx/>
              <a:uFillTx/>
              <a:latin typeface="Value" panose="020B0503030204020203" pitchFamily="34" charset="77"/>
              <a:ea typeface="Calibri"/>
              <a:cs typeface="Calibri"/>
              <a:sym typeface="Calibri"/>
            </a:endParaRPr>
          </a:p>
          <a:p>
            <a:pPr marL="0" marR="0" lvl="0" indent="0" algn="l" defTabSz="914400" rtl="0" eaLnBrk="1" fontAlgn="auto" latinLnBrk="0" hangingPunct="1">
              <a:lnSpc>
                <a:spcPct val="114000"/>
              </a:lnSpc>
              <a:spcBef>
                <a:spcPts val="0"/>
              </a:spcBef>
              <a:spcAft>
                <a:spcPts val="0"/>
              </a:spcAft>
              <a:buClr>
                <a:srgbClr val="000000"/>
              </a:buClr>
              <a:buSzPct val="100000"/>
              <a:buFont typeface="Calibri"/>
              <a:buNone/>
              <a:tabLst/>
              <a:defRPr/>
            </a:pPr>
            <a:endParaRPr kumimoji="0" lang="en-US" sz="2600" b="1" i="0" u="none" strike="noStrike" kern="0" cap="none" spc="0" normalizeH="0" baseline="0" noProof="0">
              <a:ln>
                <a:noFill/>
              </a:ln>
              <a:solidFill>
                <a:srgbClr val="FFFFFF"/>
              </a:solidFill>
              <a:effectLst/>
              <a:uLnTx/>
              <a:uFillTx/>
              <a:latin typeface="Value" panose="020B0503030204020203" pitchFamily="34" charset="77"/>
              <a:ea typeface="Calibri"/>
              <a:cs typeface="Calibri"/>
              <a:sym typeface="Calibri"/>
            </a:endParaRPr>
          </a:p>
        </p:txBody>
      </p:sp>
      <p:sp>
        <p:nvSpPr>
          <p:cNvPr id="2" name="AutoShape 2">
            <a:extLst>
              <a:ext uri="{FF2B5EF4-FFF2-40B4-BE49-F238E27FC236}">
                <a16:creationId xmlns:a16="http://schemas.microsoft.com/office/drawing/2014/main" id="{4170D7C5-EDAB-B443-9659-473BE03BB02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84;p1">
            <a:extLst>
              <a:ext uri="{FF2B5EF4-FFF2-40B4-BE49-F238E27FC236}">
                <a16:creationId xmlns:a16="http://schemas.microsoft.com/office/drawing/2014/main" id="{81F9A7A5-B740-E945-A492-80352239861B}"/>
              </a:ext>
            </a:extLst>
          </p:cNvPr>
          <p:cNvSpPr txBox="1">
            <a:spLocks/>
          </p:cNvSpPr>
          <p:nvPr/>
        </p:nvSpPr>
        <p:spPr>
          <a:xfrm>
            <a:off x="453065" y="3276600"/>
            <a:ext cx="6670154" cy="106938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3999"/>
              </a:lnSpc>
              <a:spcBef>
                <a:spcPts val="0"/>
              </a:spcBef>
              <a:spcAft>
                <a:spcPts val="0"/>
              </a:spcAft>
              <a:buClr>
                <a:srgbClr val="000000"/>
              </a:buClr>
              <a:buSzPts val="1800"/>
              <a:buFont typeface="Calibri"/>
              <a:buNone/>
              <a:tabLst/>
              <a:defRPr/>
            </a:pPr>
            <a:r>
              <a:rPr kumimoji="0" lang="en-US" sz="3600" b="1" i="0" u="none" strike="noStrike" kern="1200" cap="none" spc="0" normalizeH="0" baseline="0" noProof="0">
                <a:ln>
                  <a:noFill/>
                </a:ln>
                <a:solidFill>
                  <a:srgbClr val="002060"/>
                </a:solidFill>
                <a:effectLst/>
                <a:uLnTx/>
                <a:uFillTx/>
                <a:latin typeface="Value"/>
                <a:ea typeface="Calibri"/>
                <a:cs typeface="Calibri"/>
                <a:sym typeface="Calibri"/>
              </a:rPr>
              <a:t>WHY </a:t>
            </a:r>
          </a:p>
          <a:p>
            <a:pPr marL="285750" marR="0" lvl="0" indent="-285750" algn="l" defTabSz="914400" rtl="0" eaLnBrk="1" fontAlgn="auto" latinLnBrk="0" hangingPunct="1">
              <a:lnSpc>
                <a:spcPct val="113999"/>
              </a:lnSpc>
              <a:spcBef>
                <a:spcPts val="0"/>
              </a:spcBef>
              <a:spcAft>
                <a:spcPts val="0"/>
              </a:spcAft>
              <a:buClr>
                <a:srgbClr val="000000"/>
              </a:buClr>
              <a:buSzPts val="1800"/>
              <a:buFont typeface="Wingdings" pitchFamily="2" charset="2"/>
              <a:buChar char="Ø"/>
              <a:tabLst/>
              <a:defRPr/>
            </a:pPr>
            <a:r>
              <a:rPr kumimoji="0" lang="en-GB" sz="1900" b="0" i="0" u="none" strike="noStrike" kern="0" cap="none" spc="0" normalizeH="0" baseline="0" noProof="0">
                <a:ln>
                  <a:noFill/>
                </a:ln>
                <a:solidFill>
                  <a:srgbClr val="002060"/>
                </a:solidFill>
                <a:effectLst/>
                <a:uLnTx/>
                <a:uFillTx/>
                <a:latin typeface="Value" panose="020B0503030204020203" pitchFamily="34" charset="77"/>
                <a:ea typeface="Calibri"/>
                <a:cs typeface="Calibri"/>
                <a:sym typeface="Calibri"/>
              </a:rPr>
              <a:t>Unreached high risk young adolescent girls. </a:t>
            </a:r>
          </a:p>
          <a:p>
            <a:pPr marL="285750" marR="0" lvl="0" indent="-285750" algn="l" defTabSz="914400" rtl="0" eaLnBrk="1" fontAlgn="auto" latinLnBrk="0" hangingPunct="1">
              <a:lnSpc>
                <a:spcPct val="113999"/>
              </a:lnSpc>
              <a:spcBef>
                <a:spcPts val="0"/>
              </a:spcBef>
              <a:spcAft>
                <a:spcPts val="0"/>
              </a:spcAft>
              <a:buClr>
                <a:srgbClr val="000000"/>
              </a:buClr>
              <a:buSzPts val="1800"/>
              <a:buFont typeface="Wingdings" pitchFamily="2" charset="2"/>
              <a:buChar char="Ø"/>
              <a:tabLst/>
              <a:defRPr/>
            </a:pPr>
            <a:r>
              <a:rPr kumimoji="0" lang="en-GB" sz="1900" b="0" i="0" u="none" strike="noStrike" kern="0" cap="none" spc="0" normalizeH="0" baseline="0" noProof="0">
                <a:ln>
                  <a:noFill/>
                </a:ln>
                <a:solidFill>
                  <a:srgbClr val="002060"/>
                </a:solidFill>
                <a:effectLst/>
                <a:uLnTx/>
                <a:uFillTx/>
                <a:latin typeface="Value" panose="020B0503030204020203" pitchFamily="34" charset="77"/>
                <a:ea typeface="Calibri"/>
                <a:cs typeface="Calibri"/>
                <a:sym typeface="Calibri"/>
              </a:rPr>
              <a:t>Critical age with the right resources. </a:t>
            </a:r>
          </a:p>
          <a:p>
            <a:pPr marL="285750" marR="0" lvl="0" indent="-285750" algn="l" defTabSz="914400" rtl="0" eaLnBrk="1" fontAlgn="auto" latinLnBrk="0" hangingPunct="1">
              <a:lnSpc>
                <a:spcPct val="113999"/>
              </a:lnSpc>
              <a:spcBef>
                <a:spcPts val="0"/>
              </a:spcBef>
              <a:spcAft>
                <a:spcPts val="0"/>
              </a:spcAft>
              <a:buClr>
                <a:srgbClr val="000000"/>
              </a:buClr>
              <a:buSzPts val="1800"/>
              <a:buFont typeface="Wingdings" pitchFamily="2" charset="2"/>
              <a:buChar char="Ø"/>
              <a:tabLst/>
              <a:defRPr/>
            </a:pPr>
            <a:r>
              <a:rPr kumimoji="0" lang="en-US" sz="1900" b="0" i="0" u="none" strike="noStrike" kern="0" cap="none" spc="0" normalizeH="0" baseline="0" noProof="0">
                <a:ln>
                  <a:noFill/>
                </a:ln>
                <a:solidFill>
                  <a:srgbClr val="002060"/>
                </a:solidFill>
                <a:effectLst/>
                <a:uLnTx/>
                <a:uFillTx/>
                <a:latin typeface="Value" panose="020B0503030204020203" pitchFamily="34" charset="77"/>
                <a:ea typeface="Calibri"/>
                <a:cs typeface="Calibri"/>
                <a:sym typeface="Calibri"/>
              </a:rPr>
              <a:t>Preventing further trauma,  lifelong poverty for themselves and their families, poor mental and physical health.  </a:t>
            </a:r>
          </a:p>
          <a:p>
            <a:pPr marL="285750" marR="0" lvl="0" indent="-285750" algn="l" defTabSz="914400" rtl="0" eaLnBrk="1" fontAlgn="auto" latinLnBrk="0" hangingPunct="1">
              <a:lnSpc>
                <a:spcPct val="113999"/>
              </a:lnSpc>
              <a:spcBef>
                <a:spcPts val="0"/>
              </a:spcBef>
              <a:spcAft>
                <a:spcPts val="0"/>
              </a:spcAft>
              <a:buClr>
                <a:srgbClr val="000000"/>
              </a:buClr>
              <a:buSzPts val="1800"/>
              <a:buFont typeface="Wingdings" pitchFamily="2" charset="2"/>
              <a:buChar char="Ø"/>
              <a:tabLst/>
              <a:defRPr/>
            </a:pPr>
            <a:r>
              <a:rPr kumimoji="0" lang="en-US" sz="1900" b="0" i="0" u="none" strike="noStrike" kern="0" cap="none" spc="0" normalizeH="0" baseline="0" noProof="0">
                <a:ln>
                  <a:noFill/>
                </a:ln>
                <a:solidFill>
                  <a:srgbClr val="002060"/>
                </a:solidFill>
                <a:effectLst/>
                <a:uLnTx/>
                <a:uFillTx/>
                <a:latin typeface="Value" panose="020B0503030204020203" pitchFamily="34" charset="77"/>
                <a:ea typeface="Calibri"/>
                <a:cs typeface="Calibri"/>
                <a:sym typeface="Calibri"/>
              </a:rPr>
              <a:t>High unmet need for mental health support.</a:t>
            </a:r>
            <a:endParaRPr kumimoji="0" lang="en-US" sz="1900" b="1" i="0" u="none" strike="noStrike" kern="0" cap="none" spc="0" normalizeH="0" baseline="0" noProof="0">
              <a:ln>
                <a:noFill/>
              </a:ln>
              <a:solidFill>
                <a:srgbClr val="002060"/>
              </a:solidFill>
              <a:effectLst/>
              <a:uLnTx/>
              <a:uFillTx/>
              <a:latin typeface="Value" panose="020B0503030204020203" pitchFamily="34" charset="77"/>
              <a:ea typeface="Calibri"/>
              <a:cs typeface="Calibri"/>
              <a:sym typeface="Calibri"/>
            </a:endParaRPr>
          </a:p>
        </p:txBody>
      </p:sp>
      <p:sp>
        <p:nvSpPr>
          <p:cNvPr id="11" name="Google Shape;84;p1">
            <a:extLst>
              <a:ext uri="{FF2B5EF4-FFF2-40B4-BE49-F238E27FC236}">
                <a16:creationId xmlns:a16="http://schemas.microsoft.com/office/drawing/2014/main" id="{FD6A5FF4-AF6F-364A-B788-1710ED2AC556}"/>
              </a:ext>
            </a:extLst>
          </p:cNvPr>
          <p:cNvSpPr txBox="1">
            <a:spLocks/>
          </p:cNvSpPr>
          <p:nvPr/>
        </p:nvSpPr>
        <p:spPr>
          <a:xfrm>
            <a:off x="453065" y="5431816"/>
            <a:ext cx="5851327" cy="106938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3999"/>
              </a:lnSpc>
              <a:spcBef>
                <a:spcPts val="0"/>
              </a:spcBef>
              <a:spcAft>
                <a:spcPts val="0"/>
              </a:spcAft>
              <a:buClr>
                <a:srgbClr val="000000"/>
              </a:buClr>
              <a:buSzPts val="1800"/>
              <a:buFont typeface="Calibri"/>
              <a:buNone/>
              <a:tabLst/>
              <a:defRPr/>
            </a:pPr>
            <a:r>
              <a:rPr kumimoji="0" lang="en-US" sz="3600" b="1" i="0" u="none" strike="noStrike" kern="1200" cap="none" spc="0" normalizeH="0" baseline="0" noProof="0">
                <a:ln>
                  <a:noFill/>
                </a:ln>
                <a:solidFill>
                  <a:srgbClr val="002060"/>
                </a:solidFill>
                <a:effectLst/>
                <a:uLnTx/>
                <a:uFillTx/>
                <a:latin typeface="Value"/>
                <a:ea typeface="Calibri"/>
                <a:cs typeface="Calibri"/>
                <a:sym typeface="Calibri"/>
              </a:rPr>
              <a:t>HOW </a:t>
            </a:r>
          </a:p>
          <a:p>
            <a:pPr marL="342900" marR="0" lvl="0" indent="-342900" algn="l" defTabSz="914400" rtl="0" eaLnBrk="1" fontAlgn="auto" latinLnBrk="0" hangingPunct="1">
              <a:lnSpc>
                <a:spcPct val="113999"/>
              </a:lnSpc>
              <a:spcBef>
                <a:spcPts val="0"/>
              </a:spcBef>
              <a:spcAft>
                <a:spcPts val="0"/>
              </a:spcAft>
              <a:buClr>
                <a:srgbClr val="000000"/>
              </a:buClr>
              <a:buSzPts val="1800"/>
              <a:buFont typeface="Wingdings" pitchFamily="2" charset="2"/>
              <a:buChar char="Ø"/>
              <a:tabLst/>
              <a:defRPr/>
            </a:pPr>
            <a:r>
              <a:rPr kumimoji="0" lang="en-US" sz="1900" b="0" i="0" u="none" strike="noStrike" kern="0" cap="none" spc="0" normalizeH="0" baseline="0" noProof="0">
                <a:ln>
                  <a:noFill/>
                </a:ln>
                <a:solidFill>
                  <a:srgbClr val="002060"/>
                </a:solidFill>
                <a:effectLst/>
                <a:uLnTx/>
                <a:uFillTx/>
                <a:latin typeface="Value" panose="020B0503030204020203" pitchFamily="34" charset="77"/>
                <a:ea typeface="Calibri"/>
                <a:cs typeface="Calibri"/>
                <a:sym typeface="Calibri"/>
              </a:rPr>
              <a:t>Expressive activities from range of mediums delivered by mentors.   </a:t>
            </a:r>
            <a:endParaRPr kumimoji="0" lang="en-US" sz="1900" b="1" i="0" u="none" strike="noStrike" kern="1200" cap="none" spc="0" normalizeH="0" baseline="0" noProof="0">
              <a:ln>
                <a:noFill/>
              </a:ln>
              <a:solidFill>
                <a:srgbClr val="002060"/>
              </a:solidFill>
              <a:effectLst/>
              <a:uLnTx/>
              <a:uFillTx/>
              <a:latin typeface="Value" panose="020B0503030204020203" pitchFamily="34" charset="77"/>
              <a:ea typeface="Calibri"/>
              <a:cs typeface="Calibri"/>
              <a:sym typeface="Calibri"/>
            </a:endParaRPr>
          </a:p>
        </p:txBody>
      </p:sp>
      <p:pic>
        <p:nvPicPr>
          <p:cNvPr id="6" name="Picture 5" descr="A drawing of a person&#10;&#10;Description automatically generated">
            <a:extLst>
              <a:ext uri="{FF2B5EF4-FFF2-40B4-BE49-F238E27FC236}">
                <a16:creationId xmlns:a16="http://schemas.microsoft.com/office/drawing/2014/main" id="{497B75A5-0165-5E4B-AB9D-C4189BE7EF7B}"/>
              </a:ext>
            </a:extLst>
          </p:cNvPr>
          <p:cNvPicPr>
            <a:picLocks noChangeAspect="1"/>
          </p:cNvPicPr>
          <p:nvPr/>
        </p:nvPicPr>
        <p:blipFill rotWithShape="1">
          <a:blip r:embed="rId3">
            <a:extLst>
              <a:ext uri="{28A0092B-C50C-407E-A947-70E740481C1C}">
                <a14:useLocalDpi xmlns:a14="http://schemas.microsoft.com/office/drawing/2010/main"/>
              </a:ext>
            </a:extLst>
          </a:blip>
          <a:srcRect l="-1164"/>
          <a:stretch/>
        </p:blipFill>
        <p:spPr>
          <a:xfrm>
            <a:off x="6385149" y="0"/>
            <a:ext cx="5806851" cy="6858000"/>
          </a:xfrm>
          <a:prstGeom prst="rect">
            <a:avLst/>
          </a:prstGeom>
        </p:spPr>
      </p:pic>
      <p:pic>
        <p:nvPicPr>
          <p:cNvPr id="8" name="Picture 7" descr="A group of colorful shapes&#10;&#10;Description automatically generated">
            <a:extLst>
              <a:ext uri="{FF2B5EF4-FFF2-40B4-BE49-F238E27FC236}">
                <a16:creationId xmlns:a16="http://schemas.microsoft.com/office/drawing/2014/main" id="{2E4B861F-F92D-1940-8726-03C74E219B72}"/>
              </a:ext>
            </a:extLst>
          </p:cNvPr>
          <p:cNvPicPr>
            <a:picLocks noChangeAspect="1"/>
          </p:cNvPicPr>
          <p:nvPr/>
        </p:nvPicPr>
        <p:blipFill>
          <a:blip r:embed="rId4"/>
          <a:stretch>
            <a:fillRect/>
          </a:stretch>
        </p:blipFill>
        <p:spPr>
          <a:xfrm>
            <a:off x="222232" y="6196399"/>
            <a:ext cx="461666" cy="461666"/>
          </a:xfrm>
          <a:prstGeom prst="rect">
            <a:avLst/>
          </a:prstGeom>
        </p:spPr>
      </p:pic>
    </p:spTree>
    <p:extLst>
      <p:ext uri="{BB962C8B-B14F-4D97-AF65-F5344CB8AC3E}">
        <p14:creationId xmlns:p14="http://schemas.microsoft.com/office/powerpoint/2010/main" val="23084488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flower&#10;&#10;Description automatically generated with medium confidence">
            <a:extLst>
              <a:ext uri="{FF2B5EF4-FFF2-40B4-BE49-F238E27FC236}">
                <a16:creationId xmlns:a16="http://schemas.microsoft.com/office/drawing/2014/main" id="{62EE4DD4-0C18-DE4D-93DC-A86964A59FD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l="-1428"/>
          <a:stretch/>
        </p:blipFill>
        <p:spPr>
          <a:xfrm>
            <a:off x="-242140" y="-77402"/>
            <a:ext cx="12434140" cy="3045581"/>
          </a:xfrm>
          <a:prstGeom prst="rect">
            <a:avLst/>
          </a:prstGeom>
        </p:spPr>
      </p:pic>
      <p:sp>
        <p:nvSpPr>
          <p:cNvPr id="21" name="TextBox 20">
            <a:extLst>
              <a:ext uri="{FF2B5EF4-FFF2-40B4-BE49-F238E27FC236}">
                <a16:creationId xmlns:a16="http://schemas.microsoft.com/office/drawing/2014/main" id="{0656A8FF-F306-F345-BCDF-9467ACA411B3}"/>
              </a:ext>
            </a:extLst>
          </p:cNvPr>
          <p:cNvSpPr txBox="1"/>
          <p:nvPr/>
        </p:nvSpPr>
        <p:spPr>
          <a:xfrm>
            <a:off x="4834102" y="3142490"/>
            <a:ext cx="4416795" cy="289310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2060"/>
                </a:solidFill>
                <a:effectLst/>
                <a:uLnTx/>
                <a:uFillTx/>
                <a:latin typeface="Value" panose="020B0503030204020203" pitchFamily="34" charset="77"/>
                <a:ea typeface="+mn-ea"/>
                <a:cs typeface="Arial"/>
                <a:sym typeface="Arial"/>
              </a:rPr>
              <a:t>Potential to Meet Mental Health Gap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a:ln>
                <a:noFill/>
              </a:ln>
              <a:solidFill>
                <a:srgbClr val="002060"/>
              </a:solidFill>
              <a:effectLst/>
              <a:uLnTx/>
              <a:uFillTx/>
              <a:latin typeface="Value" panose="020B0503030204020203" pitchFamily="34" charset="77"/>
              <a:ea typeface="+mn-ea"/>
              <a:cs typeface="Arial"/>
              <a:sym typeface="Arial"/>
            </a:endParaRPr>
          </a:p>
          <a:p>
            <a:pPr marL="457200" marR="0" lvl="0" indent="-457200" algn="l" defTabSz="914400" rtl="0" eaLnBrk="1" fontAlgn="base" latinLnBrk="0" hangingPunct="1">
              <a:lnSpc>
                <a:spcPct val="100000"/>
              </a:lnSpc>
              <a:spcBef>
                <a:spcPts val="0"/>
              </a:spcBef>
              <a:spcAft>
                <a:spcPts val="0"/>
              </a:spcAft>
              <a:buClr>
                <a:srgbClr val="000000"/>
              </a:buClr>
              <a:buSzTx/>
              <a:buFont typeface="+mj-lt"/>
              <a:buAutoNum type="arabicPeriod"/>
              <a:tabLst/>
              <a:defRPr/>
            </a:pPr>
            <a:r>
              <a:rPr kumimoji="0" lang="en-US" sz="1900" b="1" i="0" u="none" strike="noStrike" kern="0" cap="none" spc="0" normalizeH="0" baseline="0" noProof="0">
                <a:ln>
                  <a:noFill/>
                </a:ln>
                <a:solidFill>
                  <a:srgbClr val="002060"/>
                </a:solidFill>
                <a:effectLst/>
                <a:uLnTx/>
                <a:uFillTx/>
                <a:latin typeface="Value" panose="020B0503030204020203" pitchFamily="34" charset="77"/>
                <a:ea typeface="+mn-ea"/>
                <a:cs typeface="Arial"/>
                <a:sym typeface="Arial"/>
              </a:rPr>
              <a:t>Contextually appropriate</a:t>
            </a:r>
            <a:endParaRPr kumimoji="0" lang="en-US" sz="1900" b="0" i="0" u="none" strike="noStrike" kern="0" cap="none" spc="0" normalizeH="0" baseline="0" noProof="0">
              <a:ln>
                <a:noFill/>
              </a:ln>
              <a:solidFill>
                <a:srgbClr val="002060"/>
              </a:solidFill>
              <a:effectLst/>
              <a:highlight>
                <a:srgbClr val="C7FEFF"/>
              </a:highlight>
              <a:uLnTx/>
              <a:uFillTx/>
              <a:latin typeface="Value" panose="020B0503030204020203" pitchFamily="34" charset="77"/>
              <a:ea typeface="+mn-ea"/>
              <a:cs typeface="Arial"/>
              <a:sym typeface="Arial"/>
            </a:endParaRPr>
          </a:p>
          <a:p>
            <a:pPr marL="457200" marR="0" lvl="0" indent="-457200" algn="l" defTabSz="914400" rtl="0" eaLnBrk="1" fontAlgn="base" latinLnBrk="0" hangingPunct="1">
              <a:lnSpc>
                <a:spcPct val="100000"/>
              </a:lnSpc>
              <a:spcBef>
                <a:spcPts val="0"/>
              </a:spcBef>
              <a:spcAft>
                <a:spcPts val="0"/>
              </a:spcAft>
              <a:buClr>
                <a:srgbClr val="000000"/>
              </a:buClr>
              <a:buSzTx/>
              <a:buFont typeface="+mj-lt"/>
              <a:buAutoNum type="arabicPeriod"/>
              <a:tabLst/>
              <a:defRPr/>
            </a:pPr>
            <a:r>
              <a:rPr kumimoji="0" lang="en-US" sz="1900" b="0" i="0" u="none" strike="noStrike" kern="0" cap="none" spc="0" normalizeH="0" baseline="0" noProof="0">
                <a:ln>
                  <a:noFill/>
                </a:ln>
                <a:solidFill>
                  <a:srgbClr val="002060"/>
                </a:solidFill>
                <a:effectLst/>
                <a:uLnTx/>
                <a:uFillTx/>
                <a:latin typeface="Value" panose="020B0503030204020203" pitchFamily="34" charset="77"/>
                <a:ea typeface="+mn-ea"/>
                <a:cs typeface="Arial"/>
                <a:sym typeface="Arial"/>
              </a:rPr>
              <a:t>Trauma-informed</a:t>
            </a:r>
          </a:p>
          <a:p>
            <a:pPr marL="457200" marR="0" lvl="0" indent="-457200" algn="l" defTabSz="914400" rtl="0" eaLnBrk="1" fontAlgn="base" latinLnBrk="0" hangingPunct="1">
              <a:lnSpc>
                <a:spcPct val="100000"/>
              </a:lnSpc>
              <a:spcBef>
                <a:spcPts val="0"/>
              </a:spcBef>
              <a:spcAft>
                <a:spcPts val="0"/>
              </a:spcAft>
              <a:buClr>
                <a:srgbClr val="000000"/>
              </a:buClr>
              <a:buSzTx/>
              <a:buFont typeface="+mj-lt"/>
              <a:buAutoNum type="arabicPeriod"/>
              <a:tabLst/>
              <a:defRPr/>
            </a:pPr>
            <a:r>
              <a:rPr kumimoji="0" lang="en-US" sz="1900" b="0" i="0" u="none" strike="noStrike" kern="0" cap="none" spc="0" normalizeH="0" baseline="0" noProof="0">
                <a:ln>
                  <a:noFill/>
                </a:ln>
                <a:solidFill>
                  <a:srgbClr val="002060"/>
                </a:solidFill>
                <a:effectLst/>
                <a:uLnTx/>
                <a:uFillTx/>
                <a:latin typeface="Value" panose="020B0503030204020203" pitchFamily="34" charset="77"/>
                <a:ea typeface="+mn-ea"/>
                <a:cs typeface="Arial"/>
                <a:sym typeface="Arial"/>
              </a:rPr>
              <a:t>Feasible for resource - poor environments</a:t>
            </a:r>
          </a:p>
          <a:p>
            <a:pPr marL="457200" marR="0" lvl="0" indent="-457200" algn="l" defTabSz="914400" rtl="0" eaLnBrk="1" fontAlgn="base" latinLnBrk="0" hangingPunct="1">
              <a:lnSpc>
                <a:spcPct val="100000"/>
              </a:lnSpc>
              <a:spcBef>
                <a:spcPts val="0"/>
              </a:spcBef>
              <a:spcAft>
                <a:spcPts val="0"/>
              </a:spcAft>
              <a:buClr>
                <a:srgbClr val="000000"/>
              </a:buClr>
              <a:buSzTx/>
              <a:buFont typeface="+mj-lt"/>
              <a:buAutoNum type="arabicPeriod"/>
              <a:tabLst/>
              <a:defRPr/>
            </a:pPr>
            <a:r>
              <a:rPr kumimoji="0" lang="en-US" sz="1900" b="0" i="0" u="none" strike="noStrike" kern="0" cap="none" spc="0" normalizeH="0" baseline="0" noProof="0">
                <a:ln>
                  <a:noFill/>
                </a:ln>
                <a:solidFill>
                  <a:srgbClr val="002060"/>
                </a:solidFill>
                <a:effectLst/>
                <a:uLnTx/>
                <a:uFillTx/>
                <a:latin typeface="Value" panose="020B0503030204020203" pitchFamily="34" charset="77"/>
                <a:ea typeface="+mn-ea"/>
                <a:cs typeface="Arial"/>
                <a:sym typeface="Arial"/>
              </a:rPr>
              <a:t>Inclusive of illiterate populations  </a:t>
            </a:r>
          </a:p>
          <a:p>
            <a:pPr marL="457200" marR="0" lvl="0" indent="-457200" algn="l" defTabSz="914400" rtl="0" eaLnBrk="1" fontAlgn="base" latinLnBrk="0" hangingPunct="1">
              <a:lnSpc>
                <a:spcPct val="100000"/>
              </a:lnSpc>
              <a:spcBef>
                <a:spcPts val="0"/>
              </a:spcBef>
              <a:spcAft>
                <a:spcPts val="0"/>
              </a:spcAft>
              <a:buClr>
                <a:srgbClr val="000000"/>
              </a:buClr>
              <a:buSzTx/>
              <a:buFont typeface="+mj-lt"/>
              <a:buAutoNum type="arabicPeriod"/>
              <a:tabLst/>
              <a:defRPr/>
            </a:pPr>
            <a:r>
              <a:rPr kumimoji="0" lang="en-US" sz="1900" b="0" i="0" u="none" strike="noStrike" kern="0" cap="none" spc="0" normalizeH="0" baseline="0" noProof="0">
                <a:ln>
                  <a:noFill/>
                </a:ln>
                <a:solidFill>
                  <a:srgbClr val="002060"/>
                </a:solidFill>
                <a:effectLst/>
                <a:uLnTx/>
                <a:uFillTx/>
                <a:latin typeface="Value" panose="020B0503030204020203" pitchFamily="34" charset="77"/>
                <a:ea typeface="+mn-ea"/>
                <a:cs typeface="Arial"/>
                <a:sym typeface="Arial"/>
              </a:rPr>
              <a:t>Group-based</a:t>
            </a:r>
          </a:p>
        </p:txBody>
      </p:sp>
      <p:sp>
        <p:nvSpPr>
          <p:cNvPr id="28" name="TextBox 27">
            <a:extLst>
              <a:ext uri="{FF2B5EF4-FFF2-40B4-BE49-F238E27FC236}">
                <a16:creationId xmlns:a16="http://schemas.microsoft.com/office/drawing/2014/main" id="{6B8B98A2-5556-E04F-84A1-0E8B2C995620}"/>
              </a:ext>
            </a:extLst>
          </p:cNvPr>
          <p:cNvSpPr txBox="1"/>
          <p:nvPr/>
        </p:nvSpPr>
        <p:spPr>
          <a:xfrm>
            <a:off x="683898" y="3142490"/>
            <a:ext cx="3898454" cy="32932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2060"/>
                </a:solidFill>
                <a:effectLst/>
                <a:uLnTx/>
                <a:uFillTx/>
                <a:latin typeface="Value" panose="020B0503030204020203" pitchFamily="34" charset="77"/>
                <a:ea typeface="+mn-ea"/>
                <a:cs typeface="Arial"/>
                <a:sym typeface="Arial"/>
              </a:rPr>
              <a:t>Creativity Builds 4 Key Mental Health Assets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a:ln>
                <a:noFill/>
              </a:ln>
              <a:solidFill>
                <a:srgbClr val="002060"/>
              </a:solidFill>
              <a:effectLst/>
              <a:uLnTx/>
              <a:uFillTx/>
              <a:latin typeface="Value" panose="020B0503030204020203" pitchFamily="34" charset="77"/>
              <a:ea typeface="+mn-ea"/>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900" b="1" i="0" u="none" strike="noStrike" kern="0" cap="none" spc="0" normalizeH="0" baseline="0" noProof="0">
                <a:ln>
                  <a:noFill/>
                </a:ln>
                <a:solidFill>
                  <a:srgbClr val="002060"/>
                </a:solidFill>
                <a:effectLst/>
                <a:uLnTx/>
                <a:uFillTx/>
                <a:latin typeface="Value" panose="020B0503030204020203" pitchFamily="34" charset="77"/>
                <a:ea typeface="+mn-ea"/>
                <a:cs typeface="Arial"/>
                <a:sym typeface="Arial"/>
              </a:rPr>
              <a:t>Imagining different futures beyond restrictive gender roles </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900" b="0" i="0" u="none" strike="noStrike" kern="0" cap="none" spc="0" normalizeH="0" baseline="0" noProof="0">
                <a:ln>
                  <a:noFill/>
                </a:ln>
                <a:solidFill>
                  <a:srgbClr val="002060"/>
                </a:solidFill>
                <a:effectLst/>
                <a:uLnTx/>
                <a:uFillTx/>
                <a:latin typeface="Value" panose="020B0503030204020203" pitchFamily="34" charset="77"/>
                <a:ea typeface="+mn-ea"/>
                <a:cs typeface="Arial"/>
                <a:sym typeface="Arial"/>
              </a:rPr>
              <a:t>Emotional expression</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900" b="0" i="0" u="none" strike="noStrike" kern="0" cap="none" spc="0" normalizeH="0" baseline="0" noProof="0">
                <a:ln>
                  <a:noFill/>
                </a:ln>
                <a:solidFill>
                  <a:srgbClr val="002060"/>
                </a:solidFill>
                <a:effectLst/>
                <a:uLnTx/>
                <a:uFillTx/>
                <a:latin typeface="Value" panose="020B0503030204020203" pitchFamily="34" charset="77"/>
                <a:ea typeface="+mn-ea"/>
                <a:cs typeface="Arial"/>
                <a:sym typeface="Arial"/>
              </a:rPr>
              <a:t>Self soothing</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900" b="0" i="0" u="none" strike="noStrike" kern="0" cap="none" spc="0" normalizeH="0" baseline="0" noProof="0">
                <a:ln>
                  <a:noFill/>
                </a:ln>
                <a:solidFill>
                  <a:srgbClr val="002060"/>
                </a:solidFill>
                <a:effectLst/>
                <a:uLnTx/>
                <a:uFillTx/>
                <a:latin typeface="Value" panose="020B0503030204020203" pitchFamily="34" charset="77"/>
                <a:ea typeface="+mn-ea"/>
                <a:cs typeface="Arial"/>
                <a:sym typeface="Arial"/>
              </a:rPr>
              <a:t>Connection, attunement and attachment with others</a:t>
            </a:r>
          </a:p>
        </p:txBody>
      </p:sp>
      <p:sp>
        <p:nvSpPr>
          <p:cNvPr id="9" name="TextBox 8">
            <a:extLst>
              <a:ext uri="{FF2B5EF4-FFF2-40B4-BE49-F238E27FC236}">
                <a16:creationId xmlns:a16="http://schemas.microsoft.com/office/drawing/2014/main" id="{A317D1BC-F775-DB4C-AFB1-497F4CC7FFBE}"/>
              </a:ext>
            </a:extLst>
          </p:cNvPr>
          <p:cNvSpPr txBox="1"/>
          <p:nvPr/>
        </p:nvSpPr>
        <p:spPr>
          <a:xfrm>
            <a:off x="9106625" y="3942709"/>
            <a:ext cx="3085375" cy="249299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1" i="0" u="none" strike="noStrike" kern="0" cap="none" spc="0" normalizeH="0" baseline="0" noProof="0">
              <a:ln>
                <a:noFill/>
              </a:ln>
              <a:solidFill>
                <a:srgbClr val="FFFFFF"/>
              </a:solidFill>
              <a:effectLst/>
              <a:uLnTx/>
              <a:uFillTx/>
              <a:latin typeface="Value" panose="020B0503030204020203" pitchFamily="34" charset="77"/>
              <a:ea typeface="+mn-ea"/>
              <a:cs typeface="Arial"/>
              <a:sym typeface="Arial"/>
            </a:endParaRPr>
          </a:p>
          <a:p>
            <a:pPr marL="457200" marR="0" lvl="0" indent="-457200" algn="l" defTabSz="914400" rtl="0" eaLnBrk="1" fontAlgn="base" latinLnBrk="0" hangingPunct="1">
              <a:lnSpc>
                <a:spcPct val="100000"/>
              </a:lnSpc>
              <a:spcBef>
                <a:spcPts val="0"/>
              </a:spcBef>
              <a:spcAft>
                <a:spcPts val="0"/>
              </a:spcAft>
              <a:buClr>
                <a:srgbClr val="000000"/>
              </a:buClr>
              <a:buSzTx/>
              <a:buFont typeface="Wingdings" pitchFamily="2" charset="2"/>
              <a:buChar char="Ø"/>
              <a:tabLst/>
              <a:defRPr/>
            </a:pPr>
            <a:r>
              <a:rPr kumimoji="0" lang="en-US" sz="1900" b="0" i="0" u="none" strike="noStrike" kern="0" cap="none" spc="0" normalizeH="0" baseline="0" noProof="0">
                <a:ln>
                  <a:noFill/>
                </a:ln>
                <a:solidFill>
                  <a:srgbClr val="002060"/>
                </a:solidFill>
                <a:effectLst/>
                <a:uLnTx/>
                <a:uFillTx/>
                <a:latin typeface="Value" panose="020B0503030204020203" pitchFamily="34" charset="77"/>
                <a:ea typeface="+mn-ea"/>
                <a:cs typeface="Arial"/>
                <a:sym typeface="Arial"/>
              </a:rPr>
              <a:t>3-year scaling plan to reach 4,700 girls</a:t>
            </a:r>
          </a:p>
          <a:p>
            <a:pPr marL="342900" marR="0" lvl="0" indent="-342900" algn="l" defTabSz="914400" rtl="0" eaLnBrk="1" fontAlgn="base" latinLnBrk="0" hangingPunct="1">
              <a:lnSpc>
                <a:spcPct val="100000"/>
              </a:lnSpc>
              <a:spcBef>
                <a:spcPts val="0"/>
              </a:spcBef>
              <a:spcAft>
                <a:spcPts val="0"/>
              </a:spcAft>
              <a:buClr>
                <a:srgbClr val="000000"/>
              </a:buClr>
              <a:buSzTx/>
              <a:buFont typeface="Wingdings" pitchFamily="2" charset="2"/>
              <a:buChar char="Ø"/>
              <a:tabLst/>
              <a:defRPr/>
            </a:pPr>
            <a:endParaRPr kumimoji="0" lang="en-US" sz="1900" b="0" i="0" u="none" strike="noStrike" kern="0" cap="none" spc="0" normalizeH="0" baseline="0" noProof="0">
              <a:ln>
                <a:noFill/>
              </a:ln>
              <a:solidFill>
                <a:srgbClr val="002060"/>
              </a:solidFill>
              <a:effectLst/>
              <a:uLnTx/>
              <a:uFillTx/>
              <a:latin typeface="Value" panose="020B0503030204020203" pitchFamily="34" charset="77"/>
              <a:ea typeface="+mn-ea"/>
              <a:cs typeface="Arial"/>
              <a:sym typeface="Arial"/>
            </a:endParaRPr>
          </a:p>
          <a:p>
            <a:pPr marL="457200" marR="0" lvl="0" indent="-457200" algn="l" defTabSz="914400" rtl="0" eaLnBrk="1" fontAlgn="base" latinLnBrk="0" hangingPunct="1">
              <a:lnSpc>
                <a:spcPct val="100000"/>
              </a:lnSpc>
              <a:spcBef>
                <a:spcPts val="0"/>
              </a:spcBef>
              <a:spcAft>
                <a:spcPts val="0"/>
              </a:spcAft>
              <a:buClr>
                <a:srgbClr val="000000"/>
              </a:buClr>
              <a:buSzTx/>
              <a:buFont typeface="Wingdings" pitchFamily="2" charset="2"/>
              <a:buChar char="Ø"/>
              <a:tabLst/>
              <a:defRPr/>
            </a:pPr>
            <a:r>
              <a:rPr kumimoji="0" lang="en-US" sz="1900" b="0" i="0" u="none" strike="noStrike" kern="0" cap="none" spc="0" normalizeH="0" baseline="0" noProof="0">
                <a:ln>
                  <a:noFill/>
                </a:ln>
                <a:solidFill>
                  <a:srgbClr val="002060"/>
                </a:solidFill>
                <a:effectLst/>
                <a:uLnTx/>
                <a:uFillTx/>
                <a:latin typeface="Value" panose="020B0503030204020203" pitchFamily="34" charset="77"/>
                <a:ea typeface="+mn-ea"/>
                <a:cs typeface="Arial"/>
                <a:sym typeface="Arial"/>
              </a:rPr>
              <a:t>Further research and building on the evidence base </a:t>
            </a:r>
          </a:p>
        </p:txBody>
      </p:sp>
      <p:sp>
        <p:nvSpPr>
          <p:cNvPr id="2" name="TextBox 1">
            <a:extLst>
              <a:ext uri="{FF2B5EF4-FFF2-40B4-BE49-F238E27FC236}">
                <a16:creationId xmlns:a16="http://schemas.microsoft.com/office/drawing/2014/main" id="{0F6A26AD-3A39-0843-86B7-69B7F1B5EF6A}"/>
              </a:ext>
            </a:extLst>
          </p:cNvPr>
          <p:cNvSpPr txBox="1"/>
          <p:nvPr/>
        </p:nvSpPr>
        <p:spPr>
          <a:xfrm>
            <a:off x="4963598" y="1491871"/>
            <a:ext cx="309376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Value" panose="020B0503030204020203" pitchFamily="34" charset="77"/>
                <a:ea typeface="+mn-ea"/>
                <a:cs typeface="Arial"/>
                <a:sym typeface="Arial"/>
              </a:rPr>
              <a:t>LEARNINGS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4CE26C78-5327-E941-BBBC-BE02ECB1C24B}"/>
              </a:ext>
            </a:extLst>
          </p:cNvPr>
          <p:cNvSpPr txBox="1"/>
          <p:nvPr/>
        </p:nvSpPr>
        <p:spPr>
          <a:xfrm>
            <a:off x="9422962" y="1391467"/>
            <a:ext cx="408347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Value" panose="020B0503030204020203" pitchFamily="34" charset="77"/>
                <a:ea typeface="+mn-ea"/>
                <a:cs typeface="Arial"/>
                <a:sym typeface="Arial"/>
              </a:rPr>
              <a:t>WHAT’S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Value" panose="020B0503030204020203" pitchFamily="34" charset="77"/>
                <a:ea typeface="+mn-ea"/>
                <a:cs typeface="Arial"/>
                <a:sym typeface="Arial"/>
              </a:rPr>
              <a:t>NEXT?  </a:t>
            </a:r>
          </a:p>
        </p:txBody>
      </p:sp>
      <p:pic>
        <p:nvPicPr>
          <p:cNvPr id="13" name="Picture 2">
            <a:extLst>
              <a:ext uri="{FF2B5EF4-FFF2-40B4-BE49-F238E27FC236}">
                <a16:creationId xmlns:a16="http://schemas.microsoft.com/office/drawing/2014/main" id="{1BCE969A-F4DC-7347-92CB-F5130E9B144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801" b="99123" l="768" r="89803">
                        <a14:foregroundMark x1="26645" y1="99123" x2="25439" y2="90058"/>
                        <a14:foregroundMark x1="25000" y1="88450" x2="4934" y2="63158"/>
                        <a14:foregroundMark x1="4934" y1="63158" x2="768" y2="25146"/>
                        <a14:foregroundMark x1="768" y1="25146" x2="19846" y2="22368"/>
                        <a14:foregroundMark x1="19846" y1="22368" x2="29386" y2="17105"/>
                        <a14:foregroundMark x1="34643" y1="14446" x2="61623" y2="3801"/>
                        <a14:foregroundMark x1="29386" y1="16520" x2="32902" y2="15133"/>
                        <a14:foregroundMark x1="65319" y1="12096" x2="66118" y2="13889"/>
                        <a14:foregroundMark x1="61623" y1="3801" x2="62969" y2="6823"/>
                        <a14:foregroundMark x1="70943" y1="13889" x2="70943" y2="13889"/>
                        <a14:foregroundMark x1="68367" y1="14626" x2="77083" y2="14912"/>
                        <a14:foregroundMark x1="65086" y1="14519" x2="67994" y2="14614"/>
                        <a14:foregroundMark x1="63706" y1="14474" x2="64984" y2="14516"/>
                        <a14:foregroundMark x1="77083" y1="14912" x2="84759" y2="29678"/>
                        <a14:foregroundMark x1="84759" y1="29678" x2="88158" y2="47076"/>
                        <a14:foregroundMark x1="88158" y1="47076" x2="84759" y2="72807"/>
                        <a14:foregroundMark x1="84759" y1="72807" x2="77632" y2="87427"/>
                        <a14:foregroundMark x1="77632" y1="87427" x2="63377" y2="89912"/>
                        <a14:foregroundMark x1="63377" y1="89912" x2="50219" y2="97515"/>
                        <a14:foregroundMark x1="50219" y1="97515" x2="34978" y2="97222"/>
                        <a14:foregroundMark x1="34978" y1="97222" x2="23026" y2="89035"/>
                        <a14:foregroundMark x1="23026" y1="89035" x2="22588" y2="85819"/>
                        <a14:foregroundMark x1="16228" y1="69737" x2="10855" y2="51316"/>
                        <a14:foregroundMark x1="10855" y1="51316" x2="27961" y2="33041"/>
                        <a14:foregroundMark x1="27961" y1="33041" x2="46820" y2="24708"/>
                        <a14:foregroundMark x1="46820" y1="24708" x2="69408" y2="58187"/>
                        <a14:foregroundMark x1="69408" y1="58187" x2="53947" y2="70029"/>
                        <a14:foregroundMark x1="53947" y1="70029" x2="31908" y2="72368"/>
                        <a14:foregroundMark x1="31908" y1="72368" x2="33333" y2="52485"/>
                        <a14:foregroundMark x1="33333" y1="52485" x2="44298" y2="34942"/>
                        <a14:foregroundMark x1="44298" y1="34942" x2="57566" y2="32164"/>
                        <a14:foregroundMark x1="57566" y1="32164" x2="61732" y2="38450"/>
                        <a14:foregroundMark x1="43421" y1="19298" x2="29605" y2="19737"/>
                        <a14:foregroundMark x1="29605" y1="19737" x2="17654" y2="27778"/>
                        <a14:foregroundMark x1="17654" y1="27778" x2="3180" y2="48830"/>
                        <a14:foregroundMark x1="3180" y1="48830" x2="987" y2="66082"/>
                        <a14:foregroundMark x1="987" y1="66082" x2="14912" y2="70614"/>
                        <a14:foregroundMark x1="14912" y1="70614" x2="26096" y2="79240"/>
                        <a14:foregroundMark x1="26096" y1="79240" x2="37390" y2="95175"/>
                        <a14:foregroundMark x1="37390" y1="95175" x2="52741" y2="91667"/>
                        <a14:foregroundMark x1="52741" y1="91667" x2="64474" y2="82895"/>
                        <a14:foregroundMark x1="64474" y1="82895" x2="74123" y2="63304"/>
                        <a14:foregroundMark x1="74123" y1="63304" x2="72917" y2="38889"/>
                        <a14:foregroundMark x1="72917" y1="38889" x2="62171" y2="24269"/>
                        <a14:foregroundMark x1="62171" y1="24269" x2="41009" y2="19298"/>
                        <a14:foregroundMark x1="62939" y1="11842" x2="47039" y2="11842"/>
                        <a14:foregroundMark x1="47039" y1="11842" x2="6689" y2="32164"/>
                        <a14:foregroundMark x1="6689" y1="32164" x2="5263" y2="49269"/>
                        <a14:foregroundMark x1="5263" y1="49269" x2="11842" y2="69737"/>
                        <a14:foregroundMark x1="11842" y1="69737" x2="33553" y2="88450"/>
                        <a14:foregroundMark x1="33553" y1="88450" x2="47039" y2="92105"/>
                        <a14:foregroundMark x1="47039" y1="92105" x2="63268" y2="90643"/>
                        <a14:foregroundMark x1="63268" y1="90643" x2="75548" y2="80702"/>
                        <a14:foregroundMark x1="75548" y1="80702" x2="80811" y2="41667"/>
                        <a14:foregroundMark x1="80811" y1="41667" x2="75768" y2="25000"/>
                        <a14:foregroundMark x1="65523" y1="16127" x2="62939" y2="13889"/>
                        <a14:foregroundMark x1="75768" y1="25000" x2="65530" y2="16133"/>
                        <a14:foregroundMark x1="62939" y1="13889" x2="60965" y2="13889"/>
                        <a14:foregroundMark x1="66118" y1="23977" x2="37171" y2="18129"/>
                        <a14:foregroundMark x1="37171" y1="18129" x2="22807" y2="20175"/>
                        <a14:foregroundMark x1="22807" y1="20175" x2="14035" y2="40205"/>
                        <a14:foregroundMark x1="14035" y1="40205" x2="14693" y2="61404"/>
                        <a14:foregroundMark x1="14693" y1="61404" x2="25219" y2="76901"/>
                        <a14:foregroundMark x1="25219" y1="76901" x2="39364" y2="87865"/>
                        <a14:foregroundMark x1="39364" y1="87865" x2="52851" y2="91374"/>
                        <a14:foregroundMark x1="52851" y1="91374" x2="67215" y2="89766"/>
                        <a14:foregroundMark x1="67215" y1="89766" x2="80263" y2="77193"/>
                        <a14:foregroundMark x1="80263" y1="77193" x2="85197" y2="56433"/>
                        <a14:foregroundMark x1="85197" y1="56433" x2="81798" y2="35526"/>
                        <a14:foregroundMark x1="81798" y1="35526" x2="71053" y2="16813"/>
                        <a14:foregroundMark x1="71053" y1="16813" x2="62171" y2="21930"/>
                        <a14:foregroundMark x1="60965" y1="22368" x2="41009" y2="25585"/>
                        <a14:foregroundMark x1="41009" y1="25585" x2="29825" y2="38158"/>
                        <a14:foregroundMark x1="29825" y1="38158" x2="37061" y2="78216"/>
                        <a14:foregroundMark x1="37061" y1="78216" x2="50110" y2="75292"/>
                        <a14:foregroundMark x1="50110" y1="75292" x2="56908" y2="56871"/>
                        <a14:foregroundMark x1="56908" y1="56871" x2="51425" y2="41082"/>
                        <a14:foregroundMark x1="51425" y1="41082" x2="43531" y2="61988"/>
                        <a14:foregroundMark x1="43531" y1="61988" x2="45724" y2="67690"/>
                        <a14:foregroundMark x1="34978" y1="46930" x2="15789" y2="51023"/>
                        <a14:foregroundMark x1="15789" y1="51023" x2="20285" y2="69737"/>
                        <a14:foregroundMark x1="20285" y1="69737" x2="36404" y2="73684"/>
                        <a14:foregroundMark x1="36404" y1="73684" x2="72588" y2="69006"/>
                        <a14:foregroundMark x1="72588" y1="69006" x2="43092" y2="40351"/>
                        <a14:foregroundMark x1="43092" y1="40351" x2="30373" y2="48977"/>
                        <a14:foregroundMark x1="30373" y1="48977" x2="29825" y2="63450"/>
                        <a14:foregroundMark x1="50110" y1="53801" x2="38487" y2="40936"/>
                        <a14:foregroundMark x1="38487" y1="40936" x2="25768" y2="45322"/>
                        <a14:foregroundMark x1="25768" y1="45322" x2="52632" y2="50000"/>
                        <a14:foregroundMark x1="52632" y1="50000" x2="67105" y2="43129"/>
                        <a14:foregroundMark x1="67105" y1="43129" x2="67325" y2="42690"/>
                        <a14:foregroundMark x1="52961" y1="29386" x2="38487" y2="31433"/>
                        <a14:foregroundMark x1="38487" y1="31433" x2="22478" y2="46784"/>
                        <a14:foregroundMark x1="22478" y1="46784" x2="25110" y2="71345"/>
                        <a14:foregroundMark x1="25110" y1="71345" x2="37281" y2="78655"/>
                        <a14:foregroundMark x1="37281" y1="78655" x2="50110" y2="75292"/>
                        <a14:foregroundMark x1="50110" y1="75292" x2="60417" y2="57749"/>
                        <a14:foregroundMark x1="60417" y1="57749" x2="59868" y2="37865"/>
                        <a14:foregroundMark x1="59868" y1="37865" x2="39693" y2="18567"/>
                        <a14:foregroundMark x1="39693" y1="18567" x2="27632" y2="34211"/>
                        <a14:foregroundMark x1="27632" y1="34211" x2="22478" y2="53947"/>
                        <a14:foregroundMark x1="22478" y1="53947" x2="24890" y2="72661"/>
                        <a14:foregroundMark x1="24890" y1="72661" x2="44408" y2="82310"/>
                        <a14:foregroundMark x1="44408" y1="82310" x2="60636" y2="79971"/>
                        <a14:foregroundMark x1="60636" y1="79971" x2="62281" y2="30263"/>
                        <a14:foregroundMark x1="62281" y1="30263" x2="33991" y2="52778"/>
                        <a14:foregroundMark x1="33991" y1="52778" x2="25439" y2="69883"/>
                        <a14:foregroundMark x1="25439" y1="69883" x2="25219" y2="90936"/>
                        <a14:foregroundMark x1="25219" y1="90936" x2="46820" y2="97222"/>
                        <a14:foregroundMark x1="46820" y1="97222" x2="58553" y2="84649"/>
                        <a14:foregroundMark x1="58553" y1="84649" x2="61732" y2="65789"/>
                        <a14:foregroundMark x1="61732" y1="65789" x2="57346" y2="40351"/>
                        <a14:foregroundMark x1="57346" y1="40351" x2="39474" y2="42251"/>
                        <a14:foregroundMark x1="39474" y1="42251" x2="29386" y2="55409"/>
                        <a14:foregroundMark x1="29825" y1="38450" x2="20614" y2="58772"/>
                        <a14:foregroundMark x1="20614" y1="58772" x2="43421" y2="78070"/>
                        <a14:foregroundMark x1="43421" y1="78070" x2="59978" y2="77632"/>
                        <a14:foregroundMark x1="59978" y1="77632" x2="65022" y2="53655"/>
                        <a14:foregroundMark x1="65022" y1="53655" x2="50877" y2="46345"/>
                        <a14:foregroundMark x1="50877" y1="46345" x2="42215" y2="59211"/>
                        <a14:foregroundMark x1="42215" y1="59211" x2="62281" y2="51170"/>
                        <a14:foregroundMark x1="62281" y1="51170" x2="73136" y2="41813"/>
                        <a14:foregroundMark x1="73136" y1="41813" x2="45175" y2="32164"/>
                        <a14:foregroundMark x1="45175" y1="32164" x2="24123" y2="33480"/>
                        <a14:foregroundMark x1="24123" y1="33480" x2="16667" y2="53655"/>
                        <a14:foregroundMark x1="16667" y1="53655" x2="20504" y2="70906"/>
                        <a14:foregroundMark x1="20504" y1="70906" x2="31689" y2="87573"/>
                        <a14:foregroundMark x1="31689" y1="87573" x2="48136" y2="91959"/>
                        <a14:foregroundMark x1="48136" y1="91959" x2="73355" y2="70468"/>
                        <a14:foregroundMark x1="73355" y1="70468" x2="67325" y2="75146"/>
                        <a14:foregroundMark x1="73684" y1="40058" x2="71711" y2="33041"/>
                        <a14:foregroundMark x1="56140" y1="59649" x2="42325" y2="73684"/>
                        <a14:foregroundMark x1="42325" y1="73684" x2="53070" y2="51316"/>
                        <a14:foregroundMark x1="53070" y1="51316" x2="46053" y2="69444"/>
                        <a14:foregroundMark x1="46053" y1="69444" x2="34868" y2="60234"/>
                        <a14:foregroundMark x1="34868" y1="60234" x2="39364" y2="76608"/>
                        <a14:foregroundMark x1="39364" y1="76608" x2="39364" y2="52485"/>
                        <a14:foregroundMark x1="39364" y1="52485" x2="35417" y2="65058"/>
                        <a14:foregroundMark x1="46930" y1="85234" x2="41667" y2="68421"/>
                        <a14:foregroundMark x1="41667" y1="68421" x2="42544" y2="85819"/>
                        <a14:foregroundMark x1="42544" y1="85819" x2="53180" y2="75877"/>
                        <a14:foregroundMark x1="53180" y1="75877" x2="81908" y2="70029"/>
                        <a14:foregroundMark x1="81908" y1="70029" x2="70943" y2="80409"/>
                        <a14:foregroundMark x1="70943" y1="80409" x2="76206" y2="62281"/>
                        <a14:foregroundMark x1="76206" y1="62281" x2="75548" y2="39620"/>
                        <a14:foregroundMark x1="75548" y1="39620" x2="76535" y2="35234"/>
                        <a14:foregroundMark x1="30592" y1="21345" x2="17654" y2="34357"/>
                        <a14:foregroundMark x1="17654" y1="34357" x2="21053" y2="35673"/>
                        <a14:backgroundMark x1="69298" y1="12865" x2="67325" y2="14474"/>
                        <a14:backgroundMark x1="64912" y1="13889" x2="61732" y2="4386"/>
                        <a14:backgroundMark x1="67763" y1="12865" x2="62171" y2="7602"/>
                        <a14:backgroundMark x1="34211" y1="13450" x2="28618" y2="12281"/>
                      </a14:backgroundRemoval>
                    </a14:imgEffect>
                  </a14:imgLayer>
                </a14:imgProps>
              </a:ext>
            </a:extLst>
          </a:blip>
          <a:stretch>
            <a:fillRect/>
          </a:stretch>
        </p:blipFill>
        <p:spPr>
          <a:xfrm>
            <a:off x="9721545" y="3154579"/>
            <a:ext cx="1743152" cy="1307010"/>
          </a:xfrm>
          <a:prstGeom prst="rect">
            <a:avLst/>
          </a:prstGeom>
        </p:spPr>
      </p:pic>
      <p:pic>
        <p:nvPicPr>
          <p:cNvPr id="10" name="Picture 9" descr="A group of colorful shapes&#10;&#10;Description automatically generated">
            <a:extLst>
              <a:ext uri="{FF2B5EF4-FFF2-40B4-BE49-F238E27FC236}">
                <a16:creationId xmlns:a16="http://schemas.microsoft.com/office/drawing/2014/main" id="{73D75FA5-2B54-614B-B434-54C4E6E6E986}"/>
              </a:ext>
            </a:extLst>
          </p:cNvPr>
          <p:cNvPicPr>
            <a:picLocks noChangeAspect="1"/>
          </p:cNvPicPr>
          <p:nvPr/>
        </p:nvPicPr>
        <p:blipFill>
          <a:blip r:embed="rId6"/>
          <a:stretch>
            <a:fillRect/>
          </a:stretch>
        </p:blipFill>
        <p:spPr>
          <a:xfrm>
            <a:off x="222232" y="6196399"/>
            <a:ext cx="461666" cy="461666"/>
          </a:xfrm>
          <a:prstGeom prst="rect">
            <a:avLst/>
          </a:prstGeom>
        </p:spPr>
      </p:pic>
      <p:sp>
        <p:nvSpPr>
          <p:cNvPr id="11" name="TextBox 10">
            <a:extLst>
              <a:ext uri="{FF2B5EF4-FFF2-40B4-BE49-F238E27FC236}">
                <a16:creationId xmlns:a16="http://schemas.microsoft.com/office/drawing/2014/main" id="{FB1ED5DE-7C19-2E4E-A8D8-38090074FD56}"/>
              </a:ext>
            </a:extLst>
          </p:cNvPr>
          <p:cNvSpPr txBox="1"/>
          <p:nvPr/>
        </p:nvSpPr>
        <p:spPr>
          <a:xfrm>
            <a:off x="504234" y="1402346"/>
            <a:ext cx="309376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Value" panose="020B0503030204020203" pitchFamily="34" charset="77"/>
                <a:ea typeface="+mn-ea"/>
                <a:cs typeface="Arial"/>
                <a:sym typeface="Arial"/>
              </a:rPr>
              <a:t>OUTCOMES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52307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A19E3-3F30-6D9F-D41E-9C62FFA20D6F}"/>
              </a:ext>
            </a:extLst>
          </p:cNvPr>
          <p:cNvSpPr>
            <a:spLocks noGrp="1"/>
          </p:cNvSpPr>
          <p:nvPr>
            <p:ph type="title"/>
          </p:nvPr>
        </p:nvSpPr>
        <p:spPr/>
        <p:txBody>
          <a:bodyPr/>
          <a:lstStyle/>
          <a:p>
            <a:r>
              <a:rPr lang="en-US">
                <a:latin typeface="Montserrat" pitchFamily="2" charset="77"/>
              </a:rPr>
              <a:t>Speakers</a:t>
            </a:r>
          </a:p>
        </p:txBody>
      </p:sp>
      <p:graphicFrame>
        <p:nvGraphicFramePr>
          <p:cNvPr id="4" name="Content Placeholder 3">
            <a:extLst>
              <a:ext uri="{FF2B5EF4-FFF2-40B4-BE49-F238E27FC236}">
                <a16:creationId xmlns:a16="http://schemas.microsoft.com/office/drawing/2014/main" id="{EDF63498-F424-315B-1F06-04E77EA98483}"/>
              </a:ext>
            </a:extLst>
          </p:cNvPr>
          <p:cNvGraphicFramePr>
            <a:graphicFrameLocks noGrp="1"/>
          </p:cNvGraphicFramePr>
          <p:nvPr>
            <p:ph idx="1"/>
            <p:extLst>
              <p:ext uri="{D42A27DB-BD31-4B8C-83A1-F6EECF244321}">
                <p14:modId xmlns:p14="http://schemas.microsoft.com/office/powerpoint/2010/main" val="2973343948"/>
              </p:ext>
            </p:extLst>
          </p:nvPr>
        </p:nvGraphicFramePr>
        <p:xfrm>
          <a:off x="2402840" y="1690688"/>
          <a:ext cx="7086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person in a suit smiling&#10;&#10;Description automatically generated">
            <a:extLst>
              <a:ext uri="{FF2B5EF4-FFF2-40B4-BE49-F238E27FC236}">
                <a16:creationId xmlns:a16="http://schemas.microsoft.com/office/drawing/2014/main" id="{D1093D17-3353-0B03-87A9-6DBE19DC9742}"/>
              </a:ext>
            </a:extLst>
          </p:cNvPr>
          <p:cNvPicPr>
            <a:picLocks noChangeAspect="1"/>
          </p:cNvPicPr>
          <p:nvPr/>
        </p:nvPicPr>
        <p:blipFill rotWithShape="1">
          <a:blip r:embed="rId8"/>
          <a:srcRect l="13181" t="-926" r="15933" b="-1923"/>
          <a:stretch/>
        </p:blipFill>
        <p:spPr>
          <a:xfrm>
            <a:off x="3108959" y="2613467"/>
            <a:ext cx="1924665" cy="1850027"/>
          </a:xfrm>
          <a:prstGeom prst="ellipse">
            <a:avLst/>
          </a:prstGeom>
          <a:ln w="63500" cap="rnd">
            <a:noFill/>
          </a:ln>
          <a:effectLst>
            <a:outerShdw blurRad="381000" dist="292100" dir="5400000" sx="-80000" sy="-18000" rotWithShape="0">
              <a:srgbClr val="000000">
                <a:alpha val="22000"/>
              </a:srgbClr>
            </a:outerShdw>
          </a:effectLst>
        </p:spPr>
      </p:pic>
      <p:pic>
        <p:nvPicPr>
          <p:cNvPr id="5" name="Picture 4" descr="A person with a beard&#10;&#10;Description automatically generated">
            <a:extLst>
              <a:ext uri="{FF2B5EF4-FFF2-40B4-BE49-F238E27FC236}">
                <a16:creationId xmlns:a16="http://schemas.microsoft.com/office/drawing/2014/main" id="{0D8592FE-40F3-0FCE-7681-5A47060EDE10}"/>
              </a:ext>
            </a:extLst>
          </p:cNvPr>
          <p:cNvPicPr>
            <a:picLocks noChangeAspect="1"/>
          </p:cNvPicPr>
          <p:nvPr/>
        </p:nvPicPr>
        <p:blipFill rotWithShape="1">
          <a:blip r:embed="rId9"/>
          <a:srcRect l="8291" t="1231" r="4267" b="34956"/>
          <a:stretch/>
        </p:blipFill>
        <p:spPr>
          <a:xfrm>
            <a:off x="6746240" y="2613467"/>
            <a:ext cx="1903931" cy="1850027"/>
          </a:xfrm>
          <a:prstGeom prst="ellipse">
            <a:avLst/>
          </a:prstGeom>
          <a:ln w="63500" cap="rnd">
            <a:no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921320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1835DE5-99D4-DCA1-5ECE-713F8446B6C6}"/>
              </a:ext>
            </a:extLst>
          </p:cNvPr>
          <p:cNvPicPr>
            <a:picLocks noChangeAspect="1"/>
          </p:cNvPicPr>
          <p:nvPr/>
        </p:nvPicPr>
        <p:blipFill>
          <a:blip r:embed="rId3"/>
          <a:srcRect l="3047" r="3047"/>
          <a:stretch/>
        </p:blipFill>
        <p:spPr>
          <a:xfrm>
            <a:off x="2522358" y="10"/>
            <a:ext cx="9669642" cy="6857990"/>
          </a:xfrm>
          <a:prstGeom prst="rect">
            <a:avLst/>
          </a:prstGeom>
        </p:spPr>
      </p:pic>
      <p:sp>
        <p:nvSpPr>
          <p:cNvPr id="16" name="Rectangle 1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21EC6B-9651-A02F-16BA-FCEEA8BF5845}"/>
              </a:ext>
            </a:extLst>
          </p:cNvPr>
          <p:cNvSpPr>
            <a:spLocks noGrp="1"/>
          </p:cNvSpPr>
          <p:nvPr>
            <p:ph type="ctrTitle"/>
          </p:nvPr>
        </p:nvSpPr>
        <p:spPr>
          <a:xfrm>
            <a:off x="952228" y="743447"/>
            <a:ext cx="3973385" cy="3692028"/>
          </a:xfrm>
          <a:noFill/>
        </p:spPr>
        <p:txBody>
          <a:bodyPr>
            <a:normAutofit/>
          </a:bodyPr>
          <a:lstStyle/>
          <a:p>
            <a:pPr algn="l"/>
            <a:r>
              <a:rPr lang="en-US" sz="4000">
                <a:solidFill>
                  <a:schemeClr val="bg1"/>
                </a:solidFill>
                <a:latin typeface="Montserrat" pitchFamily="2" charset="77"/>
                <a:cs typeface="Calibri Light"/>
              </a:rPr>
              <a:t>What’s known: Mental health consequence of early, child &amp; forced marriage</a:t>
            </a:r>
            <a:endParaRPr lang="en-US" sz="4000">
              <a:solidFill>
                <a:schemeClr val="bg1"/>
              </a:solidFill>
              <a:latin typeface="Montserrat" pitchFamily="2" charset="77"/>
            </a:endParaRPr>
          </a:p>
        </p:txBody>
      </p:sp>
      <p:sp>
        <p:nvSpPr>
          <p:cNvPr id="5" name="TextBox 4">
            <a:extLst>
              <a:ext uri="{FF2B5EF4-FFF2-40B4-BE49-F238E27FC236}">
                <a16:creationId xmlns:a16="http://schemas.microsoft.com/office/drawing/2014/main" id="{17526900-2206-A954-DE2D-A657BB2F272D}"/>
              </a:ext>
            </a:extLst>
          </p:cNvPr>
          <p:cNvSpPr txBox="1"/>
          <p:nvPr/>
        </p:nvSpPr>
        <p:spPr>
          <a:xfrm>
            <a:off x="9326880" y="6400800"/>
            <a:ext cx="2862071" cy="369332"/>
          </a:xfrm>
          <a:prstGeom prst="rect">
            <a:avLst/>
          </a:prstGeom>
          <a:noFill/>
        </p:spPr>
        <p:txBody>
          <a:bodyPr wrap="square" rtlCol="0">
            <a:spAutoFit/>
          </a:bodyPr>
          <a:lstStyle/>
          <a:p>
            <a:pPr algn="r"/>
            <a:r>
              <a:rPr lang="en-GB">
                <a:solidFill>
                  <a:schemeClr val="bg1"/>
                </a:solidFill>
              </a:rPr>
              <a:t>©UNICEF, 2019 </a:t>
            </a:r>
          </a:p>
        </p:txBody>
      </p:sp>
    </p:spTree>
    <p:extLst>
      <p:ext uri="{BB962C8B-B14F-4D97-AF65-F5344CB8AC3E}">
        <p14:creationId xmlns:p14="http://schemas.microsoft.com/office/powerpoint/2010/main" val="6397051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muhumuza\AppData\Local\Packages\Microsoft.Windows.Photos_8wekyb3d8bbwe\TempState\ShareServiceTempFolder\WIU-Logo.jpeg"/>
          <p:cNvPicPr/>
          <p:nvPr/>
        </p:nvPicPr>
        <p:blipFill>
          <a:blip r:embed="rId2">
            <a:extLst>
              <a:ext uri="{28A0092B-C50C-407E-A947-70E740481C1C}">
                <a14:useLocalDpi xmlns:a14="http://schemas.microsoft.com/office/drawing/2010/main" val="0"/>
              </a:ext>
            </a:extLst>
          </a:blip>
          <a:srcRect/>
          <a:stretch>
            <a:fillRect/>
          </a:stretch>
        </p:blipFill>
        <p:spPr bwMode="auto">
          <a:xfrm>
            <a:off x="1661161" y="335281"/>
            <a:ext cx="3721905" cy="2840831"/>
          </a:xfrm>
          <a:prstGeom prst="rect">
            <a:avLst/>
          </a:prstGeom>
          <a:noFill/>
          <a:ln>
            <a:noFill/>
          </a:ln>
        </p:spPr>
      </p:pic>
      <p:sp>
        <p:nvSpPr>
          <p:cNvPr id="7" name="Rectangle 6"/>
          <p:cNvSpPr/>
          <p:nvPr/>
        </p:nvSpPr>
        <p:spPr>
          <a:xfrm>
            <a:off x="1661160" y="4918872"/>
            <a:ext cx="4998720" cy="1120820"/>
          </a:xfrm>
          <a:prstGeom prst="rect">
            <a:avLst/>
          </a:prstGeom>
        </p:spPr>
        <p:txBody>
          <a:bodyPr wrap="square">
            <a:spAutoFit/>
          </a:bodyPr>
          <a:lstStyle/>
          <a:p>
            <a:pPr algn="just">
              <a:lnSpc>
                <a:spcPct val="107000"/>
              </a:lnSpc>
              <a:spcAft>
                <a:spcPts val="800"/>
              </a:spcAft>
              <a:buClr>
                <a:srgbClr val="000000"/>
              </a:buClr>
            </a:pPr>
            <a:r>
              <a:rPr lang="en-US" b="1" kern="0">
                <a:solidFill>
                  <a:srgbClr val="000000"/>
                </a:solidFill>
                <a:latin typeface="Segoe UI" panose="020B0502040204020203" pitchFamily="34" charset="0"/>
                <a:ea typeface="Calibri" panose="020F0502020204030204" pitchFamily="34" charset="0"/>
                <a:cs typeface="Times New Roman" panose="02020603050405020304" pitchFamily="18" charset="0"/>
                <a:sym typeface="Arial"/>
              </a:rPr>
              <a:t>Sam Muhumuza</a:t>
            </a:r>
          </a:p>
          <a:p>
            <a:pPr algn="just">
              <a:lnSpc>
                <a:spcPct val="107000"/>
              </a:lnSpc>
              <a:spcAft>
                <a:spcPts val="800"/>
              </a:spcAft>
              <a:buClr>
                <a:srgbClr val="000000"/>
              </a:buClr>
            </a:pPr>
            <a:r>
              <a:rPr lang="en-US" sz="1600" kern="0">
                <a:solidFill>
                  <a:srgbClr val="000000"/>
                </a:solidFill>
                <a:latin typeface="Segoe UI" panose="020B0502040204020203" pitchFamily="34" charset="0"/>
                <a:ea typeface="Calibri" panose="020F0502020204030204" pitchFamily="34" charset="0"/>
                <a:cs typeface="Times New Roman" panose="02020603050405020304" pitchFamily="18" charset="0"/>
                <a:sym typeface="Arial"/>
              </a:rPr>
              <a:t>Research, Institutional </a:t>
            </a:r>
            <a:r>
              <a:rPr lang="en-US" sz="1600" kern="0" err="1">
                <a:solidFill>
                  <a:srgbClr val="000000"/>
                </a:solidFill>
                <a:latin typeface="Segoe UI" panose="020B0502040204020203" pitchFamily="34" charset="0"/>
                <a:ea typeface="Calibri" panose="020F0502020204030204" pitchFamily="34" charset="0"/>
                <a:cs typeface="Times New Roman" panose="02020603050405020304" pitchFamily="18" charset="0"/>
                <a:sym typeface="Arial"/>
              </a:rPr>
              <a:t>Dev’t</a:t>
            </a:r>
            <a:r>
              <a:rPr lang="en-US" sz="1600" kern="0">
                <a:solidFill>
                  <a:srgbClr val="000000"/>
                </a:solidFill>
                <a:latin typeface="Segoe UI" panose="020B0502040204020203" pitchFamily="34" charset="0"/>
                <a:ea typeface="Calibri" panose="020F0502020204030204" pitchFamily="34" charset="0"/>
                <a:cs typeface="Times New Roman" panose="02020603050405020304" pitchFamily="18" charset="0"/>
                <a:sym typeface="Arial"/>
              </a:rPr>
              <a:t> &amp; Innovations Manager</a:t>
            </a:r>
          </a:p>
          <a:p>
            <a:pPr algn="just">
              <a:lnSpc>
                <a:spcPct val="107000"/>
              </a:lnSpc>
              <a:spcAft>
                <a:spcPts val="800"/>
              </a:spcAft>
              <a:buClr>
                <a:srgbClr val="000000"/>
              </a:buClr>
            </a:pPr>
            <a:r>
              <a:rPr lang="en-US" sz="1600" kern="0">
                <a:solidFill>
                  <a:srgbClr val="000000"/>
                </a:solidFill>
                <a:latin typeface="Segoe UI" panose="020B0502040204020203" pitchFamily="34" charset="0"/>
                <a:ea typeface="Calibri" panose="020F0502020204030204" pitchFamily="34" charset="0"/>
                <a:cs typeface="Times New Roman" panose="02020603050405020304" pitchFamily="18" charset="0"/>
                <a:sym typeface="Arial"/>
              </a:rPr>
              <a:t>Windle International Uganda</a:t>
            </a:r>
            <a:endParaRPr lang="en-US" sz="1600" kern="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5664836" y="335280"/>
            <a:ext cx="4850765" cy="3444240"/>
          </a:xfrm>
          <a:prstGeom prst="rect">
            <a:avLst/>
          </a:prstGeom>
          <a:noFill/>
          <a:ln>
            <a:noFill/>
          </a:ln>
        </p:spPr>
      </p:pic>
    </p:spTree>
    <p:extLst>
      <p:ext uri="{BB962C8B-B14F-4D97-AF65-F5344CB8AC3E}">
        <p14:creationId xmlns:p14="http://schemas.microsoft.com/office/powerpoint/2010/main" val="30833951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F2E4A5-8A5E-C9E6-EC72-1C60EEF57D20}"/>
              </a:ext>
            </a:extLst>
          </p:cNvPr>
          <p:cNvSpPr>
            <a:spLocks noGrp="1"/>
          </p:cNvSpPr>
          <p:nvPr>
            <p:ph type="body" idx="1"/>
          </p:nvPr>
        </p:nvSpPr>
        <p:spPr>
          <a:xfrm>
            <a:off x="986790" y="1040780"/>
            <a:ext cx="10218419" cy="5085700"/>
          </a:xfrm>
        </p:spPr>
        <p:txBody>
          <a:bodyPr>
            <a:noAutofit/>
          </a:bodyPr>
          <a:lstStyle/>
          <a:p>
            <a:pPr marL="274638" indent="-274638" algn="just">
              <a:spcBef>
                <a:spcPts val="0"/>
              </a:spcBef>
              <a:spcAft>
                <a:spcPts val="2400"/>
              </a:spcAft>
              <a:buClr>
                <a:schemeClr val="accent1"/>
              </a:buClr>
              <a:buSzPct val="100000"/>
              <a:buFont typeface="Arial" panose="020B0604020202020204" pitchFamily="34" charset="0"/>
              <a:buChar char="•"/>
            </a:pPr>
            <a:r>
              <a:rPr lang="en-US" sz="2000" b="1" i="1">
                <a:solidFill>
                  <a:schemeClr val="tx1"/>
                </a:solidFill>
              </a:rPr>
              <a:t>Organization and partners:</a:t>
            </a:r>
          </a:p>
          <a:p>
            <a:pPr marL="274638" indent="-274638" algn="just">
              <a:spcBef>
                <a:spcPts val="0"/>
              </a:spcBef>
              <a:spcAft>
                <a:spcPts val="2400"/>
              </a:spcAft>
              <a:buClr>
                <a:schemeClr val="accent1"/>
              </a:buClr>
              <a:buSzPct val="100000"/>
              <a:buFont typeface="Arial" panose="020B0604020202020204" pitchFamily="34" charset="0"/>
              <a:buChar char="•"/>
            </a:pPr>
            <a:r>
              <a:rPr lang="en-US" sz="2000">
                <a:solidFill>
                  <a:schemeClr val="tx1"/>
                </a:solidFill>
              </a:rPr>
              <a:t>Windle International Uganda (WIU), an international organization is the lead education partner for Education in Emergencies in Uganda. In partnership with Strong Minds Uganda and UNHCR we deliver mental health and psychosocial support (MHPSS) through the </a:t>
            </a:r>
            <a:r>
              <a:rPr lang="en-US" sz="2000"/>
              <a:t>Building Resilience and Emotional Wellbeing (BREW) project</a:t>
            </a:r>
            <a:r>
              <a:rPr lang="en-US" sz="2000">
                <a:solidFill>
                  <a:schemeClr val="tx1"/>
                </a:solidFill>
              </a:rPr>
              <a:t>.</a:t>
            </a:r>
          </a:p>
          <a:p>
            <a:pPr marL="274638" indent="-274638" algn="just">
              <a:spcBef>
                <a:spcPts val="0"/>
              </a:spcBef>
              <a:spcAft>
                <a:spcPts val="2400"/>
              </a:spcAft>
              <a:buClr>
                <a:schemeClr val="accent1"/>
              </a:buClr>
              <a:buSzPct val="100000"/>
              <a:buFont typeface="Arial" panose="020B0604020202020204" pitchFamily="34" charset="0"/>
              <a:buChar char="•"/>
            </a:pPr>
            <a:r>
              <a:rPr lang="en-US" sz="2000" b="1" i="1">
                <a:solidFill>
                  <a:schemeClr val="tx1"/>
                </a:solidFill>
              </a:rPr>
              <a:t>Target population: </a:t>
            </a:r>
            <a:r>
              <a:rPr lang="en-US" sz="2000"/>
              <a:t>Refugee and host communities children, youth and girls in and out of school including girls at risk of marriage, those married and young adolescent mothers</a:t>
            </a:r>
          </a:p>
          <a:p>
            <a:pPr marL="274638" indent="-274638" algn="just">
              <a:spcBef>
                <a:spcPts val="0"/>
              </a:spcBef>
              <a:spcAft>
                <a:spcPts val="2400"/>
              </a:spcAft>
              <a:buClr>
                <a:schemeClr val="accent1"/>
              </a:buClr>
              <a:buSzPct val="100000"/>
              <a:buFont typeface="Arial" panose="020B0604020202020204" pitchFamily="34" charset="0"/>
              <a:buChar char="•"/>
            </a:pPr>
            <a:r>
              <a:rPr lang="en-US" sz="2000" b="1" i="1">
                <a:solidFill>
                  <a:schemeClr val="tx1"/>
                </a:solidFill>
              </a:rPr>
              <a:t>Context:</a:t>
            </a:r>
            <a:r>
              <a:rPr lang="en-US" sz="2000">
                <a:solidFill>
                  <a:schemeClr val="tx1"/>
                </a:solidFill>
              </a:rPr>
              <a:t> </a:t>
            </a:r>
            <a:r>
              <a:rPr lang="en-US" sz="2000"/>
              <a:t>There are high needs for MHPSS amongst our target groups due to rampant SGBV including early marriages, teenage pregnancies, domestic violence, trauma experienced during displacement, alcohol and drug abuse; factors that contribute to high rate of suicidal tendencies within their communities. </a:t>
            </a:r>
            <a:endParaRPr lang="en-US" sz="2000">
              <a:solidFill>
                <a:schemeClr val="tx1"/>
              </a:solidFill>
            </a:endParaRPr>
          </a:p>
          <a:p>
            <a:pPr marL="0" indent="0" algn="just">
              <a:spcBef>
                <a:spcPts val="0"/>
              </a:spcBef>
              <a:buClr>
                <a:schemeClr val="accent1"/>
              </a:buClr>
              <a:buSzPts val="4400"/>
              <a:buNone/>
            </a:pPr>
            <a:endParaRPr lang="en-US" sz="2000">
              <a:solidFill>
                <a:schemeClr val="tx1"/>
              </a:solidFill>
            </a:endParaRPr>
          </a:p>
          <a:p>
            <a:pPr marL="114300" indent="0">
              <a:buNone/>
            </a:pPr>
            <a:endParaRPr lang="en-US" sz="2000"/>
          </a:p>
        </p:txBody>
      </p:sp>
      <p:sp>
        <p:nvSpPr>
          <p:cNvPr id="4" name="Google Shape;113;g27a9fdd1bc7_0_5">
            <a:extLst>
              <a:ext uri="{FF2B5EF4-FFF2-40B4-BE49-F238E27FC236}">
                <a16:creationId xmlns:a16="http://schemas.microsoft.com/office/drawing/2014/main" id="{92AE0331-69A8-F9F2-6CF9-8B0D063B14F8}"/>
              </a:ext>
            </a:extLst>
          </p:cNvPr>
          <p:cNvSpPr txBox="1">
            <a:spLocks noGrp="1"/>
          </p:cNvSpPr>
          <p:nvPr>
            <p:ph type="title"/>
          </p:nvPr>
        </p:nvSpPr>
        <p:spPr>
          <a:xfrm>
            <a:off x="2351646" y="175882"/>
            <a:ext cx="7850459" cy="755974"/>
          </a:xfrm>
          <a:prstGeom prst="rect">
            <a:avLst/>
          </a:prstGeom>
          <a:noFill/>
          <a:ln>
            <a:noFill/>
          </a:ln>
        </p:spPr>
        <p:txBody>
          <a:bodyPr spcFirstLastPara="1" wrap="square" lIns="91425" tIns="45700" rIns="91425" bIns="45700" anchor="ctr" anchorCtr="0">
            <a:normAutofit/>
          </a:bodyPr>
          <a:lstStyle/>
          <a:p>
            <a:r>
              <a:rPr lang="en-GB" sz="2800" b="1"/>
              <a:t>The who (with who)</a:t>
            </a:r>
            <a:endParaRPr sz="2800" b="1"/>
          </a:p>
        </p:txBody>
      </p:sp>
      <p:pic>
        <p:nvPicPr>
          <p:cNvPr id="18" name="Graphic 17" descr="Earth globe: Americas with solid fill">
            <a:extLst>
              <a:ext uri="{FF2B5EF4-FFF2-40B4-BE49-F238E27FC236}">
                <a16:creationId xmlns:a16="http://schemas.microsoft.com/office/drawing/2014/main" id="{1C1893D1-993A-7928-B220-0160A1ECA6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48999" y="5790549"/>
            <a:ext cx="914400" cy="914400"/>
          </a:xfrm>
          <a:prstGeom prst="rect">
            <a:avLst/>
          </a:prstGeom>
        </p:spPr>
      </p:pic>
      <p:pic>
        <p:nvPicPr>
          <p:cNvPr id="17" name="Graphic 16" descr="Open hand with plant with solid fill">
            <a:extLst>
              <a:ext uri="{FF2B5EF4-FFF2-40B4-BE49-F238E27FC236}">
                <a16:creationId xmlns:a16="http://schemas.microsoft.com/office/drawing/2014/main" id="{FD475B65-1A00-17CA-B30F-8207CAB11C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4142" y="127946"/>
            <a:ext cx="914400" cy="914400"/>
          </a:xfrm>
          <a:prstGeom prst="rect">
            <a:avLst/>
          </a:prstGeom>
        </p:spPr>
      </p:pic>
    </p:spTree>
    <p:extLst>
      <p:ext uri="{BB962C8B-B14F-4D97-AF65-F5344CB8AC3E}">
        <p14:creationId xmlns:p14="http://schemas.microsoft.com/office/powerpoint/2010/main" val="15873650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4043D-C9C6-1801-F839-31A2651ADD1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9BBD185-A7FE-9499-ADD7-BBD027A0820B}"/>
              </a:ext>
            </a:extLst>
          </p:cNvPr>
          <p:cNvSpPr>
            <a:spLocks noGrp="1"/>
          </p:cNvSpPr>
          <p:nvPr>
            <p:ph type="body" idx="1"/>
          </p:nvPr>
        </p:nvSpPr>
        <p:spPr>
          <a:xfrm>
            <a:off x="764864" y="1356360"/>
            <a:ext cx="11141386" cy="5303520"/>
          </a:xfrm>
        </p:spPr>
        <p:txBody>
          <a:bodyPr>
            <a:noAutofit/>
          </a:bodyPr>
          <a:lstStyle/>
          <a:p>
            <a:pPr indent="-457200">
              <a:spcBef>
                <a:spcPts val="0"/>
              </a:spcBef>
              <a:spcAft>
                <a:spcPts val="2400"/>
              </a:spcAft>
              <a:buClr>
                <a:schemeClr val="accent1"/>
              </a:buClr>
              <a:buSzPct val="100000"/>
              <a:buFont typeface="Arial" panose="020B0604020202020204" pitchFamily="34" charset="0"/>
              <a:buChar char="•"/>
            </a:pPr>
            <a:r>
              <a:rPr lang="en-US" sz="1800" b="1" i="1">
                <a:solidFill>
                  <a:schemeClr val="tx1"/>
                </a:solidFill>
              </a:rPr>
              <a:t>What did you do: </a:t>
            </a:r>
            <a:r>
              <a:rPr lang="en-US" sz="1800">
                <a:solidFill>
                  <a:schemeClr val="tx1"/>
                </a:solidFill>
              </a:rPr>
              <a:t>To address the MPHSS needs of these vulnerable children, youth and girls, WIU adopted the Interpersonal Psychotherapy Group (IPT-G); a cost-effective model recommended by WHO </a:t>
            </a:r>
            <a:r>
              <a:rPr lang="en-US" sz="1800"/>
              <a:t>for treatment of depression. </a:t>
            </a:r>
            <a:endParaRPr lang="en-US" sz="1800">
              <a:solidFill>
                <a:schemeClr val="tx1"/>
              </a:solidFill>
            </a:endParaRPr>
          </a:p>
          <a:p>
            <a:pPr indent="-457200" algn="just">
              <a:spcBef>
                <a:spcPts val="0"/>
              </a:spcBef>
              <a:spcAft>
                <a:spcPts val="2400"/>
              </a:spcAft>
              <a:buClr>
                <a:schemeClr val="accent1"/>
              </a:buClr>
              <a:buSzPct val="100000"/>
              <a:buFont typeface="Arial" panose="020B0604020202020204" pitchFamily="34" charset="0"/>
              <a:buChar char="•"/>
            </a:pPr>
            <a:r>
              <a:rPr lang="en-US" sz="1800" b="1" i="1">
                <a:solidFill>
                  <a:schemeClr val="tx1"/>
                </a:solidFill>
              </a:rPr>
              <a:t>Why was it needed: </a:t>
            </a:r>
            <a:r>
              <a:rPr lang="en-US" sz="1800">
                <a:solidFill>
                  <a:schemeClr val="tx1"/>
                </a:solidFill>
              </a:rPr>
              <a:t>IPT-G model delivers MHPSS easily in resource constrained settings. Our accelerated education program (AEP) which targets children whose education was interrupted by different circumstances face different challenges in their everyday lives, which leads to depression, thereby negatively impacting their retention in school and learning outcomes. MPHSS has succeeded in improving this situation. </a:t>
            </a:r>
          </a:p>
          <a:p>
            <a:pPr indent="-457200" algn="just">
              <a:spcBef>
                <a:spcPts val="0"/>
              </a:spcBef>
              <a:spcAft>
                <a:spcPts val="2400"/>
              </a:spcAft>
              <a:buClr>
                <a:schemeClr val="accent1"/>
              </a:buClr>
              <a:buSzPct val="100000"/>
              <a:buFont typeface="Arial" panose="020B0604020202020204" pitchFamily="34" charset="0"/>
              <a:buChar char="•"/>
            </a:pPr>
            <a:r>
              <a:rPr lang="en-US" sz="1800" b="1" i="1">
                <a:solidFill>
                  <a:schemeClr val="tx1"/>
                </a:solidFill>
              </a:rPr>
              <a:t>How did you do it: </a:t>
            </a:r>
            <a:r>
              <a:rPr lang="en-US" sz="1800">
                <a:solidFill>
                  <a:schemeClr val="tx1"/>
                </a:solidFill>
              </a:rPr>
              <a:t>These MHPSS interventions are delivered by use of teachers, through school clubs. Results of the intervention show improved retention in school and better results of learners. </a:t>
            </a:r>
          </a:p>
          <a:p>
            <a:pPr indent="-457200" algn="just">
              <a:spcBef>
                <a:spcPts val="0"/>
              </a:spcBef>
              <a:spcAft>
                <a:spcPts val="2400"/>
              </a:spcAft>
              <a:buClr>
                <a:schemeClr val="accent1"/>
              </a:buClr>
              <a:buSzPct val="100000"/>
              <a:buFont typeface="Arial" panose="020B0604020202020204" pitchFamily="34" charset="0"/>
              <a:buChar char="•"/>
            </a:pPr>
            <a:r>
              <a:rPr lang="en-US" sz="1800">
                <a:solidFill>
                  <a:schemeClr val="tx1"/>
                </a:solidFill>
              </a:rPr>
              <a:t>We further used results of our intervention to advocated with the Ministry of Education and Sports (MoES) in Uganda to roll out MHPSS in schools. </a:t>
            </a:r>
            <a:r>
              <a:rPr lang="en-US" sz="1800"/>
              <a:t>The MoES has now issued  a circular to all schools in Uganda to dedicate an hour on their weekly time tables to MHPSS activities. This will significantly contribute to improved MHPSS in Uganda. </a:t>
            </a:r>
          </a:p>
        </p:txBody>
      </p:sp>
      <p:sp>
        <p:nvSpPr>
          <p:cNvPr id="4" name="Google Shape;113;g27a9fdd1bc7_0_5">
            <a:extLst>
              <a:ext uri="{FF2B5EF4-FFF2-40B4-BE49-F238E27FC236}">
                <a16:creationId xmlns:a16="http://schemas.microsoft.com/office/drawing/2014/main" id="{5BCDB331-E4BF-08DF-C423-A60A6B43E0A1}"/>
              </a:ext>
            </a:extLst>
          </p:cNvPr>
          <p:cNvSpPr txBox="1">
            <a:spLocks noGrp="1"/>
          </p:cNvSpPr>
          <p:nvPr>
            <p:ph type="title"/>
          </p:nvPr>
        </p:nvSpPr>
        <p:spPr>
          <a:xfrm>
            <a:off x="1981200" y="246552"/>
            <a:ext cx="8229600" cy="865968"/>
          </a:xfrm>
          <a:prstGeom prst="rect">
            <a:avLst/>
          </a:prstGeom>
          <a:noFill/>
          <a:ln>
            <a:noFill/>
          </a:ln>
        </p:spPr>
        <p:txBody>
          <a:bodyPr spcFirstLastPara="1" wrap="square" lIns="91425" tIns="45700" rIns="91425" bIns="45700" anchor="ctr" anchorCtr="0">
            <a:normAutofit/>
          </a:bodyPr>
          <a:lstStyle/>
          <a:p>
            <a:r>
              <a:rPr lang="en-GB" sz="2800" b="1"/>
              <a:t>The what</a:t>
            </a:r>
            <a:endParaRPr sz="2800" b="1"/>
          </a:p>
        </p:txBody>
      </p:sp>
      <p:pic>
        <p:nvPicPr>
          <p:cNvPr id="6" name="Graphic 5" descr="Bullseye outline">
            <a:extLst>
              <a:ext uri="{FF2B5EF4-FFF2-40B4-BE49-F238E27FC236}">
                <a16:creationId xmlns:a16="http://schemas.microsoft.com/office/drawing/2014/main" id="{5212B379-AEAE-F2D2-5D5F-CD000F8B00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664" y="198120"/>
            <a:ext cx="914400" cy="914400"/>
          </a:xfrm>
          <a:prstGeom prst="rect">
            <a:avLst/>
          </a:prstGeom>
        </p:spPr>
      </p:pic>
    </p:spTree>
    <p:extLst>
      <p:ext uri="{BB962C8B-B14F-4D97-AF65-F5344CB8AC3E}">
        <p14:creationId xmlns:p14="http://schemas.microsoft.com/office/powerpoint/2010/main" val="22708002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FBAD8-C456-2A6D-777A-8622B98D1753}"/>
            </a:ext>
          </a:extLst>
        </p:cNvPr>
        <p:cNvGrpSpPr/>
        <p:nvPr/>
      </p:nvGrpSpPr>
      <p:grpSpPr>
        <a:xfrm>
          <a:off x="0" y="0"/>
          <a:ext cx="0" cy="0"/>
          <a:chOff x="0" y="0"/>
          <a:chExt cx="0" cy="0"/>
        </a:xfrm>
      </p:grpSpPr>
      <p:sp>
        <p:nvSpPr>
          <p:cNvPr id="4" name="Google Shape;113;g27a9fdd1bc7_0_5">
            <a:extLst>
              <a:ext uri="{FF2B5EF4-FFF2-40B4-BE49-F238E27FC236}">
                <a16:creationId xmlns:a16="http://schemas.microsoft.com/office/drawing/2014/main" id="{66910F93-EC15-C16A-027F-BB84714345B1}"/>
              </a:ext>
            </a:extLst>
          </p:cNvPr>
          <p:cNvSpPr txBox="1">
            <a:spLocks noGrp="1"/>
          </p:cNvSpPr>
          <p:nvPr>
            <p:ph type="title"/>
          </p:nvPr>
        </p:nvSpPr>
        <p:spPr>
          <a:xfrm>
            <a:off x="2315170" y="190394"/>
            <a:ext cx="5605629" cy="632566"/>
          </a:xfrm>
          <a:prstGeom prst="rect">
            <a:avLst/>
          </a:prstGeom>
        </p:spPr>
        <p:txBody>
          <a:bodyPr spcFirstLastPara="1" wrap="square" lIns="91425" tIns="45700" rIns="91425" bIns="45700" anchor="ctr" anchorCtr="0">
            <a:normAutofit/>
          </a:bodyPr>
          <a:lstStyle/>
          <a:p>
            <a:r>
              <a:rPr lang="en-GB" sz="2800" b="1"/>
              <a:t>The so what</a:t>
            </a:r>
          </a:p>
        </p:txBody>
      </p:sp>
      <p:sp>
        <p:nvSpPr>
          <p:cNvPr id="17" name="Rectangle 1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3436"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350" kern="0">
              <a:solidFill>
                <a:srgbClr val="FAF9F5"/>
              </a:solidFill>
              <a:latin typeface="Arial"/>
              <a:sym typeface="Arial"/>
            </a:endParaRPr>
          </a:p>
        </p:txBody>
      </p:sp>
      <p:sp>
        <p:nvSpPr>
          <p:cNvPr id="18" name="Oval 17">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350" kern="0">
              <a:solidFill>
                <a:srgbClr val="FAF9F5"/>
              </a:solidFill>
              <a:latin typeface="Arial"/>
              <a:sym typeface="Arial"/>
            </a:endParaRPr>
          </a:p>
        </p:txBody>
      </p:sp>
      <p:pic>
        <p:nvPicPr>
          <p:cNvPr id="2" name="Graphic 1" descr="Lights On with solid fill">
            <a:extLst>
              <a:ext uri="{FF2B5EF4-FFF2-40B4-BE49-F238E27FC236}">
                <a16:creationId xmlns:a16="http://schemas.microsoft.com/office/drawing/2014/main" id="{241F9147-A2EB-DAD9-DC5F-08D56E23BA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8965" y="2865142"/>
            <a:ext cx="1143455" cy="1143455"/>
          </a:xfrm>
          <a:prstGeom prst="rect">
            <a:avLst/>
          </a:prstGeom>
        </p:spPr>
      </p:pic>
      <p:graphicFrame>
        <p:nvGraphicFramePr>
          <p:cNvPr id="20" name="Text Placeholder 2">
            <a:extLst>
              <a:ext uri="{FF2B5EF4-FFF2-40B4-BE49-F238E27FC236}">
                <a16:creationId xmlns:a16="http://schemas.microsoft.com/office/drawing/2014/main" id="{40AE64A9-AA2A-8208-CA68-0F1D9234C7C2}"/>
              </a:ext>
            </a:extLst>
          </p:cNvPr>
          <p:cNvGraphicFramePr/>
          <p:nvPr>
            <p:extLst>
              <p:ext uri="{D42A27DB-BD31-4B8C-83A1-F6EECF244321}">
                <p14:modId xmlns:p14="http://schemas.microsoft.com/office/powerpoint/2010/main" val="227774789"/>
              </p:ext>
            </p:extLst>
          </p:nvPr>
        </p:nvGraphicFramePr>
        <p:xfrm>
          <a:off x="440663" y="822960"/>
          <a:ext cx="7064068" cy="55930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95253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marL="114300" indent="0" algn="ctr">
              <a:buNone/>
            </a:pPr>
            <a:endParaRPr lang="en-US"/>
          </a:p>
          <a:p>
            <a:pPr marL="114300" indent="0" algn="ctr">
              <a:buNone/>
            </a:pPr>
            <a:endParaRPr lang="en-US"/>
          </a:p>
          <a:p>
            <a:pPr marL="114300" indent="0" algn="ctr">
              <a:buNone/>
            </a:pPr>
            <a:r>
              <a:rPr lang="en-US" sz="4000" b="1"/>
              <a:t>Thank You</a:t>
            </a:r>
          </a:p>
        </p:txBody>
      </p:sp>
    </p:spTree>
    <p:extLst>
      <p:ext uri="{BB962C8B-B14F-4D97-AF65-F5344CB8AC3E}">
        <p14:creationId xmlns:p14="http://schemas.microsoft.com/office/powerpoint/2010/main" val="13679977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44C7C-AC3F-55FE-D070-0BB9231F0E8D}"/>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5F7A9360-052A-560F-C2E0-6DEE66E4B40B}"/>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E1678635-27DE-9A22-E891-7627252EA299}"/>
              </a:ext>
            </a:extLst>
          </p:cNvPr>
          <p:cNvPicPr>
            <a:picLocks noChangeAspect="1"/>
          </p:cNvPicPr>
          <p:nvPr/>
        </p:nvPicPr>
        <p:blipFill>
          <a:blip r:embed="rId2"/>
          <a:stretch>
            <a:fillRect/>
          </a:stretch>
        </p:blipFill>
        <p:spPr>
          <a:xfrm>
            <a:off x="0" y="-1"/>
            <a:ext cx="12192000" cy="6853629"/>
          </a:xfrm>
          <a:prstGeom prst="rect">
            <a:avLst/>
          </a:prstGeom>
        </p:spPr>
      </p:pic>
    </p:spTree>
    <p:extLst>
      <p:ext uri="{BB962C8B-B14F-4D97-AF65-F5344CB8AC3E}">
        <p14:creationId xmlns:p14="http://schemas.microsoft.com/office/powerpoint/2010/main" val="34271178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F8D6E-0B08-38B7-1AD5-C0958E7D020D}"/>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D8A03009-D795-AB33-1A7F-C63C453A5752}"/>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F3F0C077-B7A2-2675-9F52-BB0FCC9B7AC8}"/>
              </a:ext>
            </a:extLst>
          </p:cNvPr>
          <p:cNvPicPr>
            <a:picLocks noChangeAspect="1"/>
          </p:cNvPicPr>
          <p:nvPr/>
        </p:nvPicPr>
        <p:blipFill>
          <a:blip r:embed="rId2"/>
          <a:stretch>
            <a:fillRect/>
          </a:stretch>
        </p:blipFill>
        <p:spPr>
          <a:xfrm>
            <a:off x="0" y="-1"/>
            <a:ext cx="12192000" cy="6857029"/>
          </a:xfrm>
          <a:prstGeom prst="rect">
            <a:avLst/>
          </a:prstGeom>
        </p:spPr>
      </p:pic>
    </p:spTree>
    <p:extLst>
      <p:ext uri="{BB962C8B-B14F-4D97-AF65-F5344CB8AC3E}">
        <p14:creationId xmlns:p14="http://schemas.microsoft.com/office/powerpoint/2010/main" val="39744209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0910-5977-A618-B8B5-1CC081F13500}"/>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C4B51DBE-28EB-0AD6-0828-15D894A03876}"/>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A000FE0F-CBD9-4BE7-CB32-AFA693DD657D}"/>
              </a:ext>
            </a:extLst>
          </p:cNvPr>
          <p:cNvPicPr>
            <a:picLocks noChangeAspect="1"/>
          </p:cNvPicPr>
          <p:nvPr/>
        </p:nvPicPr>
        <p:blipFill>
          <a:blip r:embed="rId2"/>
          <a:stretch>
            <a:fillRect/>
          </a:stretch>
        </p:blipFill>
        <p:spPr>
          <a:xfrm>
            <a:off x="0" y="0"/>
            <a:ext cx="12192000" cy="6880326"/>
          </a:xfrm>
          <a:prstGeom prst="rect">
            <a:avLst/>
          </a:prstGeom>
        </p:spPr>
      </p:pic>
    </p:spTree>
    <p:extLst>
      <p:ext uri="{BB962C8B-B14F-4D97-AF65-F5344CB8AC3E}">
        <p14:creationId xmlns:p14="http://schemas.microsoft.com/office/powerpoint/2010/main" val="27796380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DC4C-0466-E243-F20F-647C9D256232}"/>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381752BC-AC15-D574-9E51-14B9281D92AF}"/>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29B1B57F-4F1C-710F-7404-1C064B0B4700}"/>
              </a:ext>
            </a:extLst>
          </p:cNvPr>
          <p:cNvPicPr>
            <a:picLocks noChangeAspect="1"/>
          </p:cNvPicPr>
          <p:nvPr/>
        </p:nvPicPr>
        <p:blipFill>
          <a:blip r:embed="rId2"/>
          <a:stretch>
            <a:fillRect/>
          </a:stretch>
        </p:blipFill>
        <p:spPr>
          <a:xfrm>
            <a:off x="0" y="0"/>
            <a:ext cx="12192000" cy="6833733"/>
          </a:xfrm>
          <a:prstGeom prst="rect">
            <a:avLst/>
          </a:prstGeom>
        </p:spPr>
      </p:pic>
    </p:spTree>
    <p:extLst>
      <p:ext uri="{BB962C8B-B14F-4D97-AF65-F5344CB8AC3E}">
        <p14:creationId xmlns:p14="http://schemas.microsoft.com/office/powerpoint/2010/main" val="27058914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96BC4-00AF-3046-D811-093552CC4394}"/>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05BD2BC0-8D5A-9636-9664-AA67F7666551}"/>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07D89C18-D20F-B293-76AD-486C26EBA514}"/>
              </a:ext>
            </a:extLst>
          </p:cNvPr>
          <p:cNvPicPr>
            <a:picLocks noChangeAspect="1"/>
          </p:cNvPicPr>
          <p:nvPr/>
        </p:nvPicPr>
        <p:blipFill>
          <a:blip r:embed="rId2"/>
          <a:stretch>
            <a:fillRect/>
          </a:stretch>
        </p:blipFill>
        <p:spPr>
          <a:xfrm>
            <a:off x="0" y="0"/>
            <a:ext cx="12192000" cy="6859454"/>
          </a:xfrm>
          <a:prstGeom prst="rect">
            <a:avLst/>
          </a:prstGeom>
        </p:spPr>
      </p:pic>
    </p:spTree>
    <p:extLst>
      <p:ext uri="{BB962C8B-B14F-4D97-AF65-F5344CB8AC3E}">
        <p14:creationId xmlns:p14="http://schemas.microsoft.com/office/powerpoint/2010/main" val="4131206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0">
            <a:extLst>
              <a:ext uri="{FF2B5EF4-FFF2-40B4-BE49-F238E27FC236}">
                <a16:creationId xmlns:a16="http://schemas.microsoft.com/office/drawing/2014/main" id="{E2E0E13E-9833-EA37-32BC-1881DE02FB4E}"/>
              </a:ext>
            </a:extLst>
          </p:cNvPr>
          <p:cNvSpPr txBox="1"/>
          <p:nvPr/>
        </p:nvSpPr>
        <p:spPr>
          <a:xfrm>
            <a:off x="7737232" y="271105"/>
            <a:ext cx="4792310" cy="376834"/>
          </a:xfrm>
          <a:prstGeom prst="rect">
            <a:avLst/>
          </a:prstGeom>
        </p:spPr>
        <p:txBody>
          <a:bodyPr wrap="square" lIns="0" tIns="0" rIns="0" bIns="0" rtlCol="0" anchor="t">
            <a:spAutoFit/>
          </a:bodyPr>
          <a:lstStyle/>
          <a:p>
            <a:pPr>
              <a:lnSpc>
                <a:spcPts val="2600"/>
              </a:lnSpc>
            </a:pPr>
            <a:r>
              <a:rPr lang="en-US" sz="4000" b="1" spc="200">
                <a:solidFill>
                  <a:srgbClr val="050707"/>
                </a:solidFill>
                <a:latin typeface="Montserrat Light"/>
              </a:rPr>
              <a:t>What’s known? </a:t>
            </a:r>
          </a:p>
        </p:txBody>
      </p:sp>
      <p:sp>
        <p:nvSpPr>
          <p:cNvPr id="6" name="AutoShape 11">
            <a:extLst>
              <a:ext uri="{FF2B5EF4-FFF2-40B4-BE49-F238E27FC236}">
                <a16:creationId xmlns:a16="http://schemas.microsoft.com/office/drawing/2014/main" id="{49B9E0B8-8DBE-D44F-74AF-3047CA097EF4}"/>
              </a:ext>
            </a:extLst>
          </p:cNvPr>
          <p:cNvSpPr/>
          <p:nvPr/>
        </p:nvSpPr>
        <p:spPr>
          <a:xfrm>
            <a:off x="10717296" y="775309"/>
            <a:ext cx="583282" cy="82684"/>
          </a:xfrm>
          <a:prstGeom prst="rect">
            <a:avLst/>
          </a:prstGeom>
          <a:solidFill>
            <a:schemeClr val="accent6"/>
          </a:solidFill>
        </p:spPr>
        <p:txBody>
          <a:bodyPr/>
          <a:lstStyle/>
          <a:p>
            <a:endParaRPr lang="en-GB"/>
          </a:p>
        </p:txBody>
      </p:sp>
      <p:sp>
        <p:nvSpPr>
          <p:cNvPr id="2" name="TextBox 1">
            <a:extLst>
              <a:ext uri="{FF2B5EF4-FFF2-40B4-BE49-F238E27FC236}">
                <a16:creationId xmlns:a16="http://schemas.microsoft.com/office/drawing/2014/main" id="{4D4DE9A1-E92F-9017-C252-B4322700F8EC}"/>
              </a:ext>
            </a:extLst>
          </p:cNvPr>
          <p:cNvSpPr txBox="1"/>
          <p:nvPr/>
        </p:nvSpPr>
        <p:spPr>
          <a:xfrm>
            <a:off x="5907713" y="2151561"/>
            <a:ext cx="6201295" cy="1015663"/>
          </a:xfrm>
          <a:prstGeom prst="rect">
            <a:avLst/>
          </a:prstGeom>
          <a:noFill/>
        </p:spPr>
        <p:txBody>
          <a:bodyPr wrap="square" rtlCol="0">
            <a:spAutoFit/>
          </a:bodyPr>
          <a:lstStyle/>
          <a:p>
            <a:pPr algn="ctr"/>
            <a:r>
              <a:rPr lang="en-GB" sz="2000">
                <a:latin typeface="Montserrat" pitchFamily="2" charset="77"/>
              </a:rPr>
              <a:t>Child, early and forced marriage and unions are associated with a range of negative social and health outcomes </a:t>
            </a:r>
          </a:p>
        </p:txBody>
      </p:sp>
      <p:graphicFrame>
        <p:nvGraphicFramePr>
          <p:cNvPr id="3" name="Diagram 2">
            <a:extLst>
              <a:ext uri="{FF2B5EF4-FFF2-40B4-BE49-F238E27FC236}">
                <a16:creationId xmlns:a16="http://schemas.microsoft.com/office/drawing/2014/main" id="{59A0252B-F02F-2A08-B5E1-5D30E7679705}"/>
              </a:ext>
            </a:extLst>
          </p:cNvPr>
          <p:cNvGraphicFramePr/>
          <p:nvPr>
            <p:extLst>
              <p:ext uri="{D42A27DB-BD31-4B8C-83A1-F6EECF244321}">
                <p14:modId xmlns:p14="http://schemas.microsoft.com/office/powerpoint/2010/main" val="142239044"/>
              </p:ext>
            </p:extLst>
          </p:nvPr>
        </p:nvGraphicFramePr>
        <p:xfrm>
          <a:off x="211474" y="647939"/>
          <a:ext cx="5988785" cy="5981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Oval 8">
            <a:extLst>
              <a:ext uri="{FF2B5EF4-FFF2-40B4-BE49-F238E27FC236}">
                <a16:creationId xmlns:a16="http://schemas.microsoft.com/office/drawing/2014/main" id="{6874B91C-9352-5BF7-6274-195C08C85F78}"/>
              </a:ext>
            </a:extLst>
          </p:cNvPr>
          <p:cNvSpPr/>
          <p:nvPr/>
        </p:nvSpPr>
        <p:spPr>
          <a:xfrm>
            <a:off x="2200026" y="2608081"/>
            <a:ext cx="2011680" cy="209960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Montserrat" pitchFamily="2" charset="77"/>
              </a:rPr>
              <a:t>MENTAL HEALTH</a:t>
            </a:r>
          </a:p>
        </p:txBody>
      </p:sp>
      <p:sp>
        <p:nvSpPr>
          <p:cNvPr id="10" name="TextBox 9">
            <a:extLst>
              <a:ext uri="{FF2B5EF4-FFF2-40B4-BE49-F238E27FC236}">
                <a16:creationId xmlns:a16="http://schemas.microsoft.com/office/drawing/2014/main" id="{4996489E-1CF4-D000-DAAC-AFF0BF7C1814}"/>
              </a:ext>
            </a:extLst>
          </p:cNvPr>
          <p:cNvSpPr txBox="1"/>
          <p:nvPr/>
        </p:nvSpPr>
        <p:spPr>
          <a:xfrm>
            <a:off x="5907713" y="4578514"/>
            <a:ext cx="6201295" cy="1015663"/>
          </a:xfrm>
          <a:prstGeom prst="rect">
            <a:avLst/>
          </a:prstGeom>
          <a:noFill/>
        </p:spPr>
        <p:txBody>
          <a:bodyPr wrap="square" rtlCol="0">
            <a:spAutoFit/>
          </a:bodyPr>
          <a:lstStyle/>
          <a:p>
            <a:pPr algn="ctr"/>
            <a:r>
              <a:rPr lang="en-GB" sz="2000">
                <a:latin typeface="Montserrat" pitchFamily="2" charset="77"/>
              </a:rPr>
              <a:t>Social factors driving child marriage have independent and interactive associations with negative mental health outcomes </a:t>
            </a:r>
          </a:p>
        </p:txBody>
      </p:sp>
    </p:spTree>
    <p:extLst>
      <p:ext uri="{BB962C8B-B14F-4D97-AF65-F5344CB8AC3E}">
        <p14:creationId xmlns:p14="http://schemas.microsoft.com/office/powerpoint/2010/main" val="227080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ppt_x"/>
                                          </p:val>
                                        </p:tav>
                                        <p:tav tm="100000">
                                          <p:val>
                                            <p:strVal val="#ppt_x"/>
                                          </p:val>
                                        </p:tav>
                                      </p:tavLst>
                                    </p:anim>
                                    <p:anim calcmode="lin" valueType="num">
                                      <p:cBhvr additive="base">
                                        <p:cTn id="14"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24FAA-71DF-1108-F270-3CE6CFCED0EA}"/>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2E2CCB7A-FCC9-1F08-ACA7-C765234EB826}"/>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181CC5B7-A876-9A41-9FB0-73E4DC1E396A}"/>
              </a:ext>
            </a:extLst>
          </p:cNvPr>
          <p:cNvPicPr>
            <a:picLocks noChangeAspect="1"/>
          </p:cNvPicPr>
          <p:nvPr/>
        </p:nvPicPr>
        <p:blipFill>
          <a:blip r:embed="rId2"/>
          <a:stretch>
            <a:fillRect/>
          </a:stretch>
        </p:blipFill>
        <p:spPr>
          <a:xfrm>
            <a:off x="-1" y="-93127"/>
            <a:ext cx="12398669" cy="6951127"/>
          </a:xfrm>
          <a:prstGeom prst="rect">
            <a:avLst/>
          </a:prstGeom>
        </p:spPr>
      </p:pic>
    </p:spTree>
    <p:extLst>
      <p:ext uri="{BB962C8B-B14F-4D97-AF65-F5344CB8AC3E}">
        <p14:creationId xmlns:p14="http://schemas.microsoft.com/office/powerpoint/2010/main" val="22687094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A19E3-3F30-6D9F-D41E-9C62FFA20D6F}"/>
              </a:ext>
            </a:extLst>
          </p:cNvPr>
          <p:cNvSpPr>
            <a:spLocks noGrp="1"/>
          </p:cNvSpPr>
          <p:nvPr>
            <p:ph type="title"/>
          </p:nvPr>
        </p:nvSpPr>
        <p:spPr/>
        <p:txBody>
          <a:bodyPr/>
          <a:lstStyle/>
          <a:p>
            <a:r>
              <a:rPr lang="en-US">
                <a:latin typeface="Montserrat" pitchFamily="2" charset="77"/>
              </a:rPr>
              <a:t>Speaker</a:t>
            </a:r>
          </a:p>
        </p:txBody>
      </p:sp>
      <p:graphicFrame>
        <p:nvGraphicFramePr>
          <p:cNvPr id="4" name="Content Placeholder 3">
            <a:extLst>
              <a:ext uri="{FF2B5EF4-FFF2-40B4-BE49-F238E27FC236}">
                <a16:creationId xmlns:a16="http://schemas.microsoft.com/office/drawing/2014/main" id="{EDF63498-F424-315B-1F06-04E77EA98483}"/>
              </a:ext>
            </a:extLst>
          </p:cNvPr>
          <p:cNvGraphicFramePr>
            <a:graphicFrameLocks noGrp="1"/>
          </p:cNvGraphicFramePr>
          <p:nvPr>
            <p:ph idx="1"/>
            <p:extLst>
              <p:ext uri="{D42A27DB-BD31-4B8C-83A1-F6EECF244321}">
                <p14:modId xmlns:p14="http://schemas.microsoft.com/office/powerpoint/2010/main" val="2287496798"/>
              </p:ext>
            </p:extLst>
          </p:nvPr>
        </p:nvGraphicFramePr>
        <p:xfrm>
          <a:off x="2402840" y="1690688"/>
          <a:ext cx="7086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person wearing glasses and smiling&#10;&#10;Description automatically generated">
            <a:extLst>
              <a:ext uri="{FF2B5EF4-FFF2-40B4-BE49-F238E27FC236}">
                <a16:creationId xmlns:a16="http://schemas.microsoft.com/office/drawing/2014/main" id="{CAD1457B-B239-5AEE-0375-7EF13120B96D}"/>
              </a:ext>
            </a:extLst>
          </p:cNvPr>
          <p:cNvPicPr>
            <a:picLocks noChangeAspect="1"/>
          </p:cNvPicPr>
          <p:nvPr/>
        </p:nvPicPr>
        <p:blipFill rotWithShape="1">
          <a:blip r:embed="rId8"/>
          <a:srcRect l="9635" r="6468" b="36604"/>
          <a:stretch/>
        </p:blipFill>
        <p:spPr>
          <a:xfrm>
            <a:off x="4940663" y="2493724"/>
            <a:ext cx="2010954" cy="2026121"/>
          </a:xfrm>
          <a:prstGeom prst="ellipse">
            <a:avLst/>
          </a:prstGeom>
          <a:ln w="63500" cap="rnd">
            <a:no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9344608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B3CB9-8F9D-7F5D-3AE8-D28DBD731FA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2373F54-141A-D675-C853-A769451FE78D}"/>
              </a:ext>
            </a:extLst>
          </p:cNvPr>
          <p:cNvSpPr>
            <a:spLocks noGrp="1"/>
          </p:cNvSpPr>
          <p:nvPr>
            <p:ph type="subTitle" idx="1"/>
          </p:nvPr>
        </p:nvSpPr>
        <p:spPr/>
        <p:txBody>
          <a:bodyPr/>
          <a:lstStyle/>
          <a:p>
            <a:endParaRPr lang="en-US"/>
          </a:p>
        </p:txBody>
      </p:sp>
      <p:pic>
        <p:nvPicPr>
          <p:cNvPr id="5" name="Picture 4" descr="A white paper with red text&#10;&#10;Description automatically generated">
            <a:extLst>
              <a:ext uri="{FF2B5EF4-FFF2-40B4-BE49-F238E27FC236}">
                <a16:creationId xmlns:a16="http://schemas.microsoft.com/office/drawing/2014/main" id="{E25F0F3E-E395-C1CA-0AE6-4742EE96FB0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838734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EA95D-622A-A9B5-957C-08BB0F9D6001}"/>
              </a:ext>
            </a:extLst>
          </p:cNvPr>
          <p:cNvSpPr>
            <a:spLocks noGrp="1"/>
          </p:cNvSpPr>
          <p:nvPr>
            <p:ph type="title"/>
          </p:nvPr>
        </p:nvSpPr>
        <p:spPr/>
        <p:txBody>
          <a:bodyPr/>
          <a:lstStyle/>
          <a:p>
            <a:endParaRPr lang="en-US"/>
          </a:p>
        </p:txBody>
      </p:sp>
      <p:pic>
        <p:nvPicPr>
          <p:cNvPr id="5" name="Content Placeholder 4" descr="A diagram of a person's work&#10;&#10;Description automatically generated">
            <a:extLst>
              <a:ext uri="{FF2B5EF4-FFF2-40B4-BE49-F238E27FC236}">
                <a16:creationId xmlns:a16="http://schemas.microsoft.com/office/drawing/2014/main" id="{74256D33-762C-81B8-B5C2-563EBFF7CEC5}"/>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7535265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B2654-6539-AD09-2E11-33216337166D}"/>
              </a:ext>
            </a:extLst>
          </p:cNvPr>
          <p:cNvSpPr>
            <a:spLocks noGrp="1"/>
          </p:cNvSpPr>
          <p:nvPr>
            <p:ph type="title"/>
          </p:nvPr>
        </p:nvSpPr>
        <p:spPr/>
        <p:txBody>
          <a:bodyPr/>
          <a:lstStyle/>
          <a:p>
            <a:endParaRPr lang="en-US"/>
          </a:p>
        </p:txBody>
      </p:sp>
      <p:pic>
        <p:nvPicPr>
          <p:cNvPr id="5" name="Content Placeholder 4" descr="A blue paper with black text&#10;&#10;Description automatically generated">
            <a:extLst>
              <a:ext uri="{FF2B5EF4-FFF2-40B4-BE49-F238E27FC236}">
                <a16:creationId xmlns:a16="http://schemas.microsoft.com/office/drawing/2014/main" id="{812193DF-D043-05A6-E487-F0D4FE11206D}"/>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6491277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BA2B1-6167-E3C5-6221-D407AEE0EC77}"/>
              </a:ext>
            </a:extLst>
          </p:cNvPr>
          <p:cNvSpPr>
            <a:spLocks noGrp="1"/>
          </p:cNvSpPr>
          <p:nvPr>
            <p:ph type="title"/>
          </p:nvPr>
        </p:nvSpPr>
        <p:spPr/>
        <p:txBody>
          <a:bodyPr/>
          <a:lstStyle/>
          <a:p>
            <a:endParaRPr lang="en-US"/>
          </a:p>
        </p:txBody>
      </p:sp>
      <p:pic>
        <p:nvPicPr>
          <p:cNvPr id="5" name="Content Placeholder 4" descr="A pink and white paper with black dots and black circles&#10;&#10;Description automatically generated">
            <a:extLst>
              <a:ext uri="{FF2B5EF4-FFF2-40B4-BE49-F238E27FC236}">
                <a16:creationId xmlns:a16="http://schemas.microsoft.com/office/drawing/2014/main" id="{0E009CC0-93D2-A25E-0C55-4C58FAEE4461}"/>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2003163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1835DE5-99D4-DCA1-5ECE-713F8446B6C6}"/>
              </a:ext>
            </a:extLst>
          </p:cNvPr>
          <p:cNvPicPr>
            <a:picLocks noChangeAspect="1"/>
          </p:cNvPicPr>
          <p:nvPr/>
        </p:nvPicPr>
        <p:blipFill>
          <a:blip r:embed="rId3"/>
          <a:srcRect l="3047" r="3047"/>
          <a:stretch/>
        </p:blipFill>
        <p:spPr>
          <a:xfrm>
            <a:off x="2522358" y="10"/>
            <a:ext cx="9669642" cy="6857990"/>
          </a:xfrm>
          <a:prstGeom prst="rect">
            <a:avLst/>
          </a:prstGeom>
        </p:spPr>
      </p:pic>
      <p:sp>
        <p:nvSpPr>
          <p:cNvPr id="16" name="Rectangle 1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21EC6B-9651-A02F-16BA-FCEEA8BF5845}"/>
              </a:ext>
            </a:extLst>
          </p:cNvPr>
          <p:cNvSpPr>
            <a:spLocks noGrp="1"/>
          </p:cNvSpPr>
          <p:nvPr>
            <p:ph type="ctrTitle"/>
          </p:nvPr>
        </p:nvSpPr>
        <p:spPr>
          <a:xfrm>
            <a:off x="952228" y="743447"/>
            <a:ext cx="4640189" cy="3692028"/>
          </a:xfrm>
          <a:noFill/>
        </p:spPr>
        <p:txBody>
          <a:bodyPr>
            <a:normAutofit fontScale="90000"/>
          </a:bodyPr>
          <a:lstStyle/>
          <a:p>
            <a:pPr algn="l"/>
            <a:r>
              <a:rPr lang="en-US" sz="4000">
                <a:solidFill>
                  <a:schemeClr val="bg1"/>
                </a:solidFill>
                <a:latin typeface="Montserrat" pitchFamily="2" charset="77"/>
                <a:cs typeface="Calibri Light"/>
              </a:rPr>
              <a:t>What’s Working: Examples of </a:t>
            </a:r>
            <a:r>
              <a:rPr lang="en-US" sz="4000" err="1">
                <a:solidFill>
                  <a:schemeClr val="bg1"/>
                </a:solidFill>
                <a:latin typeface="Montserrat" pitchFamily="2" charset="77"/>
                <a:cs typeface="Calibri Light"/>
              </a:rPr>
              <a:t>programmes</a:t>
            </a:r>
            <a:r>
              <a:rPr lang="en-US" sz="4000">
                <a:solidFill>
                  <a:schemeClr val="bg1"/>
                </a:solidFill>
                <a:latin typeface="Montserrat" pitchFamily="2" charset="77"/>
                <a:cs typeface="Calibri Light"/>
              </a:rPr>
              <a:t> addressing mental health needs across contexts </a:t>
            </a:r>
            <a:endParaRPr lang="en-US" sz="4000">
              <a:solidFill>
                <a:schemeClr val="bg1"/>
              </a:solidFill>
              <a:latin typeface="Montserrat" pitchFamily="2" charset="77"/>
            </a:endParaRPr>
          </a:p>
        </p:txBody>
      </p:sp>
      <p:sp>
        <p:nvSpPr>
          <p:cNvPr id="3" name="Subtitle 2">
            <a:extLst>
              <a:ext uri="{FF2B5EF4-FFF2-40B4-BE49-F238E27FC236}">
                <a16:creationId xmlns:a16="http://schemas.microsoft.com/office/drawing/2014/main" id="{C6C6B016-7052-9596-F3D0-3FD45873655B}"/>
              </a:ext>
            </a:extLst>
          </p:cNvPr>
          <p:cNvSpPr>
            <a:spLocks noGrp="1"/>
          </p:cNvSpPr>
          <p:nvPr>
            <p:ph type="subTitle" idx="1"/>
          </p:nvPr>
        </p:nvSpPr>
        <p:spPr>
          <a:xfrm>
            <a:off x="952229" y="4629234"/>
            <a:ext cx="3973386" cy="1485319"/>
          </a:xfrm>
          <a:noFill/>
        </p:spPr>
        <p:txBody>
          <a:bodyPr>
            <a:normAutofit/>
          </a:bodyPr>
          <a:lstStyle/>
          <a:p>
            <a:endParaRPr lang="en-US">
              <a:solidFill>
                <a:schemeClr val="bg1"/>
              </a:solidFill>
            </a:endParaRPr>
          </a:p>
          <a:p>
            <a:r>
              <a:rPr lang="en-US">
                <a:solidFill>
                  <a:schemeClr val="bg1"/>
                </a:solidFill>
              </a:rPr>
              <a:t>Q&amp;A Session </a:t>
            </a:r>
          </a:p>
        </p:txBody>
      </p:sp>
      <p:sp>
        <p:nvSpPr>
          <p:cNvPr id="5" name="TextBox 4">
            <a:extLst>
              <a:ext uri="{FF2B5EF4-FFF2-40B4-BE49-F238E27FC236}">
                <a16:creationId xmlns:a16="http://schemas.microsoft.com/office/drawing/2014/main" id="{17526900-2206-A954-DE2D-A657BB2F272D}"/>
              </a:ext>
            </a:extLst>
          </p:cNvPr>
          <p:cNvSpPr txBox="1"/>
          <p:nvPr/>
        </p:nvSpPr>
        <p:spPr>
          <a:xfrm>
            <a:off x="9326880" y="6400800"/>
            <a:ext cx="2862071" cy="369332"/>
          </a:xfrm>
          <a:prstGeom prst="rect">
            <a:avLst/>
          </a:prstGeom>
          <a:noFill/>
        </p:spPr>
        <p:txBody>
          <a:bodyPr wrap="square" rtlCol="0">
            <a:spAutoFit/>
          </a:bodyPr>
          <a:lstStyle/>
          <a:p>
            <a:pPr algn="r"/>
            <a:r>
              <a:rPr lang="en-GB">
                <a:solidFill>
                  <a:schemeClr val="bg1"/>
                </a:solidFill>
              </a:rPr>
              <a:t>©UNICEF, 2019 </a:t>
            </a:r>
          </a:p>
        </p:txBody>
      </p:sp>
    </p:spTree>
    <p:extLst>
      <p:ext uri="{BB962C8B-B14F-4D97-AF65-F5344CB8AC3E}">
        <p14:creationId xmlns:p14="http://schemas.microsoft.com/office/powerpoint/2010/main" val="10878192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4DE9A1-E92F-9017-C252-B4322700F8EC}"/>
              </a:ext>
            </a:extLst>
          </p:cNvPr>
          <p:cNvSpPr txBox="1"/>
          <p:nvPr/>
        </p:nvSpPr>
        <p:spPr>
          <a:xfrm>
            <a:off x="6662733" y="950755"/>
            <a:ext cx="5374439" cy="726352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Montserrat"/>
                <a:ea typeface="+mn-ea"/>
                <a:cs typeface="+mn-cs"/>
              </a:rPr>
              <a:t>COMFORT BREAK AND QUESTION: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a:ln>
                <a:noFill/>
              </a:ln>
              <a:solidFill>
                <a:prstClr val="black"/>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Montserrat"/>
                <a:ea typeface="+mn-ea"/>
                <a:cs typeface="+mn-cs"/>
              </a:rPr>
              <a:t>What is the most significant thing you learned from the case studies?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prstClr val="black"/>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Montserrat"/>
                <a:ea typeface="+mn-ea"/>
                <a:cs typeface="+mn-cs"/>
              </a:rPr>
              <a:t>GO TO </a:t>
            </a:r>
            <a:r>
              <a:rPr kumimoji="0" lang="en-GB" sz="2800" b="1" i="0" u="none" strike="noStrike" kern="1200" cap="none" spc="0" normalizeH="0" baseline="0" noProof="0">
                <a:ln>
                  <a:noFill/>
                </a:ln>
                <a:solidFill>
                  <a:prstClr val="black"/>
                </a:solidFill>
                <a:effectLst/>
                <a:uLnTx/>
                <a:uFillTx/>
                <a:latin typeface="Montserrat"/>
                <a:ea typeface="+mn-ea"/>
                <a:cs typeface="+mn-cs"/>
                <a:hlinkClick r:id="rId3"/>
              </a:rPr>
              <a:t>WWW.MENTI.COM</a:t>
            </a:r>
            <a:r>
              <a:rPr kumimoji="0" lang="en-GB" sz="2800" b="1" i="0" u="none" strike="noStrike" kern="1200" cap="none" spc="0" normalizeH="0" baseline="0" noProof="0">
                <a:ln>
                  <a:noFill/>
                </a:ln>
                <a:solidFill>
                  <a:prstClr val="black"/>
                </a:solidFill>
                <a:effectLst/>
                <a:uLnTx/>
                <a:uFillTx/>
                <a:latin typeface="Montserra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Montserrat"/>
                <a:ea typeface="+mn-ea"/>
                <a:cs typeface="+mn-cs"/>
              </a:rPr>
              <a:t>ENTER CODE: 6571 6781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Montserrat"/>
                <a:ea typeface="+mn-ea"/>
                <a:cs typeface="+mn-cs"/>
              </a:rPr>
              <a:t> </a:t>
            </a:r>
            <a:endParaRPr kumimoji="0" lang="en-GB" sz="2800" b="0" i="0" u="none" strike="noStrike" kern="1200" cap="none" spc="0" normalizeH="0" baseline="0" noProof="0">
              <a:ln>
                <a:noFill/>
              </a:ln>
              <a:solidFill>
                <a:prstClr val="black"/>
              </a:solidFill>
              <a:effectLst/>
              <a:uLnTx/>
              <a:uFillTx/>
              <a:latin typeface="Montserrat" pitchFamily="2"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Montserrat" pitchFamily="2"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Montserrat" pitchFamily="2"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Montserrat" pitchFamily="2" charset="77"/>
              <a:ea typeface="+mn-ea"/>
              <a:cs typeface="+mn-cs"/>
            </a:endParaRPr>
          </a:p>
        </p:txBody>
      </p:sp>
      <p:pic>
        <p:nvPicPr>
          <p:cNvPr id="4" name="Picture 3">
            <a:extLst>
              <a:ext uri="{FF2B5EF4-FFF2-40B4-BE49-F238E27FC236}">
                <a16:creationId xmlns:a16="http://schemas.microsoft.com/office/drawing/2014/main" id="{F51D8ABE-4073-83DE-F4DA-D71A918C331D}"/>
              </a:ext>
            </a:extLst>
          </p:cNvPr>
          <p:cNvPicPr>
            <a:picLocks noChangeAspect="1"/>
          </p:cNvPicPr>
          <p:nvPr/>
        </p:nvPicPr>
        <p:blipFill>
          <a:blip r:embed="rId4">
            <a:extLst>
              <a:ext uri="{837473B0-CC2E-450A-ABE3-18F120FF3D39}">
                <a1611:picAttrSrcUrl xmlns:a1611="http://schemas.microsoft.com/office/drawing/2016/11/main" r:id="rId5"/>
              </a:ext>
            </a:extLst>
          </a:blip>
          <a:srcRect/>
          <a:stretch/>
        </p:blipFill>
        <p:spPr>
          <a:xfrm>
            <a:off x="0" y="1375541"/>
            <a:ext cx="6838121" cy="4551148"/>
          </a:xfrm>
          <a:prstGeom prst="rect">
            <a:avLst/>
          </a:prstGeom>
        </p:spPr>
      </p:pic>
      <p:sp>
        <p:nvSpPr>
          <p:cNvPr id="6" name="AutoShape 11">
            <a:extLst>
              <a:ext uri="{FF2B5EF4-FFF2-40B4-BE49-F238E27FC236}">
                <a16:creationId xmlns:a16="http://schemas.microsoft.com/office/drawing/2014/main" id="{49B9E0B8-8DBE-D44F-74AF-3047CA097EF4}"/>
              </a:ext>
            </a:extLst>
          </p:cNvPr>
          <p:cNvSpPr/>
          <p:nvPr/>
        </p:nvSpPr>
        <p:spPr>
          <a:xfrm>
            <a:off x="11453890" y="868071"/>
            <a:ext cx="583282" cy="82684"/>
          </a:xfrm>
          <a:prstGeom prst="rect">
            <a:avLst/>
          </a:prstGeom>
          <a:solidFill>
            <a:schemeClr val="accent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5640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1835DE5-99D4-DCA1-5ECE-713F8446B6C6}"/>
              </a:ext>
            </a:extLst>
          </p:cNvPr>
          <p:cNvPicPr>
            <a:picLocks noChangeAspect="1"/>
          </p:cNvPicPr>
          <p:nvPr/>
        </p:nvPicPr>
        <p:blipFill>
          <a:blip r:embed="rId3"/>
          <a:srcRect l="3047" r="3047"/>
          <a:stretch/>
        </p:blipFill>
        <p:spPr>
          <a:xfrm>
            <a:off x="2522358" y="10"/>
            <a:ext cx="9669642" cy="6857990"/>
          </a:xfrm>
          <a:prstGeom prst="rect">
            <a:avLst/>
          </a:prstGeom>
        </p:spPr>
      </p:pic>
      <p:sp>
        <p:nvSpPr>
          <p:cNvPr id="16" name="Rectangle 1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21EC6B-9651-A02F-16BA-FCEEA8BF5845}"/>
              </a:ext>
            </a:extLst>
          </p:cNvPr>
          <p:cNvSpPr>
            <a:spLocks noGrp="1"/>
          </p:cNvSpPr>
          <p:nvPr>
            <p:ph type="ctrTitle"/>
          </p:nvPr>
        </p:nvSpPr>
        <p:spPr>
          <a:xfrm>
            <a:off x="952228" y="743447"/>
            <a:ext cx="4640189" cy="3692028"/>
          </a:xfrm>
          <a:noFill/>
        </p:spPr>
        <p:txBody>
          <a:bodyPr>
            <a:normAutofit/>
          </a:bodyPr>
          <a:lstStyle/>
          <a:p>
            <a:pPr algn="l"/>
            <a:r>
              <a:rPr lang="en-US" sz="4000">
                <a:solidFill>
                  <a:schemeClr val="bg1"/>
                </a:solidFill>
                <a:latin typeface="Montserrat" pitchFamily="2" charset="77"/>
                <a:cs typeface="Calibri Light"/>
              </a:rPr>
              <a:t>What’s Next: Working now with what we know – policy and practice priorities</a:t>
            </a:r>
            <a:endParaRPr lang="en-US" sz="4000">
              <a:solidFill>
                <a:schemeClr val="bg1"/>
              </a:solidFill>
              <a:latin typeface="Montserrat" pitchFamily="2" charset="77"/>
            </a:endParaRPr>
          </a:p>
        </p:txBody>
      </p:sp>
      <p:sp>
        <p:nvSpPr>
          <p:cNvPr id="3" name="Subtitle 2">
            <a:extLst>
              <a:ext uri="{FF2B5EF4-FFF2-40B4-BE49-F238E27FC236}">
                <a16:creationId xmlns:a16="http://schemas.microsoft.com/office/drawing/2014/main" id="{C6C6B016-7052-9596-F3D0-3FD45873655B}"/>
              </a:ext>
            </a:extLst>
          </p:cNvPr>
          <p:cNvSpPr>
            <a:spLocks noGrp="1"/>
          </p:cNvSpPr>
          <p:nvPr>
            <p:ph type="subTitle" idx="1"/>
          </p:nvPr>
        </p:nvSpPr>
        <p:spPr>
          <a:xfrm>
            <a:off x="952229" y="4629234"/>
            <a:ext cx="3973386" cy="1485319"/>
          </a:xfrm>
          <a:noFill/>
        </p:spPr>
        <p:txBody>
          <a:bodyPr>
            <a:normAutofit/>
          </a:bodyPr>
          <a:lstStyle/>
          <a:p>
            <a:pPr algn="l"/>
            <a:endParaRPr lang="en-US">
              <a:solidFill>
                <a:schemeClr val="bg1"/>
              </a:solidFill>
            </a:endParaRPr>
          </a:p>
        </p:txBody>
      </p:sp>
      <p:sp>
        <p:nvSpPr>
          <p:cNvPr id="5" name="TextBox 4">
            <a:extLst>
              <a:ext uri="{FF2B5EF4-FFF2-40B4-BE49-F238E27FC236}">
                <a16:creationId xmlns:a16="http://schemas.microsoft.com/office/drawing/2014/main" id="{17526900-2206-A954-DE2D-A657BB2F272D}"/>
              </a:ext>
            </a:extLst>
          </p:cNvPr>
          <p:cNvSpPr txBox="1"/>
          <p:nvPr/>
        </p:nvSpPr>
        <p:spPr>
          <a:xfrm>
            <a:off x="9326880" y="6400800"/>
            <a:ext cx="2862071" cy="369332"/>
          </a:xfrm>
          <a:prstGeom prst="rect">
            <a:avLst/>
          </a:prstGeom>
          <a:noFill/>
        </p:spPr>
        <p:txBody>
          <a:bodyPr wrap="square" rtlCol="0">
            <a:spAutoFit/>
          </a:bodyPr>
          <a:lstStyle/>
          <a:p>
            <a:pPr algn="r"/>
            <a:r>
              <a:rPr lang="en-GB">
                <a:solidFill>
                  <a:schemeClr val="bg1"/>
                </a:solidFill>
              </a:rPr>
              <a:t>©UNICEF, 2019 </a:t>
            </a:r>
          </a:p>
        </p:txBody>
      </p:sp>
    </p:spTree>
    <p:extLst>
      <p:ext uri="{BB962C8B-B14F-4D97-AF65-F5344CB8AC3E}">
        <p14:creationId xmlns:p14="http://schemas.microsoft.com/office/powerpoint/2010/main" val="7328669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A19E3-3F30-6D9F-D41E-9C62FFA20D6F}"/>
              </a:ext>
            </a:extLst>
          </p:cNvPr>
          <p:cNvSpPr>
            <a:spLocks noGrp="1"/>
          </p:cNvSpPr>
          <p:nvPr>
            <p:ph type="title"/>
          </p:nvPr>
        </p:nvSpPr>
        <p:spPr/>
        <p:txBody>
          <a:bodyPr/>
          <a:lstStyle/>
          <a:p>
            <a:r>
              <a:rPr lang="en-US">
                <a:latin typeface="Montserrat" pitchFamily="2" charset="77"/>
              </a:rPr>
              <a:t>Speakers</a:t>
            </a:r>
          </a:p>
        </p:txBody>
      </p:sp>
      <p:graphicFrame>
        <p:nvGraphicFramePr>
          <p:cNvPr id="4" name="Content Placeholder 3">
            <a:extLst>
              <a:ext uri="{FF2B5EF4-FFF2-40B4-BE49-F238E27FC236}">
                <a16:creationId xmlns:a16="http://schemas.microsoft.com/office/drawing/2014/main" id="{EDF63498-F424-315B-1F06-04E77EA98483}"/>
              </a:ext>
            </a:extLst>
          </p:cNvPr>
          <p:cNvGraphicFramePr>
            <a:graphicFrameLocks noGrp="1"/>
          </p:cNvGraphicFramePr>
          <p:nvPr>
            <p:ph idx="1"/>
            <p:extLst>
              <p:ext uri="{D42A27DB-BD31-4B8C-83A1-F6EECF244321}">
                <p14:modId xmlns:p14="http://schemas.microsoft.com/office/powerpoint/2010/main" val="3633028619"/>
              </p:ext>
            </p:extLst>
          </p:nvPr>
        </p:nvGraphicFramePr>
        <p:xfrm>
          <a:off x="2352040" y="1690688"/>
          <a:ext cx="7086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erson wearing glasses and a red shirt&#10;&#10;Description automatically generated">
            <a:extLst>
              <a:ext uri="{FF2B5EF4-FFF2-40B4-BE49-F238E27FC236}">
                <a16:creationId xmlns:a16="http://schemas.microsoft.com/office/drawing/2014/main" id="{F5745DDE-EB48-8B46-C1B2-050765298D06}"/>
              </a:ext>
            </a:extLst>
          </p:cNvPr>
          <p:cNvPicPr>
            <a:picLocks noChangeAspect="1"/>
          </p:cNvPicPr>
          <p:nvPr/>
        </p:nvPicPr>
        <p:blipFill rotWithShape="1">
          <a:blip r:embed="rId8"/>
          <a:srcRect t="2117" b="24376"/>
          <a:stretch/>
        </p:blipFill>
        <p:spPr>
          <a:xfrm>
            <a:off x="3060407" y="2880488"/>
            <a:ext cx="1773565" cy="1736994"/>
          </a:xfrm>
          <a:prstGeom prst="ellipse">
            <a:avLst/>
          </a:prstGeom>
          <a:ln w="63500" cap="rnd">
            <a:noFill/>
          </a:ln>
          <a:effectLst>
            <a:outerShdw blurRad="381000" dist="292100" dir="5400000" sx="-80000" sy="-18000" rotWithShape="0">
              <a:srgbClr val="000000">
                <a:alpha val="22000"/>
              </a:srgbClr>
            </a:outerShdw>
          </a:effectLst>
        </p:spPr>
      </p:pic>
      <p:pic>
        <p:nvPicPr>
          <p:cNvPr id="7" name="Picture 6" descr="A person with long braids wearing a red shirt&#10;&#10;Description automatically generated">
            <a:extLst>
              <a:ext uri="{FF2B5EF4-FFF2-40B4-BE49-F238E27FC236}">
                <a16:creationId xmlns:a16="http://schemas.microsoft.com/office/drawing/2014/main" id="{163ABD04-5FBC-23D3-3749-AB8DBC64E865}"/>
              </a:ext>
            </a:extLst>
          </p:cNvPr>
          <p:cNvPicPr>
            <a:picLocks noChangeAspect="1"/>
          </p:cNvPicPr>
          <p:nvPr/>
        </p:nvPicPr>
        <p:blipFill rotWithShape="1">
          <a:blip r:embed="rId9"/>
          <a:srcRect l="10194" r="15078" b="30206"/>
          <a:stretch/>
        </p:blipFill>
        <p:spPr>
          <a:xfrm>
            <a:off x="6811807" y="2885440"/>
            <a:ext cx="1773565" cy="1732042"/>
          </a:xfrm>
          <a:prstGeom prst="ellipse">
            <a:avLst/>
          </a:prstGeom>
          <a:ln w="63500" cap="rnd">
            <a:no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3408445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E197407-F678-9E4B-BDAA-657364AD472D}"/>
              </a:ext>
            </a:extLst>
          </p:cNvPr>
          <p:cNvPicPr>
            <a:picLocks noChangeAspect="1"/>
          </p:cNvPicPr>
          <p:nvPr/>
        </p:nvPicPr>
        <p:blipFill>
          <a:blip r:embed="rId3"/>
          <a:srcRect/>
          <a:stretch/>
        </p:blipFill>
        <p:spPr>
          <a:xfrm>
            <a:off x="8275243" y="0"/>
            <a:ext cx="3937091" cy="6858000"/>
          </a:xfrm>
          <a:prstGeom prst="rect">
            <a:avLst/>
          </a:prstGeom>
        </p:spPr>
      </p:pic>
      <p:sp>
        <p:nvSpPr>
          <p:cNvPr id="2" name="AutoShape 2"/>
          <p:cNvSpPr/>
          <p:nvPr/>
        </p:nvSpPr>
        <p:spPr>
          <a:xfrm>
            <a:off x="8696936" y="0"/>
            <a:ext cx="3324875" cy="6935277"/>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oup 4"/>
          <p:cNvGrpSpPr/>
          <p:nvPr/>
        </p:nvGrpSpPr>
        <p:grpSpPr>
          <a:xfrm>
            <a:off x="482400" y="362143"/>
            <a:ext cx="7481072" cy="3370998"/>
            <a:chOff x="-111168" y="-849006"/>
            <a:chExt cx="14962144" cy="6741990"/>
          </a:xfrm>
        </p:grpSpPr>
        <p:sp>
          <p:nvSpPr>
            <p:cNvPr id="5" name="TextBox 5"/>
            <p:cNvSpPr txBox="1"/>
            <p:nvPr/>
          </p:nvSpPr>
          <p:spPr>
            <a:xfrm>
              <a:off x="-28396" y="-849006"/>
              <a:ext cx="14879372" cy="1530803"/>
            </a:xfrm>
            <a:prstGeom prst="rect">
              <a:avLst/>
            </a:prstGeom>
          </p:spPr>
          <p:txBody>
            <a:bodyPr wrap="square" lIns="0" tIns="0" rIns="0" bIns="0" rtlCol="0" anchor="t">
              <a:spAutoFit/>
            </a:bodyPr>
            <a:lstStyle/>
            <a:p>
              <a:pPr marL="0" marR="0" lvl="0" indent="0" algn="l" defTabSz="914400" rtl="0" eaLnBrk="1" fontAlgn="auto" latinLnBrk="0" hangingPunct="1">
                <a:lnSpc>
                  <a:spcPts val="3080"/>
                </a:lnSpc>
                <a:spcBef>
                  <a:spcPts val="0"/>
                </a:spcBef>
                <a:spcAft>
                  <a:spcPts val="0"/>
                </a:spcAft>
                <a:buClrTx/>
                <a:buSzTx/>
                <a:buFontTx/>
                <a:buNone/>
                <a:tabLst/>
                <a:defRPr/>
              </a:pPr>
              <a:r>
                <a:rPr kumimoji="0" lang="en-US" sz="2200" b="0" i="0" u="none" strike="noStrike" kern="1200" cap="none" spc="242" normalizeH="0" baseline="0" noProof="0">
                  <a:ln>
                    <a:noFill/>
                  </a:ln>
                  <a:solidFill>
                    <a:prstClr val="black"/>
                  </a:solidFill>
                  <a:effectLst/>
                  <a:uLnTx/>
                  <a:uFillTx/>
                  <a:latin typeface="Montserrat" pitchFamily="2" charset="77"/>
                  <a:ea typeface="+mn-ea"/>
                  <a:cs typeface="+mn-cs"/>
                </a:rPr>
                <a:t>CHILD MARRIAGE DRIVES POORER MENTAL HEALTH OUTCOMES </a:t>
              </a:r>
            </a:p>
          </p:txBody>
        </p:sp>
        <p:sp>
          <p:nvSpPr>
            <p:cNvPr id="6" name="TextBox 6"/>
            <p:cNvSpPr txBox="1"/>
            <p:nvPr/>
          </p:nvSpPr>
          <p:spPr>
            <a:xfrm>
              <a:off x="-111168" y="1459338"/>
              <a:ext cx="6416888" cy="4433646"/>
            </a:xfrm>
            <a:prstGeom prst="rect">
              <a:avLst/>
            </a:prstGeom>
          </p:spPr>
          <p:txBody>
            <a:bodyPr lIns="0" tIns="0" rIns="0" bIns="0" rtlCol="0" anchor="t">
              <a:spAutoFit/>
            </a:bodyPr>
            <a:lstStyle/>
            <a:p>
              <a:pPr marL="0" marR="0" lvl="0" indent="0" algn="l" defTabSz="914400" rtl="0" eaLnBrk="1" fontAlgn="auto" latinLnBrk="0" hangingPunct="1">
                <a:lnSpc>
                  <a:spcPts val="2499"/>
                </a:lnSpc>
                <a:spcBef>
                  <a:spcPts val="0"/>
                </a:spcBef>
                <a:spcAft>
                  <a:spcPts val="0"/>
                </a:spcAft>
                <a:buClrTx/>
                <a:buSzTx/>
                <a:buFontTx/>
                <a:buNone/>
                <a:tabLst/>
                <a:defRPr/>
              </a:pPr>
              <a:r>
                <a:rPr kumimoji="0" lang="en-US" sz="1666" b="0" i="0" u="none" strike="noStrike" kern="1200" cap="none" spc="16" normalizeH="0" baseline="0" noProof="0">
                  <a:ln>
                    <a:noFill/>
                  </a:ln>
                  <a:solidFill>
                    <a:prstClr val="black"/>
                  </a:solidFill>
                  <a:effectLst/>
                  <a:uLnTx/>
                  <a:uFillTx/>
                  <a:latin typeface="Montserrat Light"/>
                  <a:ea typeface="+mn-ea"/>
                  <a:cs typeface="+mn-cs"/>
                </a:rPr>
                <a:t>Evidence highlights mental health conditions commonly associated with child marriage include: </a:t>
              </a:r>
              <a:r>
                <a:rPr kumimoji="0" lang="en-US" sz="1666" b="1" i="0" u="none" strike="noStrike" kern="1200" cap="none" spc="16" normalizeH="0" baseline="0" noProof="0">
                  <a:ln>
                    <a:noFill/>
                  </a:ln>
                  <a:solidFill>
                    <a:prstClr val="black"/>
                  </a:solidFill>
                  <a:effectLst/>
                  <a:uLnTx/>
                  <a:uFillTx/>
                  <a:latin typeface="Montserrat Light"/>
                  <a:ea typeface="+mn-ea"/>
                  <a:cs typeface="+mn-cs"/>
                </a:rPr>
                <a:t>depression, anxiety, substance misuse and poor wellbeing </a:t>
              </a:r>
              <a:r>
                <a:rPr kumimoji="0" lang="en-US" sz="1666" b="0" i="0" u="none" strike="noStrike" kern="1200" cap="none" spc="16" normalizeH="0" baseline="0" noProof="0">
                  <a:ln>
                    <a:noFill/>
                  </a:ln>
                  <a:solidFill>
                    <a:prstClr val="black"/>
                  </a:solidFill>
                  <a:effectLst/>
                  <a:uLnTx/>
                  <a:uFillTx/>
                  <a:latin typeface="Montserrat Light"/>
                  <a:ea typeface="+mn-ea"/>
                  <a:cs typeface="+mn-cs"/>
                </a:rPr>
                <a:t>(Burgess et al, 2022</a:t>
              </a:r>
            </a:p>
          </p:txBody>
        </p:sp>
      </p:grpSp>
      <p:sp>
        <p:nvSpPr>
          <p:cNvPr id="7" name="AutoShape 7"/>
          <p:cNvSpPr/>
          <p:nvPr/>
        </p:nvSpPr>
        <p:spPr>
          <a:xfrm>
            <a:off x="685801" y="3422650"/>
            <a:ext cx="7439687" cy="12700"/>
          </a:xfrm>
          <a:prstGeom prst="rect">
            <a:avLst/>
          </a:prstGeom>
          <a:solidFill>
            <a:srgbClr val="FFFFFF">
              <a:alpha val="29803"/>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AutoShape 8"/>
          <p:cNvSpPr/>
          <p:nvPr/>
        </p:nvSpPr>
        <p:spPr>
          <a:xfrm>
            <a:off x="4402467" y="685800"/>
            <a:ext cx="12700" cy="5486400"/>
          </a:xfrm>
          <a:prstGeom prst="rect">
            <a:avLst/>
          </a:prstGeom>
          <a:solidFill>
            <a:srgbClr val="FFFFFF">
              <a:alpha val="29803"/>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1"/>
          <p:cNvSpPr txBox="1"/>
          <p:nvPr/>
        </p:nvSpPr>
        <p:spPr>
          <a:xfrm>
            <a:off x="4436334" y="1516316"/>
            <a:ext cx="3424276" cy="2216889"/>
          </a:xfrm>
          <a:prstGeom prst="rect">
            <a:avLst/>
          </a:prstGeom>
        </p:spPr>
        <p:txBody>
          <a:bodyPr lIns="0" tIns="0" rIns="0" bIns="0" rtlCol="0" anchor="t">
            <a:spAutoFit/>
          </a:bodyPr>
          <a:lstStyle/>
          <a:p>
            <a:pPr marL="0" marR="0" lvl="0" indent="0" algn="r" defTabSz="914400" rtl="0" eaLnBrk="1" fontAlgn="auto" latinLnBrk="0" hangingPunct="1">
              <a:lnSpc>
                <a:spcPts val="2500"/>
              </a:lnSpc>
              <a:spcBef>
                <a:spcPts val="0"/>
              </a:spcBef>
              <a:spcAft>
                <a:spcPts val="0"/>
              </a:spcAft>
              <a:buClrTx/>
              <a:buSzTx/>
              <a:buFontTx/>
              <a:buNone/>
              <a:tabLst/>
              <a:defRPr/>
            </a:pPr>
            <a:r>
              <a:rPr kumimoji="0" lang="en-US" sz="1800" b="0" i="0" u="none" strike="noStrike" kern="1200" cap="none" spc="17" normalizeH="0" baseline="0" noProof="0">
                <a:ln>
                  <a:noFill/>
                </a:ln>
                <a:solidFill>
                  <a:prstClr val="black"/>
                </a:solidFill>
                <a:effectLst/>
                <a:uLnTx/>
                <a:uFillTx/>
                <a:latin typeface="Montserrat Light"/>
                <a:ea typeface="+mn-ea"/>
                <a:cs typeface="+mn-cs"/>
              </a:rPr>
              <a:t>Acute mental health crises include </a:t>
            </a:r>
            <a:r>
              <a:rPr kumimoji="0" lang="en-US" sz="1800" b="1" i="0" u="none" strike="noStrike" kern="1200" cap="none" spc="17" normalizeH="0" baseline="0" noProof="0">
                <a:ln>
                  <a:noFill/>
                </a:ln>
                <a:solidFill>
                  <a:prstClr val="black"/>
                </a:solidFill>
                <a:effectLst/>
                <a:uLnTx/>
                <a:uFillTx/>
                <a:latin typeface="Montserrat Light"/>
                <a:ea typeface="+mn-ea"/>
                <a:cs typeface="+mn-cs"/>
              </a:rPr>
              <a:t>higher odds of suicidality </a:t>
            </a:r>
            <a:r>
              <a:rPr kumimoji="0" lang="en-US" sz="1800" b="0" i="0" u="none" strike="noStrike" kern="1200" cap="none" spc="17" normalizeH="0" baseline="0" noProof="0">
                <a:ln>
                  <a:noFill/>
                </a:ln>
                <a:solidFill>
                  <a:prstClr val="black"/>
                </a:solidFill>
                <a:effectLst/>
                <a:uLnTx/>
                <a:uFillTx/>
                <a:latin typeface="Montserrat Light"/>
                <a:ea typeface="+mn-ea"/>
                <a:cs typeface="+mn-cs"/>
              </a:rPr>
              <a:t>among married girls, or girls promised in marriage (Gage et al, 2013)</a:t>
            </a:r>
          </a:p>
          <a:p>
            <a:pPr marL="0" marR="0" lvl="0" indent="0" algn="r" defTabSz="914400" rtl="0" eaLnBrk="1" fontAlgn="auto" latinLnBrk="0" hangingPunct="1">
              <a:lnSpc>
                <a:spcPts val="2500"/>
              </a:lnSpc>
              <a:spcBef>
                <a:spcPts val="0"/>
              </a:spcBef>
              <a:spcAft>
                <a:spcPts val="0"/>
              </a:spcAft>
              <a:buClrTx/>
              <a:buSzTx/>
              <a:buFontTx/>
              <a:buNone/>
              <a:tabLst/>
              <a:defRPr/>
            </a:pPr>
            <a:endParaRPr kumimoji="0" lang="en-US" sz="1800" b="0" i="0" u="none" strike="noStrike" kern="1200" cap="none" spc="17" normalizeH="0" baseline="0" noProof="0">
              <a:ln>
                <a:noFill/>
              </a:ln>
              <a:solidFill>
                <a:prstClr val="black"/>
              </a:solidFill>
              <a:effectLst/>
              <a:uLnTx/>
              <a:uFillTx/>
              <a:latin typeface="Montserrat Light"/>
              <a:ea typeface="+mn-ea"/>
              <a:cs typeface="+mn-cs"/>
            </a:endParaRPr>
          </a:p>
          <a:p>
            <a:pPr marL="0" marR="0" lvl="0" indent="0" algn="r" defTabSz="914400" rtl="0" eaLnBrk="1" fontAlgn="auto" latinLnBrk="0" hangingPunct="1">
              <a:lnSpc>
                <a:spcPts val="2500"/>
              </a:lnSpc>
              <a:spcBef>
                <a:spcPts val="0"/>
              </a:spcBef>
              <a:spcAft>
                <a:spcPts val="0"/>
              </a:spcAft>
              <a:buClrTx/>
              <a:buSzTx/>
              <a:buFontTx/>
              <a:buNone/>
              <a:tabLst/>
              <a:defRPr/>
            </a:pPr>
            <a:r>
              <a:rPr kumimoji="0" lang="en-US" sz="1667" b="0" i="0" u="none" strike="noStrike" kern="1200" cap="none" spc="17" normalizeH="0" baseline="0" noProof="0">
                <a:ln>
                  <a:noFill/>
                </a:ln>
                <a:solidFill>
                  <a:prstClr val="black"/>
                </a:solidFill>
                <a:effectLst/>
                <a:uLnTx/>
                <a:uFillTx/>
                <a:latin typeface="Montserrat Light"/>
                <a:ea typeface="+mn-ea"/>
                <a:cs typeface="+mn-cs"/>
              </a:rPr>
              <a:t>     </a:t>
            </a:r>
          </a:p>
        </p:txBody>
      </p:sp>
      <p:grpSp>
        <p:nvGrpSpPr>
          <p:cNvPr id="12" name="Group 12"/>
          <p:cNvGrpSpPr/>
          <p:nvPr/>
        </p:nvGrpSpPr>
        <p:grpSpPr>
          <a:xfrm>
            <a:off x="482401" y="3936282"/>
            <a:ext cx="3208443" cy="1276694"/>
            <a:chOff x="0" y="-66675"/>
            <a:chExt cx="6416886" cy="2553387"/>
          </a:xfrm>
        </p:grpSpPr>
        <p:sp>
          <p:nvSpPr>
            <p:cNvPr id="13" name="TextBox 13"/>
            <p:cNvSpPr txBox="1"/>
            <p:nvPr/>
          </p:nvSpPr>
          <p:spPr>
            <a:xfrm>
              <a:off x="0" y="-66675"/>
              <a:ext cx="6416886" cy="745332"/>
            </a:xfrm>
            <a:prstGeom prst="rect">
              <a:avLst/>
            </a:prstGeom>
          </p:spPr>
          <p:txBody>
            <a:bodyPr lIns="0" tIns="0" rIns="0" bIns="0" rtlCol="0" anchor="t">
              <a:spAutoFit/>
            </a:bodyPr>
            <a:lstStyle/>
            <a:p>
              <a:pPr marL="0" marR="0" lvl="0" indent="0" algn="l" defTabSz="914400" rtl="0" eaLnBrk="1" fontAlgn="auto" latinLnBrk="0" hangingPunct="1">
                <a:lnSpc>
                  <a:spcPts val="3080"/>
                </a:lnSpc>
                <a:spcBef>
                  <a:spcPts val="0"/>
                </a:spcBef>
                <a:spcAft>
                  <a:spcPts val="0"/>
                </a:spcAft>
                <a:buClrTx/>
                <a:buSzTx/>
                <a:buFontTx/>
                <a:buNone/>
                <a:tabLst/>
                <a:defRPr/>
              </a:pPr>
              <a:endParaRPr kumimoji="0" lang="en-US" sz="2200" b="0" i="0" u="none" strike="noStrike" kern="1200" cap="none" spc="242" normalizeH="0" baseline="0" noProof="0">
                <a:ln>
                  <a:noFill/>
                </a:ln>
                <a:solidFill>
                  <a:prstClr val="black"/>
                </a:solidFill>
                <a:effectLst/>
                <a:uLnTx/>
                <a:uFillTx/>
                <a:latin typeface="Montserrat Classic"/>
                <a:ea typeface="+mn-ea"/>
                <a:cs typeface="+mn-cs"/>
              </a:endParaRPr>
            </a:p>
          </p:txBody>
        </p:sp>
        <p:sp>
          <p:nvSpPr>
            <p:cNvPr id="14" name="TextBox 14"/>
            <p:cNvSpPr txBox="1"/>
            <p:nvPr/>
          </p:nvSpPr>
          <p:spPr>
            <a:xfrm>
              <a:off x="0" y="1900268"/>
              <a:ext cx="6416886" cy="586444"/>
            </a:xfrm>
            <a:prstGeom prst="rect">
              <a:avLst/>
            </a:prstGeom>
          </p:spPr>
          <p:txBody>
            <a:bodyPr lIns="0" tIns="0" rIns="0" bIns="0" rtlCol="0" anchor="t">
              <a:spAutoFit/>
            </a:bodyPr>
            <a:lstStyle/>
            <a:p>
              <a:pPr marL="0" marR="0" lvl="0" indent="0" algn="l" defTabSz="914400" rtl="0" eaLnBrk="1" fontAlgn="auto" latinLnBrk="0" hangingPunct="1">
                <a:lnSpc>
                  <a:spcPts val="2499"/>
                </a:lnSpc>
                <a:spcBef>
                  <a:spcPts val="0"/>
                </a:spcBef>
                <a:spcAft>
                  <a:spcPts val="0"/>
                </a:spcAft>
                <a:buClrTx/>
                <a:buSzTx/>
                <a:buFontTx/>
                <a:buNone/>
                <a:tabLst/>
                <a:defRPr/>
              </a:pPr>
              <a:endParaRPr kumimoji="0" lang="en-US" sz="1666" b="0" i="0" u="none" strike="noStrike" kern="1200" cap="none" spc="16" normalizeH="0" baseline="0" noProof="0">
                <a:ln>
                  <a:noFill/>
                </a:ln>
                <a:solidFill>
                  <a:prstClr val="black"/>
                </a:solidFill>
                <a:effectLst/>
                <a:uLnTx/>
                <a:uFillTx/>
                <a:latin typeface="Montserrat Light"/>
                <a:ea typeface="+mn-ea"/>
                <a:cs typeface="+mn-cs"/>
              </a:endParaRPr>
            </a:p>
          </p:txBody>
        </p:sp>
      </p:grpSp>
      <p:sp>
        <p:nvSpPr>
          <p:cNvPr id="17" name="TextBox 17"/>
          <p:cNvSpPr txBox="1"/>
          <p:nvPr/>
        </p:nvSpPr>
        <p:spPr>
          <a:xfrm>
            <a:off x="180655" y="4151370"/>
            <a:ext cx="3539122" cy="1575111"/>
          </a:xfrm>
          <a:prstGeom prst="rect">
            <a:avLst/>
          </a:prstGeom>
        </p:spPr>
        <p:txBody>
          <a:bodyPr wrap="square" lIns="0" tIns="0" rIns="0" bIns="0" rtlCol="0" anchor="t">
            <a:spAutoFit/>
          </a:bodyPr>
          <a:lstStyle/>
          <a:p>
            <a:pPr marL="0" marR="0" lvl="0" indent="0" algn="r" defTabSz="914400" rtl="0" eaLnBrk="1" fontAlgn="auto" latinLnBrk="0" hangingPunct="1">
              <a:lnSpc>
                <a:spcPts val="2500"/>
              </a:lnSpc>
              <a:spcBef>
                <a:spcPts val="0"/>
              </a:spcBef>
              <a:spcAft>
                <a:spcPts val="0"/>
              </a:spcAft>
              <a:buClrTx/>
              <a:buSzTx/>
              <a:buFontTx/>
              <a:buNone/>
              <a:tabLst/>
              <a:defRPr/>
            </a:pPr>
            <a:r>
              <a:rPr kumimoji="0" lang="en-US" sz="1650" b="0" i="0" u="none" strike="noStrike" kern="1200" cap="none" spc="17" normalizeH="0" baseline="0" noProof="0">
                <a:ln>
                  <a:noFill/>
                </a:ln>
                <a:solidFill>
                  <a:prstClr val="black"/>
                </a:solidFill>
                <a:effectLst/>
                <a:uLnTx/>
                <a:uFillTx/>
                <a:latin typeface="Montserrat"/>
                <a:ea typeface="+mn-ea"/>
                <a:cs typeface="+mn-cs"/>
              </a:rPr>
              <a:t>Girls married at age 12 or earlier,  score worse on psychological  wellbeing  - in Ethiopia 5 points lower ; in Niger, 7 points lower  (ICRW, ND) </a:t>
            </a:r>
            <a:endParaRPr kumimoji="0" lang="en-US" sz="1800" b="0" i="0" u="none" strike="noStrike" kern="1200" cap="none" spc="0" normalizeH="0" baseline="0" noProof="0">
              <a:ln>
                <a:noFill/>
              </a:ln>
              <a:solidFill>
                <a:prstClr val="black"/>
              </a:solidFill>
              <a:effectLst/>
              <a:uLnTx/>
              <a:uFillTx/>
              <a:latin typeface="Montserrat"/>
              <a:ea typeface="+mn-ea"/>
              <a:cs typeface="+mn-cs"/>
            </a:endParaRPr>
          </a:p>
        </p:txBody>
      </p:sp>
      <p:sp>
        <p:nvSpPr>
          <p:cNvPr id="19" name="TextBox 18">
            <a:extLst>
              <a:ext uri="{FF2B5EF4-FFF2-40B4-BE49-F238E27FC236}">
                <a16:creationId xmlns:a16="http://schemas.microsoft.com/office/drawing/2014/main" id="{4D9EF3A4-76E5-864C-9218-3E673E89C95B}"/>
              </a:ext>
            </a:extLst>
          </p:cNvPr>
          <p:cNvSpPr txBox="1"/>
          <p:nvPr/>
        </p:nvSpPr>
        <p:spPr>
          <a:xfrm>
            <a:off x="3931921" y="45720"/>
            <a:ext cx="1847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BD0929F-EBFB-70CC-33B2-63E51841737A}"/>
              </a:ext>
            </a:extLst>
          </p:cNvPr>
          <p:cNvSpPr txBox="1"/>
          <p:nvPr/>
        </p:nvSpPr>
        <p:spPr>
          <a:xfrm>
            <a:off x="10309033" y="6481453"/>
            <a:ext cx="23493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©COLORS OF CONNECTION</a:t>
            </a:r>
          </a:p>
        </p:txBody>
      </p:sp>
      <p:sp>
        <p:nvSpPr>
          <p:cNvPr id="25" name="TextBox 24">
            <a:extLst>
              <a:ext uri="{FF2B5EF4-FFF2-40B4-BE49-F238E27FC236}">
                <a16:creationId xmlns:a16="http://schemas.microsoft.com/office/drawing/2014/main" id="{AAE71B93-3627-2A8D-F55E-3B90DF9BCD21}"/>
              </a:ext>
            </a:extLst>
          </p:cNvPr>
          <p:cNvSpPr txBox="1"/>
          <p:nvPr/>
        </p:nvSpPr>
        <p:spPr>
          <a:xfrm>
            <a:off x="4437327" y="4146124"/>
            <a:ext cx="3587584" cy="1031051"/>
          </a:xfrm>
          <a:prstGeom prst="rect">
            <a:avLst/>
          </a:prstGeom>
          <a:noFill/>
        </p:spPr>
        <p:txBody>
          <a:bodyPr wrap="square" rtlCol="0">
            <a:spAutoFit/>
          </a:bodyPr>
          <a:lstStyle/>
          <a:p>
            <a:pPr marL="0" marR="0" lvl="0" indent="0" algn="r" defTabSz="914400" rtl="0" eaLnBrk="1" fontAlgn="auto" latinLnBrk="0" hangingPunct="1">
              <a:lnSpc>
                <a:spcPts val="2500"/>
              </a:lnSpc>
              <a:spcBef>
                <a:spcPts val="0"/>
              </a:spcBef>
              <a:spcAft>
                <a:spcPts val="0"/>
              </a:spcAft>
              <a:buClrTx/>
              <a:buSzTx/>
              <a:buFontTx/>
              <a:buNone/>
              <a:tabLst/>
              <a:defRPr/>
            </a:pPr>
            <a:r>
              <a:rPr kumimoji="0" lang="en-US" sz="1800" b="1" i="0" u="none" strike="noStrike" kern="1200" cap="none" spc="17" normalizeH="0" baseline="0" noProof="0">
                <a:ln>
                  <a:noFill/>
                </a:ln>
                <a:solidFill>
                  <a:prstClr val="black"/>
                </a:solidFill>
                <a:effectLst/>
                <a:uLnTx/>
                <a:uFillTx/>
                <a:latin typeface="Montserrat Light"/>
                <a:ea typeface="+mn-ea"/>
                <a:cs typeface="+mn-cs"/>
              </a:rPr>
              <a:t>Odds of depression are higher for newly married girls </a:t>
            </a:r>
            <a:r>
              <a:rPr kumimoji="0" lang="en-US" sz="1800" b="0" i="0" u="none" strike="noStrike" kern="1200" cap="none" spc="17" normalizeH="0" baseline="0" noProof="0">
                <a:ln>
                  <a:noFill/>
                </a:ln>
                <a:solidFill>
                  <a:prstClr val="black"/>
                </a:solidFill>
                <a:effectLst/>
                <a:uLnTx/>
                <a:uFillTx/>
                <a:latin typeface="Montserrat Light"/>
                <a:ea typeface="+mn-ea"/>
                <a:cs typeface="+mn-cs"/>
              </a:rPr>
              <a:t>(Aggarwal et al., 2023)</a:t>
            </a:r>
            <a:endParaRPr kumimoji="0" lang="en-GB" sz="1800" b="0" i="0" u="none" strike="noStrike" kern="1200" cap="none" spc="17" normalizeH="0" baseline="0" noProof="0">
              <a:ln>
                <a:noFill/>
              </a:ln>
              <a:solidFill>
                <a:prstClr val="black"/>
              </a:solidFill>
              <a:effectLst/>
              <a:uLnTx/>
              <a:uFillTx/>
              <a:latin typeface="Montserrat Light"/>
              <a:ea typeface="+mn-ea"/>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40C50-FBF0-4CE8-DFA4-F7165D1888C3}"/>
              </a:ext>
            </a:extLst>
          </p:cNvPr>
          <p:cNvSpPr>
            <a:spLocks noGrp="1"/>
          </p:cNvSpPr>
          <p:nvPr>
            <p:ph type="title"/>
          </p:nvPr>
        </p:nvSpPr>
        <p:spPr/>
        <p:txBody>
          <a:bodyPr/>
          <a:lstStyle/>
          <a:p>
            <a:r>
              <a:rPr lang="en-GB">
                <a:latin typeface="Montserrat" pitchFamily="2" charset="77"/>
              </a:rPr>
              <a:t>CONCLUDING THOUGHTS </a:t>
            </a:r>
          </a:p>
        </p:txBody>
      </p:sp>
      <p:sp>
        <p:nvSpPr>
          <p:cNvPr id="3" name="Content Placeholder 2">
            <a:extLst>
              <a:ext uri="{FF2B5EF4-FFF2-40B4-BE49-F238E27FC236}">
                <a16:creationId xmlns:a16="http://schemas.microsoft.com/office/drawing/2014/main" id="{DFEB25A2-1F03-9036-3F72-65764B0435FA}"/>
              </a:ext>
            </a:extLst>
          </p:cNvPr>
          <p:cNvSpPr>
            <a:spLocks noGrp="1"/>
          </p:cNvSpPr>
          <p:nvPr>
            <p:ph idx="1"/>
          </p:nvPr>
        </p:nvSpPr>
        <p:spPr/>
        <p:txBody>
          <a:bodyPr/>
          <a:lstStyle/>
          <a:p>
            <a:r>
              <a:rPr lang="en-GB"/>
              <a:t>MENTI EXCERPTS/SCREEN SHOTS </a:t>
            </a:r>
          </a:p>
        </p:txBody>
      </p:sp>
      <p:pic>
        <p:nvPicPr>
          <p:cNvPr id="5" name="Picture 4">
            <a:extLst>
              <a:ext uri="{FF2B5EF4-FFF2-40B4-BE49-F238E27FC236}">
                <a16:creationId xmlns:a16="http://schemas.microsoft.com/office/drawing/2014/main" id="{8FB44746-9436-C5A6-F371-37E13DAE3037}"/>
              </a:ext>
            </a:extLst>
          </p:cNvPr>
          <p:cNvPicPr>
            <a:picLocks noChangeAspect="1"/>
          </p:cNvPicPr>
          <p:nvPr/>
        </p:nvPicPr>
        <p:blipFill>
          <a:blip r:embed="rId2"/>
          <a:stretch>
            <a:fillRect/>
          </a:stretch>
        </p:blipFill>
        <p:spPr>
          <a:xfrm>
            <a:off x="41149" y="0"/>
            <a:ext cx="12109008" cy="6781800"/>
          </a:xfrm>
          <a:prstGeom prst="rect">
            <a:avLst/>
          </a:prstGeom>
        </p:spPr>
      </p:pic>
    </p:spTree>
    <p:extLst>
      <p:ext uri="{BB962C8B-B14F-4D97-AF65-F5344CB8AC3E}">
        <p14:creationId xmlns:p14="http://schemas.microsoft.com/office/powerpoint/2010/main" val="14915263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E286B-81F9-1513-4A38-CEB52BFE100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937EDA2-5648-EEA8-D87A-3C67F4EF5630}"/>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5F407838-A34B-06E4-2DC9-2DED9BC23AEC}"/>
              </a:ext>
            </a:extLst>
          </p:cNvPr>
          <p:cNvPicPr>
            <a:picLocks noChangeAspect="1"/>
          </p:cNvPicPr>
          <p:nvPr/>
        </p:nvPicPr>
        <p:blipFill>
          <a:blip r:embed="rId2"/>
          <a:stretch>
            <a:fillRect/>
          </a:stretch>
        </p:blipFill>
        <p:spPr>
          <a:xfrm>
            <a:off x="0" y="0"/>
            <a:ext cx="12225808" cy="6858000"/>
          </a:xfrm>
          <a:prstGeom prst="rect">
            <a:avLst/>
          </a:prstGeom>
        </p:spPr>
      </p:pic>
    </p:spTree>
    <p:extLst>
      <p:ext uri="{BB962C8B-B14F-4D97-AF65-F5344CB8AC3E}">
        <p14:creationId xmlns:p14="http://schemas.microsoft.com/office/powerpoint/2010/main" val="17589373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5606E-91B4-AF03-9A1C-172A2C5D096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6442249-1A6F-54E5-5B3D-FF977DCEE18C}"/>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226E7F3-759D-47F0-6283-E038683FB49E}"/>
              </a:ext>
            </a:extLst>
          </p:cNvPr>
          <p:cNvPicPr>
            <a:picLocks noChangeAspect="1"/>
          </p:cNvPicPr>
          <p:nvPr/>
        </p:nvPicPr>
        <p:blipFill>
          <a:blip r:embed="rId2"/>
          <a:stretch>
            <a:fillRect/>
          </a:stretch>
        </p:blipFill>
        <p:spPr>
          <a:xfrm>
            <a:off x="-1" y="0"/>
            <a:ext cx="12249215" cy="6858000"/>
          </a:xfrm>
          <a:prstGeom prst="rect">
            <a:avLst/>
          </a:prstGeom>
        </p:spPr>
      </p:pic>
    </p:spTree>
    <p:extLst>
      <p:ext uri="{BB962C8B-B14F-4D97-AF65-F5344CB8AC3E}">
        <p14:creationId xmlns:p14="http://schemas.microsoft.com/office/powerpoint/2010/main" val="16214097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AutoShape 2"/>
          <p:cNvSpPr/>
          <p:nvPr/>
        </p:nvSpPr>
        <p:spPr>
          <a:xfrm rot="-2397004">
            <a:off x="3705563" y="1511789"/>
            <a:ext cx="1402226" cy="0"/>
          </a:xfrm>
          <a:prstGeom prst="line">
            <a:avLst/>
          </a:prstGeom>
          <a:ln w="47625" cap="rnd">
            <a:solidFill>
              <a:srgbClr val="A50E58"/>
            </a:solidFill>
            <a:prstDash val="solid"/>
            <a:headEnd type="none" w="sm" len="sm"/>
            <a:tailEnd type="none" w="sm" len="sm"/>
          </a:ln>
        </p:spPr>
        <p:txBody>
          <a:bodyPr/>
          <a:lstStyle/>
          <a:p>
            <a:endParaRPr lang="en-GB"/>
          </a:p>
        </p:txBody>
      </p:sp>
      <p:sp>
        <p:nvSpPr>
          <p:cNvPr id="3" name="AutoShape 3"/>
          <p:cNvSpPr/>
          <p:nvPr/>
        </p:nvSpPr>
        <p:spPr>
          <a:xfrm rot="-1038921">
            <a:off x="4643284" y="2396292"/>
            <a:ext cx="1448918" cy="0"/>
          </a:xfrm>
          <a:prstGeom prst="line">
            <a:avLst/>
          </a:prstGeom>
          <a:ln w="47625" cap="rnd">
            <a:solidFill>
              <a:srgbClr val="A50E58"/>
            </a:solidFill>
            <a:prstDash val="solid"/>
            <a:headEnd type="none" w="sm" len="sm"/>
            <a:tailEnd type="none" w="sm" len="sm"/>
          </a:ln>
        </p:spPr>
        <p:txBody>
          <a:bodyPr/>
          <a:lstStyle/>
          <a:p>
            <a:endParaRPr lang="en-GB"/>
          </a:p>
        </p:txBody>
      </p:sp>
      <p:sp>
        <p:nvSpPr>
          <p:cNvPr id="4" name="AutoShape 4"/>
          <p:cNvSpPr/>
          <p:nvPr/>
        </p:nvSpPr>
        <p:spPr>
          <a:xfrm>
            <a:off x="4898291" y="3417278"/>
            <a:ext cx="1944760" cy="0"/>
          </a:xfrm>
          <a:prstGeom prst="line">
            <a:avLst/>
          </a:prstGeom>
          <a:ln w="47625" cap="rnd">
            <a:solidFill>
              <a:srgbClr val="A50E58"/>
            </a:solidFill>
            <a:prstDash val="solid"/>
            <a:headEnd type="none" w="sm" len="sm"/>
            <a:tailEnd type="none" w="sm" len="sm"/>
          </a:ln>
        </p:spPr>
        <p:txBody>
          <a:bodyPr/>
          <a:lstStyle/>
          <a:p>
            <a:endParaRPr lang="en-GB"/>
          </a:p>
        </p:txBody>
      </p:sp>
      <p:sp>
        <p:nvSpPr>
          <p:cNvPr id="5" name="AutoShape 5"/>
          <p:cNvSpPr/>
          <p:nvPr/>
        </p:nvSpPr>
        <p:spPr>
          <a:xfrm rot="1094623">
            <a:off x="4637257" y="4473679"/>
            <a:ext cx="1265213" cy="0"/>
          </a:xfrm>
          <a:prstGeom prst="line">
            <a:avLst/>
          </a:prstGeom>
          <a:ln w="47625" cap="rnd">
            <a:solidFill>
              <a:srgbClr val="A50E58"/>
            </a:solidFill>
            <a:prstDash val="solid"/>
            <a:headEnd type="none" w="sm" len="sm"/>
            <a:tailEnd type="none" w="sm" len="sm"/>
          </a:ln>
        </p:spPr>
        <p:txBody>
          <a:bodyPr/>
          <a:lstStyle/>
          <a:p>
            <a:endParaRPr lang="en-GB"/>
          </a:p>
        </p:txBody>
      </p:sp>
      <p:sp>
        <p:nvSpPr>
          <p:cNvPr id="6" name="AutoShape 6"/>
          <p:cNvSpPr/>
          <p:nvPr/>
        </p:nvSpPr>
        <p:spPr>
          <a:xfrm rot="2474181">
            <a:off x="3682807" y="5364075"/>
            <a:ext cx="1387541" cy="0"/>
          </a:xfrm>
          <a:prstGeom prst="line">
            <a:avLst/>
          </a:prstGeom>
          <a:ln w="47625" cap="rnd">
            <a:solidFill>
              <a:srgbClr val="A50E58"/>
            </a:solidFill>
            <a:prstDash val="solid"/>
            <a:headEnd type="none" w="sm" len="sm"/>
            <a:tailEnd type="none" w="sm" len="sm"/>
          </a:ln>
        </p:spPr>
        <p:txBody>
          <a:bodyPr/>
          <a:lstStyle/>
          <a:p>
            <a:endParaRPr lang="en-GB"/>
          </a:p>
        </p:txBody>
      </p:sp>
      <p:sp>
        <p:nvSpPr>
          <p:cNvPr id="7" name="Freeform 7"/>
          <p:cNvSpPr/>
          <p:nvPr/>
        </p:nvSpPr>
        <p:spPr>
          <a:xfrm>
            <a:off x="1751150" y="1848907"/>
            <a:ext cx="3193002" cy="3181391"/>
          </a:xfrm>
          <a:custGeom>
            <a:avLst/>
            <a:gdLst/>
            <a:ahLst/>
            <a:cxnLst/>
            <a:rect l="l" t="t" r="r" b="b"/>
            <a:pathLst>
              <a:path w="3405869" h="3393484">
                <a:moveTo>
                  <a:pt x="0" y="0"/>
                </a:moveTo>
                <a:lnTo>
                  <a:pt x="3405869" y="0"/>
                </a:lnTo>
                <a:lnTo>
                  <a:pt x="3405869" y="3393484"/>
                </a:lnTo>
                <a:lnTo>
                  <a:pt x="0" y="33934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8" name="Group 8"/>
          <p:cNvGrpSpPr/>
          <p:nvPr/>
        </p:nvGrpSpPr>
        <p:grpSpPr>
          <a:xfrm>
            <a:off x="4985758" y="484474"/>
            <a:ext cx="3479360" cy="720482"/>
            <a:chOff x="0" y="0"/>
            <a:chExt cx="3530906" cy="731155"/>
          </a:xfrm>
        </p:grpSpPr>
        <p:sp>
          <p:nvSpPr>
            <p:cNvPr id="9" name="Freeform 9"/>
            <p:cNvSpPr/>
            <p:nvPr/>
          </p:nvSpPr>
          <p:spPr>
            <a:xfrm>
              <a:off x="0" y="0"/>
              <a:ext cx="3530906" cy="731155"/>
            </a:xfrm>
            <a:custGeom>
              <a:avLst/>
              <a:gdLst/>
              <a:ahLst/>
              <a:cxnLst/>
              <a:rect l="l" t="t" r="r" b="b"/>
              <a:pathLst>
                <a:path w="3530906" h="731155">
                  <a:moveTo>
                    <a:pt x="3406446" y="731155"/>
                  </a:moveTo>
                  <a:lnTo>
                    <a:pt x="124460" y="731155"/>
                  </a:lnTo>
                  <a:cubicBezTo>
                    <a:pt x="55880" y="731155"/>
                    <a:pt x="0" y="675275"/>
                    <a:pt x="0" y="606695"/>
                  </a:cubicBezTo>
                  <a:lnTo>
                    <a:pt x="0" y="124460"/>
                  </a:lnTo>
                  <a:cubicBezTo>
                    <a:pt x="0" y="55880"/>
                    <a:pt x="55880" y="0"/>
                    <a:pt x="124460" y="0"/>
                  </a:cubicBezTo>
                  <a:lnTo>
                    <a:pt x="3406446" y="0"/>
                  </a:lnTo>
                  <a:cubicBezTo>
                    <a:pt x="3475026" y="0"/>
                    <a:pt x="3530906" y="55880"/>
                    <a:pt x="3530906" y="124460"/>
                  </a:cubicBezTo>
                  <a:lnTo>
                    <a:pt x="3530906" y="606695"/>
                  </a:lnTo>
                  <a:cubicBezTo>
                    <a:pt x="3530906" y="675275"/>
                    <a:pt x="3475026" y="731155"/>
                    <a:pt x="3406446" y="731155"/>
                  </a:cubicBezTo>
                  <a:close/>
                </a:path>
              </a:pathLst>
            </a:custGeom>
            <a:solidFill>
              <a:srgbClr val="DA4CF9"/>
            </a:solidFill>
          </p:spPr>
          <p:txBody>
            <a:bodyPr/>
            <a:lstStyle/>
            <a:p>
              <a:endParaRPr lang="en-GB"/>
            </a:p>
          </p:txBody>
        </p:sp>
      </p:grpSp>
      <p:grpSp>
        <p:nvGrpSpPr>
          <p:cNvPr id="10" name="Group 10"/>
          <p:cNvGrpSpPr/>
          <p:nvPr/>
        </p:nvGrpSpPr>
        <p:grpSpPr>
          <a:xfrm>
            <a:off x="4762513" y="399207"/>
            <a:ext cx="891015" cy="891015"/>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50E58"/>
            </a:solidFill>
          </p:spPr>
          <p:txBody>
            <a:bodyPr/>
            <a:lstStyle/>
            <a:p>
              <a:endParaRPr lang="en-GB"/>
            </a:p>
          </p:txBody>
        </p:sp>
      </p:grpSp>
      <p:sp>
        <p:nvSpPr>
          <p:cNvPr id="12" name="TextBox 12"/>
          <p:cNvSpPr txBox="1"/>
          <p:nvPr/>
        </p:nvSpPr>
        <p:spPr>
          <a:xfrm>
            <a:off x="5847231" y="626620"/>
            <a:ext cx="2275949" cy="192360"/>
          </a:xfrm>
          <a:prstGeom prst="rect">
            <a:avLst/>
          </a:prstGeom>
        </p:spPr>
        <p:txBody>
          <a:bodyPr lIns="0" tIns="0" rIns="0" bIns="0" rtlCol="0" anchor="t">
            <a:spAutoFit/>
          </a:bodyPr>
          <a:lstStyle/>
          <a:p>
            <a:pPr algn="ctr" defTabSz="857250">
              <a:lnSpc>
                <a:spcPts val="1499"/>
              </a:lnSpc>
            </a:pPr>
            <a:r>
              <a:rPr lang="en-US" sz="1499">
                <a:solidFill>
                  <a:srgbClr val="000000"/>
                </a:solidFill>
                <a:latin typeface="Muli Heavy"/>
              </a:rPr>
              <a:t>CONTEXT MATTERS </a:t>
            </a:r>
          </a:p>
        </p:txBody>
      </p:sp>
      <p:sp>
        <p:nvSpPr>
          <p:cNvPr id="13" name="TextBox 13"/>
          <p:cNvSpPr txBox="1"/>
          <p:nvPr/>
        </p:nvSpPr>
        <p:spPr>
          <a:xfrm>
            <a:off x="4785953" y="591150"/>
            <a:ext cx="844135" cy="577081"/>
          </a:xfrm>
          <a:prstGeom prst="rect">
            <a:avLst/>
          </a:prstGeom>
        </p:spPr>
        <p:txBody>
          <a:bodyPr lIns="0" tIns="0" rIns="0" bIns="0" rtlCol="0" anchor="t">
            <a:spAutoFit/>
          </a:bodyPr>
          <a:lstStyle/>
          <a:p>
            <a:pPr algn="ctr" defTabSz="857250">
              <a:lnSpc>
                <a:spcPts val="4500"/>
              </a:lnSpc>
            </a:pPr>
            <a:r>
              <a:rPr lang="en-US" sz="4500">
                <a:solidFill>
                  <a:srgbClr val="F7F7F7"/>
                </a:solidFill>
                <a:latin typeface="Muli Heavy"/>
              </a:rPr>
              <a:t>1</a:t>
            </a:r>
          </a:p>
        </p:txBody>
      </p:sp>
      <p:grpSp>
        <p:nvGrpSpPr>
          <p:cNvPr id="14" name="Group 14"/>
          <p:cNvGrpSpPr/>
          <p:nvPr/>
        </p:nvGrpSpPr>
        <p:grpSpPr>
          <a:xfrm>
            <a:off x="6093915" y="1776617"/>
            <a:ext cx="3479360" cy="720482"/>
            <a:chOff x="0" y="0"/>
            <a:chExt cx="3530906" cy="731155"/>
          </a:xfrm>
        </p:grpSpPr>
        <p:sp>
          <p:nvSpPr>
            <p:cNvPr id="15" name="Freeform 15"/>
            <p:cNvSpPr/>
            <p:nvPr/>
          </p:nvSpPr>
          <p:spPr>
            <a:xfrm>
              <a:off x="0" y="0"/>
              <a:ext cx="3530906" cy="731155"/>
            </a:xfrm>
            <a:custGeom>
              <a:avLst/>
              <a:gdLst/>
              <a:ahLst/>
              <a:cxnLst/>
              <a:rect l="l" t="t" r="r" b="b"/>
              <a:pathLst>
                <a:path w="3530906" h="731155">
                  <a:moveTo>
                    <a:pt x="3406446" y="731155"/>
                  </a:moveTo>
                  <a:lnTo>
                    <a:pt x="124460" y="731155"/>
                  </a:lnTo>
                  <a:cubicBezTo>
                    <a:pt x="55880" y="731155"/>
                    <a:pt x="0" y="675275"/>
                    <a:pt x="0" y="606695"/>
                  </a:cubicBezTo>
                  <a:lnTo>
                    <a:pt x="0" y="124460"/>
                  </a:lnTo>
                  <a:cubicBezTo>
                    <a:pt x="0" y="55880"/>
                    <a:pt x="55880" y="0"/>
                    <a:pt x="124460" y="0"/>
                  </a:cubicBezTo>
                  <a:lnTo>
                    <a:pt x="3406446" y="0"/>
                  </a:lnTo>
                  <a:cubicBezTo>
                    <a:pt x="3475026" y="0"/>
                    <a:pt x="3530906" y="55880"/>
                    <a:pt x="3530906" y="124460"/>
                  </a:cubicBezTo>
                  <a:lnTo>
                    <a:pt x="3530906" y="606695"/>
                  </a:lnTo>
                  <a:cubicBezTo>
                    <a:pt x="3530906" y="675275"/>
                    <a:pt x="3475026" y="731155"/>
                    <a:pt x="3406446" y="731155"/>
                  </a:cubicBezTo>
                  <a:close/>
                </a:path>
              </a:pathLst>
            </a:custGeom>
            <a:solidFill>
              <a:srgbClr val="7C3DC6"/>
            </a:solidFill>
          </p:spPr>
          <p:txBody>
            <a:bodyPr/>
            <a:lstStyle/>
            <a:p>
              <a:endParaRPr lang="en-GB"/>
            </a:p>
          </p:txBody>
        </p:sp>
      </p:grpSp>
      <p:grpSp>
        <p:nvGrpSpPr>
          <p:cNvPr id="16" name="Group 16"/>
          <p:cNvGrpSpPr/>
          <p:nvPr/>
        </p:nvGrpSpPr>
        <p:grpSpPr>
          <a:xfrm>
            <a:off x="5870671" y="1691349"/>
            <a:ext cx="891015" cy="891015"/>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50E58"/>
            </a:solidFill>
          </p:spPr>
          <p:txBody>
            <a:bodyPr/>
            <a:lstStyle/>
            <a:p>
              <a:endParaRPr lang="en-GB"/>
            </a:p>
          </p:txBody>
        </p:sp>
      </p:grpSp>
      <p:sp>
        <p:nvSpPr>
          <p:cNvPr id="18" name="TextBox 18"/>
          <p:cNvSpPr txBox="1"/>
          <p:nvPr/>
        </p:nvSpPr>
        <p:spPr>
          <a:xfrm>
            <a:off x="6981284" y="1918763"/>
            <a:ext cx="2379663" cy="384721"/>
          </a:xfrm>
          <a:prstGeom prst="rect">
            <a:avLst/>
          </a:prstGeom>
        </p:spPr>
        <p:txBody>
          <a:bodyPr lIns="0" tIns="0" rIns="0" bIns="0" rtlCol="0" anchor="t">
            <a:spAutoFit/>
          </a:bodyPr>
          <a:lstStyle/>
          <a:p>
            <a:pPr algn="ctr" defTabSz="857250">
              <a:lnSpc>
                <a:spcPts val="1499"/>
              </a:lnSpc>
            </a:pPr>
            <a:r>
              <a:rPr lang="en-US" sz="1499">
                <a:solidFill>
                  <a:srgbClr val="000000"/>
                </a:solidFill>
                <a:latin typeface="Muli Heavy"/>
              </a:rPr>
              <a:t>RESEARCH AS A HEALING OPPORTUNITY</a:t>
            </a:r>
          </a:p>
        </p:txBody>
      </p:sp>
      <p:sp>
        <p:nvSpPr>
          <p:cNvPr id="19" name="TextBox 19"/>
          <p:cNvSpPr txBox="1"/>
          <p:nvPr/>
        </p:nvSpPr>
        <p:spPr>
          <a:xfrm>
            <a:off x="5894111" y="1883293"/>
            <a:ext cx="844135" cy="577081"/>
          </a:xfrm>
          <a:prstGeom prst="rect">
            <a:avLst/>
          </a:prstGeom>
        </p:spPr>
        <p:txBody>
          <a:bodyPr lIns="0" tIns="0" rIns="0" bIns="0" rtlCol="0" anchor="t">
            <a:spAutoFit/>
          </a:bodyPr>
          <a:lstStyle/>
          <a:p>
            <a:pPr algn="ctr" defTabSz="857250">
              <a:lnSpc>
                <a:spcPts val="4500"/>
              </a:lnSpc>
            </a:pPr>
            <a:r>
              <a:rPr lang="en-US" sz="4500">
                <a:solidFill>
                  <a:srgbClr val="F7F7F7"/>
                </a:solidFill>
                <a:latin typeface="Muli Heavy"/>
              </a:rPr>
              <a:t>2</a:t>
            </a:r>
          </a:p>
        </p:txBody>
      </p:sp>
      <p:grpSp>
        <p:nvGrpSpPr>
          <p:cNvPr id="20" name="Group 20"/>
          <p:cNvGrpSpPr/>
          <p:nvPr/>
        </p:nvGrpSpPr>
        <p:grpSpPr>
          <a:xfrm>
            <a:off x="6961491" y="3068759"/>
            <a:ext cx="3479360" cy="720482"/>
            <a:chOff x="0" y="0"/>
            <a:chExt cx="3530906" cy="731155"/>
          </a:xfrm>
        </p:grpSpPr>
        <p:sp>
          <p:nvSpPr>
            <p:cNvPr id="21" name="Freeform 21"/>
            <p:cNvSpPr/>
            <p:nvPr/>
          </p:nvSpPr>
          <p:spPr>
            <a:xfrm>
              <a:off x="0" y="0"/>
              <a:ext cx="3530906" cy="731155"/>
            </a:xfrm>
            <a:custGeom>
              <a:avLst/>
              <a:gdLst/>
              <a:ahLst/>
              <a:cxnLst/>
              <a:rect l="l" t="t" r="r" b="b"/>
              <a:pathLst>
                <a:path w="3530906" h="731155">
                  <a:moveTo>
                    <a:pt x="3406446" y="731155"/>
                  </a:moveTo>
                  <a:lnTo>
                    <a:pt x="124460" y="731155"/>
                  </a:lnTo>
                  <a:cubicBezTo>
                    <a:pt x="55880" y="731155"/>
                    <a:pt x="0" y="675275"/>
                    <a:pt x="0" y="606695"/>
                  </a:cubicBezTo>
                  <a:lnTo>
                    <a:pt x="0" y="124460"/>
                  </a:lnTo>
                  <a:cubicBezTo>
                    <a:pt x="0" y="55880"/>
                    <a:pt x="55880" y="0"/>
                    <a:pt x="124460" y="0"/>
                  </a:cubicBezTo>
                  <a:lnTo>
                    <a:pt x="3406446" y="0"/>
                  </a:lnTo>
                  <a:cubicBezTo>
                    <a:pt x="3475026" y="0"/>
                    <a:pt x="3530906" y="55880"/>
                    <a:pt x="3530906" y="124460"/>
                  </a:cubicBezTo>
                  <a:lnTo>
                    <a:pt x="3530906" y="606695"/>
                  </a:lnTo>
                  <a:cubicBezTo>
                    <a:pt x="3530906" y="675275"/>
                    <a:pt x="3475026" y="731155"/>
                    <a:pt x="3406446" y="731155"/>
                  </a:cubicBezTo>
                  <a:close/>
                </a:path>
              </a:pathLst>
            </a:custGeom>
            <a:solidFill>
              <a:srgbClr val="39B6F0"/>
            </a:solidFill>
          </p:spPr>
          <p:txBody>
            <a:bodyPr/>
            <a:lstStyle/>
            <a:p>
              <a:endParaRPr lang="en-GB"/>
            </a:p>
          </p:txBody>
        </p:sp>
      </p:grpSp>
      <p:grpSp>
        <p:nvGrpSpPr>
          <p:cNvPr id="22" name="Group 22"/>
          <p:cNvGrpSpPr/>
          <p:nvPr/>
        </p:nvGrpSpPr>
        <p:grpSpPr>
          <a:xfrm>
            <a:off x="6738246" y="2983493"/>
            <a:ext cx="891015" cy="891015"/>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50E58"/>
            </a:solidFill>
          </p:spPr>
          <p:txBody>
            <a:bodyPr/>
            <a:lstStyle/>
            <a:p>
              <a:endParaRPr lang="en-GB"/>
            </a:p>
          </p:txBody>
        </p:sp>
      </p:grpSp>
      <p:sp>
        <p:nvSpPr>
          <p:cNvPr id="24" name="TextBox 24"/>
          <p:cNvSpPr txBox="1"/>
          <p:nvPr/>
        </p:nvSpPr>
        <p:spPr>
          <a:xfrm>
            <a:off x="7848859" y="3210906"/>
            <a:ext cx="2275949" cy="384721"/>
          </a:xfrm>
          <a:prstGeom prst="rect">
            <a:avLst/>
          </a:prstGeom>
        </p:spPr>
        <p:txBody>
          <a:bodyPr lIns="0" tIns="0" rIns="0" bIns="0" rtlCol="0" anchor="t">
            <a:spAutoFit/>
          </a:bodyPr>
          <a:lstStyle/>
          <a:p>
            <a:pPr algn="ctr" defTabSz="857250">
              <a:lnSpc>
                <a:spcPts val="1499"/>
              </a:lnSpc>
            </a:pPr>
            <a:r>
              <a:rPr lang="en-US" sz="1499">
                <a:solidFill>
                  <a:srgbClr val="000000"/>
                </a:solidFill>
                <a:latin typeface="Muli Heavy"/>
              </a:rPr>
              <a:t>SAFE SPACES AS INTERVENTION</a:t>
            </a:r>
          </a:p>
        </p:txBody>
      </p:sp>
      <p:sp>
        <p:nvSpPr>
          <p:cNvPr id="25" name="TextBox 25"/>
          <p:cNvSpPr txBox="1"/>
          <p:nvPr/>
        </p:nvSpPr>
        <p:spPr>
          <a:xfrm>
            <a:off x="6761687" y="3175436"/>
            <a:ext cx="844135" cy="577081"/>
          </a:xfrm>
          <a:prstGeom prst="rect">
            <a:avLst/>
          </a:prstGeom>
        </p:spPr>
        <p:txBody>
          <a:bodyPr lIns="0" tIns="0" rIns="0" bIns="0" rtlCol="0" anchor="t">
            <a:spAutoFit/>
          </a:bodyPr>
          <a:lstStyle/>
          <a:p>
            <a:pPr algn="ctr" defTabSz="857250">
              <a:lnSpc>
                <a:spcPts val="4500"/>
              </a:lnSpc>
            </a:pPr>
            <a:r>
              <a:rPr lang="en-US" sz="4500">
                <a:solidFill>
                  <a:srgbClr val="F7F7F7"/>
                </a:solidFill>
                <a:latin typeface="Muli Heavy"/>
              </a:rPr>
              <a:t>3</a:t>
            </a:r>
          </a:p>
        </p:txBody>
      </p:sp>
      <p:grpSp>
        <p:nvGrpSpPr>
          <p:cNvPr id="26" name="Group 26"/>
          <p:cNvGrpSpPr/>
          <p:nvPr/>
        </p:nvGrpSpPr>
        <p:grpSpPr>
          <a:xfrm>
            <a:off x="6093915" y="4360902"/>
            <a:ext cx="3479360" cy="720482"/>
            <a:chOff x="0" y="0"/>
            <a:chExt cx="3530906" cy="731155"/>
          </a:xfrm>
        </p:grpSpPr>
        <p:sp>
          <p:nvSpPr>
            <p:cNvPr id="27" name="Freeform 27"/>
            <p:cNvSpPr/>
            <p:nvPr/>
          </p:nvSpPr>
          <p:spPr>
            <a:xfrm>
              <a:off x="0" y="0"/>
              <a:ext cx="3530906" cy="731155"/>
            </a:xfrm>
            <a:custGeom>
              <a:avLst/>
              <a:gdLst/>
              <a:ahLst/>
              <a:cxnLst/>
              <a:rect l="l" t="t" r="r" b="b"/>
              <a:pathLst>
                <a:path w="3530906" h="731155">
                  <a:moveTo>
                    <a:pt x="3406446" y="731155"/>
                  </a:moveTo>
                  <a:lnTo>
                    <a:pt x="124460" y="731155"/>
                  </a:lnTo>
                  <a:cubicBezTo>
                    <a:pt x="55880" y="731155"/>
                    <a:pt x="0" y="675275"/>
                    <a:pt x="0" y="606695"/>
                  </a:cubicBezTo>
                  <a:lnTo>
                    <a:pt x="0" y="124460"/>
                  </a:lnTo>
                  <a:cubicBezTo>
                    <a:pt x="0" y="55880"/>
                    <a:pt x="55880" y="0"/>
                    <a:pt x="124460" y="0"/>
                  </a:cubicBezTo>
                  <a:lnTo>
                    <a:pt x="3406446" y="0"/>
                  </a:lnTo>
                  <a:cubicBezTo>
                    <a:pt x="3475026" y="0"/>
                    <a:pt x="3530906" y="55880"/>
                    <a:pt x="3530906" y="124460"/>
                  </a:cubicBezTo>
                  <a:lnTo>
                    <a:pt x="3530906" y="606695"/>
                  </a:lnTo>
                  <a:cubicBezTo>
                    <a:pt x="3530906" y="675275"/>
                    <a:pt x="3475026" y="731155"/>
                    <a:pt x="3406446" y="731155"/>
                  </a:cubicBezTo>
                  <a:close/>
                </a:path>
              </a:pathLst>
            </a:custGeom>
            <a:solidFill>
              <a:srgbClr val="FFAD01"/>
            </a:solidFill>
          </p:spPr>
          <p:txBody>
            <a:bodyPr/>
            <a:lstStyle/>
            <a:p>
              <a:endParaRPr lang="en-GB"/>
            </a:p>
          </p:txBody>
        </p:sp>
      </p:grpSp>
      <p:grpSp>
        <p:nvGrpSpPr>
          <p:cNvPr id="28" name="Group 28"/>
          <p:cNvGrpSpPr/>
          <p:nvPr/>
        </p:nvGrpSpPr>
        <p:grpSpPr>
          <a:xfrm>
            <a:off x="5870671" y="4275636"/>
            <a:ext cx="891015" cy="891015"/>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50E58"/>
            </a:solidFill>
          </p:spPr>
          <p:txBody>
            <a:bodyPr/>
            <a:lstStyle/>
            <a:p>
              <a:endParaRPr lang="en-GB"/>
            </a:p>
          </p:txBody>
        </p:sp>
      </p:grpSp>
      <p:sp>
        <p:nvSpPr>
          <p:cNvPr id="30" name="TextBox 30"/>
          <p:cNvSpPr txBox="1"/>
          <p:nvPr/>
        </p:nvSpPr>
        <p:spPr>
          <a:xfrm>
            <a:off x="6955389" y="4503049"/>
            <a:ext cx="2275949" cy="577081"/>
          </a:xfrm>
          <a:prstGeom prst="rect">
            <a:avLst/>
          </a:prstGeom>
        </p:spPr>
        <p:txBody>
          <a:bodyPr lIns="0" tIns="0" rIns="0" bIns="0" rtlCol="0" anchor="t">
            <a:spAutoFit/>
          </a:bodyPr>
          <a:lstStyle/>
          <a:p>
            <a:pPr algn="ctr" defTabSz="857250">
              <a:lnSpc>
                <a:spcPts val="1499"/>
              </a:lnSpc>
            </a:pPr>
            <a:r>
              <a:rPr lang="en-US" sz="1499">
                <a:solidFill>
                  <a:srgbClr val="000000"/>
                </a:solidFill>
                <a:latin typeface="Muli Heavy"/>
              </a:rPr>
              <a:t>ACTIVATE ECOSYSTEMS FOR CARE  </a:t>
            </a:r>
          </a:p>
        </p:txBody>
      </p:sp>
      <p:sp>
        <p:nvSpPr>
          <p:cNvPr id="31" name="TextBox 31"/>
          <p:cNvSpPr txBox="1"/>
          <p:nvPr/>
        </p:nvSpPr>
        <p:spPr>
          <a:xfrm>
            <a:off x="5894111" y="4467578"/>
            <a:ext cx="844135" cy="577081"/>
          </a:xfrm>
          <a:prstGeom prst="rect">
            <a:avLst/>
          </a:prstGeom>
        </p:spPr>
        <p:txBody>
          <a:bodyPr lIns="0" tIns="0" rIns="0" bIns="0" rtlCol="0" anchor="t">
            <a:spAutoFit/>
          </a:bodyPr>
          <a:lstStyle/>
          <a:p>
            <a:pPr algn="ctr" defTabSz="857250">
              <a:lnSpc>
                <a:spcPts val="4500"/>
              </a:lnSpc>
            </a:pPr>
            <a:r>
              <a:rPr lang="en-US" sz="4500">
                <a:solidFill>
                  <a:srgbClr val="F7F7F7"/>
                </a:solidFill>
                <a:latin typeface="Muli Heavy"/>
              </a:rPr>
              <a:t>4</a:t>
            </a:r>
          </a:p>
        </p:txBody>
      </p:sp>
      <p:grpSp>
        <p:nvGrpSpPr>
          <p:cNvPr id="32" name="Group 32"/>
          <p:cNvGrpSpPr/>
          <p:nvPr/>
        </p:nvGrpSpPr>
        <p:grpSpPr>
          <a:xfrm>
            <a:off x="4985758" y="5653045"/>
            <a:ext cx="3479360" cy="720482"/>
            <a:chOff x="0" y="0"/>
            <a:chExt cx="3530906" cy="731155"/>
          </a:xfrm>
        </p:grpSpPr>
        <p:sp>
          <p:nvSpPr>
            <p:cNvPr id="33" name="Freeform 33"/>
            <p:cNvSpPr/>
            <p:nvPr/>
          </p:nvSpPr>
          <p:spPr>
            <a:xfrm>
              <a:off x="0" y="0"/>
              <a:ext cx="3530906" cy="731155"/>
            </a:xfrm>
            <a:custGeom>
              <a:avLst/>
              <a:gdLst/>
              <a:ahLst/>
              <a:cxnLst/>
              <a:rect l="l" t="t" r="r" b="b"/>
              <a:pathLst>
                <a:path w="3530906" h="731155">
                  <a:moveTo>
                    <a:pt x="3406446" y="731155"/>
                  </a:moveTo>
                  <a:lnTo>
                    <a:pt x="124460" y="731155"/>
                  </a:lnTo>
                  <a:cubicBezTo>
                    <a:pt x="55880" y="731155"/>
                    <a:pt x="0" y="675275"/>
                    <a:pt x="0" y="606695"/>
                  </a:cubicBezTo>
                  <a:lnTo>
                    <a:pt x="0" y="124460"/>
                  </a:lnTo>
                  <a:cubicBezTo>
                    <a:pt x="0" y="55880"/>
                    <a:pt x="55880" y="0"/>
                    <a:pt x="124460" y="0"/>
                  </a:cubicBezTo>
                  <a:lnTo>
                    <a:pt x="3406446" y="0"/>
                  </a:lnTo>
                  <a:cubicBezTo>
                    <a:pt x="3475026" y="0"/>
                    <a:pt x="3530906" y="55880"/>
                    <a:pt x="3530906" y="124460"/>
                  </a:cubicBezTo>
                  <a:lnTo>
                    <a:pt x="3530906" y="606695"/>
                  </a:lnTo>
                  <a:cubicBezTo>
                    <a:pt x="3530906" y="675275"/>
                    <a:pt x="3475026" y="731155"/>
                    <a:pt x="3406446" y="731155"/>
                  </a:cubicBezTo>
                  <a:close/>
                </a:path>
              </a:pathLst>
            </a:custGeom>
            <a:solidFill>
              <a:srgbClr val="95BF39"/>
            </a:solidFill>
          </p:spPr>
          <p:txBody>
            <a:bodyPr/>
            <a:lstStyle/>
            <a:p>
              <a:endParaRPr lang="en-GB"/>
            </a:p>
          </p:txBody>
        </p:sp>
      </p:grpSp>
      <p:grpSp>
        <p:nvGrpSpPr>
          <p:cNvPr id="34" name="Group 34"/>
          <p:cNvGrpSpPr/>
          <p:nvPr/>
        </p:nvGrpSpPr>
        <p:grpSpPr>
          <a:xfrm>
            <a:off x="4762513" y="5567778"/>
            <a:ext cx="891015" cy="891015"/>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50E58"/>
            </a:solidFill>
          </p:spPr>
          <p:txBody>
            <a:bodyPr/>
            <a:lstStyle/>
            <a:p>
              <a:endParaRPr lang="en-GB"/>
            </a:p>
          </p:txBody>
        </p:sp>
      </p:grpSp>
      <p:sp>
        <p:nvSpPr>
          <p:cNvPr id="36" name="TextBox 36"/>
          <p:cNvSpPr txBox="1"/>
          <p:nvPr/>
        </p:nvSpPr>
        <p:spPr>
          <a:xfrm>
            <a:off x="5847231" y="5795192"/>
            <a:ext cx="2275949" cy="384721"/>
          </a:xfrm>
          <a:prstGeom prst="rect">
            <a:avLst/>
          </a:prstGeom>
        </p:spPr>
        <p:txBody>
          <a:bodyPr lIns="0" tIns="0" rIns="0" bIns="0" rtlCol="0" anchor="t">
            <a:spAutoFit/>
          </a:bodyPr>
          <a:lstStyle/>
          <a:p>
            <a:pPr algn="ctr" defTabSz="857250">
              <a:lnSpc>
                <a:spcPts val="1499"/>
              </a:lnSpc>
            </a:pPr>
            <a:r>
              <a:rPr lang="en-US" sz="1499">
                <a:solidFill>
                  <a:srgbClr val="000000"/>
                </a:solidFill>
                <a:latin typeface="Muli Heavy"/>
              </a:rPr>
              <a:t>COMMUNITY LEVEL IS MANDITORY </a:t>
            </a:r>
          </a:p>
        </p:txBody>
      </p:sp>
      <p:sp>
        <p:nvSpPr>
          <p:cNvPr id="37" name="TextBox 37"/>
          <p:cNvSpPr txBox="1"/>
          <p:nvPr/>
        </p:nvSpPr>
        <p:spPr>
          <a:xfrm>
            <a:off x="4785953" y="5759721"/>
            <a:ext cx="844135" cy="577081"/>
          </a:xfrm>
          <a:prstGeom prst="rect">
            <a:avLst/>
          </a:prstGeom>
        </p:spPr>
        <p:txBody>
          <a:bodyPr lIns="0" tIns="0" rIns="0" bIns="0" rtlCol="0" anchor="t">
            <a:spAutoFit/>
          </a:bodyPr>
          <a:lstStyle/>
          <a:p>
            <a:pPr algn="ctr" defTabSz="857250">
              <a:lnSpc>
                <a:spcPts val="4500"/>
              </a:lnSpc>
            </a:pPr>
            <a:r>
              <a:rPr lang="en-US" sz="4500">
                <a:solidFill>
                  <a:srgbClr val="F7F7F7"/>
                </a:solidFill>
                <a:latin typeface="Muli Heavy"/>
              </a:rPr>
              <a:t>5</a:t>
            </a:r>
          </a:p>
        </p:txBody>
      </p:sp>
      <p:sp>
        <p:nvSpPr>
          <p:cNvPr id="38" name="TextBox 38"/>
          <p:cNvSpPr txBox="1"/>
          <p:nvPr/>
        </p:nvSpPr>
        <p:spPr>
          <a:xfrm>
            <a:off x="1751150" y="441958"/>
            <a:ext cx="2924967" cy="1192634"/>
          </a:xfrm>
          <a:prstGeom prst="rect">
            <a:avLst/>
          </a:prstGeom>
        </p:spPr>
        <p:txBody>
          <a:bodyPr lIns="0" tIns="0" rIns="0" bIns="0" rtlCol="0" anchor="t">
            <a:spAutoFit/>
          </a:bodyPr>
          <a:lstStyle/>
          <a:p>
            <a:pPr defTabSz="857250">
              <a:lnSpc>
                <a:spcPts val="3149"/>
              </a:lnSpc>
            </a:pPr>
            <a:r>
              <a:rPr lang="en-US" sz="2624">
                <a:solidFill>
                  <a:srgbClr val="890966"/>
                </a:solidFill>
                <a:latin typeface="Muli Heavy"/>
              </a:rPr>
              <a:t>MENTAL HEALTH &amp; CHILD MARRIAGE </a:t>
            </a:r>
          </a:p>
        </p:txBody>
      </p:sp>
      <p:sp>
        <p:nvSpPr>
          <p:cNvPr id="39" name="TextBox 39"/>
          <p:cNvSpPr txBox="1"/>
          <p:nvPr/>
        </p:nvSpPr>
        <p:spPr>
          <a:xfrm>
            <a:off x="2380152" y="3103154"/>
            <a:ext cx="1934998" cy="884858"/>
          </a:xfrm>
          <a:prstGeom prst="rect">
            <a:avLst/>
          </a:prstGeom>
        </p:spPr>
        <p:txBody>
          <a:bodyPr lIns="0" tIns="0" rIns="0" bIns="0" rtlCol="0" anchor="t">
            <a:spAutoFit/>
          </a:bodyPr>
          <a:lstStyle/>
          <a:p>
            <a:pPr algn="ctr" defTabSz="857250">
              <a:lnSpc>
                <a:spcPts val="2250"/>
              </a:lnSpc>
            </a:pPr>
            <a:r>
              <a:rPr lang="en-US" sz="2250">
                <a:solidFill>
                  <a:srgbClr val="F7F7F7"/>
                </a:solidFill>
                <a:latin typeface="Muli Heavy"/>
              </a:rPr>
              <a:t>WE CAN REDUCE THE BURDENS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sApp Video 2024-03-20 at 15.49.53_7e49bb74">
            <a:hlinkClick r:id="" action="ppaction://media"/>
            <a:extLst>
              <a:ext uri="{FF2B5EF4-FFF2-40B4-BE49-F238E27FC236}">
                <a16:creationId xmlns:a16="http://schemas.microsoft.com/office/drawing/2014/main" id="{AA577C56-4967-50BD-8307-6BD0FD3EBD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 y="0"/>
            <a:ext cx="12115800" cy="6858000"/>
          </a:xfrm>
          <a:prstGeom prst="rect">
            <a:avLst/>
          </a:prstGeom>
        </p:spPr>
      </p:pic>
    </p:spTree>
    <p:extLst>
      <p:ext uri="{BB962C8B-B14F-4D97-AF65-F5344CB8AC3E}">
        <p14:creationId xmlns:p14="http://schemas.microsoft.com/office/powerpoint/2010/main" val="40133473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219A5-1958-09E2-9103-50F13C7A11AE}"/>
              </a:ext>
            </a:extLst>
          </p:cNvPr>
          <p:cNvSpPr>
            <a:spLocks noGrp="1"/>
          </p:cNvSpPr>
          <p:nvPr>
            <p:ph type="title"/>
          </p:nvPr>
        </p:nvSpPr>
        <p:spPr>
          <a:xfrm>
            <a:off x="762001" y="762001"/>
            <a:ext cx="6070120" cy="1708243"/>
          </a:xfrm>
        </p:spPr>
        <p:txBody>
          <a:bodyPr anchor="ctr">
            <a:normAutofit/>
          </a:bodyPr>
          <a:lstStyle/>
          <a:p>
            <a:pPr algn="ctr"/>
            <a:r>
              <a:rPr lang="en-GB" sz="4000">
                <a:latin typeface="Montserrat" pitchFamily="2" charset="77"/>
              </a:rPr>
              <a:t>With Thanks to our sponsors</a:t>
            </a:r>
          </a:p>
        </p:txBody>
      </p:sp>
      <p:sp>
        <p:nvSpPr>
          <p:cNvPr id="3" name="Content Placeholder 2">
            <a:extLst>
              <a:ext uri="{FF2B5EF4-FFF2-40B4-BE49-F238E27FC236}">
                <a16:creationId xmlns:a16="http://schemas.microsoft.com/office/drawing/2014/main" id="{F8DEF2C2-B7DE-1843-8341-C4517E53A8E7}"/>
              </a:ext>
            </a:extLst>
          </p:cNvPr>
          <p:cNvSpPr>
            <a:spLocks noGrp="1"/>
          </p:cNvSpPr>
          <p:nvPr>
            <p:ph idx="1"/>
          </p:nvPr>
        </p:nvSpPr>
        <p:spPr>
          <a:xfrm>
            <a:off x="762001" y="2470243"/>
            <a:ext cx="6070120" cy="3769833"/>
          </a:xfrm>
        </p:spPr>
        <p:txBody>
          <a:bodyPr anchor="ctr">
            <a:normAutofit/>
          </a:bodyPr>
          <a:lstStyle/>
          <a:p>
            <a:pPr marL="0" indent="0" algn="ctr">
              <a:buNone/>
            </a:pPr>
            <a:r>
              <a:rPr lang="en-GB" sz="1400"/>
              <a:t>GENEROUS SUPPORT PROVIDED BY: </a:t>
            </a:r>
          </a:p>
          <a:p>
            <a:pPr marL="0" indent="0">
              <a:buNone/>
            </a:pPr>
            <a:r>
              <a:rPr lang="en-GB" sz="1400" b="1" i="1"/>
              <a:t>ACADEMY OF MEDICAL SCIENCES </a:t>
            </a:r>
            <a:r>
              <a:rPr lang="en-GB" sz="1400"/>
              <a:t>(MARCH-ZIM PROJECT FUNDING)</a:t>
            </a:r>
          </a:p>
          <a:p>
            <a:pPr marL="0" indent="0">
              <a:buNone/>
            </a:pPr>
            <a:r>
              <a:rPr lang="en-GB" sz="1400" b="1" i="1"/>
              <a:t>UCL INSTITUTE FOR GLOBAL HEALTH</a:t>
            </a:r>
            <a:r>
              <a:rPr lang="en-GB" sz="1400" i="1"/>
              <a:t> </a:t>
            </a:r>
            <a:r>
              <a:rPr lang="en-GB" sz="1400"/>
              <a:t>(PUMP PRIMING FUND)</a:t>
            </a:r>
          </a:p>
          <a:p>
            <a:pPr marL="0" indent="0">
              <a:buNone/>
            </a:pPr>
            <a:r>
              <a:rPr lang="en-GB" sz="1400" b="1" i="1"/>
              <a:t>GIRLS NOT BRIDES -  PARTNERSHIP TO END CHILD MARRIAGE </a:t>
            </a:r>
          </a:p>
          <a:p>
            <a:pPr marL="0" indent="0">
              <a:buNone/>
            </a:pPr>
            <a:r>
              <a:rPr lang="en-GB" sz="1400" b="1" i="1"/>
              <a:t>THE CRANK:  UNFPA - UNCIEF GLOBAL PROGAGRAMME TO  </a:t>
            </a:r>
          </a:p>
          <a:p>
            <a:pPr marL="0" indent="0">
              <a:buNone/>
            </a:pPr>
            <a:r>
              <a:rPr lang="en-GB" sz="1400" b="1" i="1"/>
              <a:t>END CHILD MARRIAGE &amp; GRILS NOT BRIDES</a:t>
            </a:r>
            <a:endParaRPr lang="en-GB" sz="1400"/>
          </a:p>
          <a:p>
            <a:pPr marL="0" indent="0">
              <a:buNone/>
            </a:pPr>
            <a:endParaRPr lang="en-GB" sz="1400"/>
          </a:p>
          <a:p>
            <a:pPr marL="0" indent="0" algn="ctr">
              <a:buNone/>
            </a:pPr>
            <a:r>
              <a:rPr lang="en-GB" sz="1400"/>
              <a:t>ORGANISING TEAM MEMBERS: </a:t>
            </a:r>
            <a:br>
              <a:rPr lang="en-GB" sz="1400"/>
            </a:br>
            <a:endParaRPr lang="en-GB" sz="1400"/>
          </a:p>
          <a:p>
            <a:pPr marL="0" indent="0">
              <a:buNone/>
            </a:pPr>
            <a:r>
              <a:rPr lang="en-GB" sz="1400"/>
              <a:t>GLOBAL NETWORK FOR MENTAL HEALTH AND CHILD MARRIAGE: </a:t>
            </a:r>
          </a:p>
          <a:p>
            <a:pPr marL="0" indent="0">
              <a:buNone/>
            </a:pPr>
            <a:r>
              <a:rPr lang="en-GB" sz="1400"/>
              <a:t>GIRLS NOT BRIDES / THE CRANK </a:t>
            </a:r>
          </a:p>
          <a:p>
            <a:pPr marL="0" indent="0">
              <a:buNone/>
            </a:pPr>
            <a:endParaRPr lang="en-GB" sz="1400"/>
          </a:p>
        </p:txBody>
      </p:sp>
      <p:sp>
        <p:nvSpPr>
          <p:cNvPr id="15" name="Rectangle 14">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390" y="0"/>
            <a:ext cx="4606609" cy="6858000"/>
          </a:xfrm>
          <a:prstGeom prst="rect">
            <a:avLst/>
          </a:prstGeom>
          <a:solidFill>
            <a:srgbClr val="FFFFFF"/>
          </a:solidFill>
          <a:ln>
            <a:noFill/>
          </a:ln>
          <a:effectLst>
            <a:outerShdw blurRad="381000" dist="317500" dir="5700000" sx="95000" sy="95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5F54F9F-D226-D757-8279-CD667ED2415D}"/>
              </a:ext>
            </a:extLst>
          </p:cNvPr>
          <p:cNvPicPr>
            <a:picLocks noChangeAspect="1"/>
          </p:cNvPicPr>
          <p:nvPr/>
        </p:nvPicPr>
        <p:blipFill>
          <a:blip r:embed="rId2"/>
          <a:stretch>
            <a:fillRect/>
          </a:stretch>
        </p:blipFill>
        <p:spPr>
          <a:xfrm>
            <a:off x="8198173" y="954489"/>
            <a:ext cx="3381043" cy="988954"/>
          </a:xfrm>
          <a:prstGeom prst="rect">
            <a:avLst/>
          </a:prstGeom>
        </p:spPr>
      </p:pic>
      <p:pic>
        <p:nvPicPr>
          <p:cNvPr id="6" name="Picture 5">
            <a:extLst>
              <a:ext uri="{FF2B5EF4-FFF2-40B4-BE49-F238E27FC236}">
                <a16:creationId xmlns:a16="http://schemas.microsoft.com/office/drawing/2014/main" id="{595F579A-ADB2-3E34-A6EA-0FF7BFED295A}"/>
              </a:ext>
            </a:extLst>
          </p:cNvPr>
          <p:cNvPicPr>
            <a:picLocks noChangeAspect="1"/>
          </p:cNvPicPr>
          <p:nvPr/>
        </p:nvPicPr>
        <p:blipFill>
          <a:blip r:embed="rId3"/>
          <a:stretch>
            <a:fillRect/>
          </a:stretch>
        </p:blipFill>
        <p:spPr>
          <a:xfrm>
            <a:off x="8198173" y="4598242"/>
            <a:ext cx="3381043" cy="884272"/>
          </a:xfrm>
          <a:prstGeom prst="rect">
            <a:avLst/>
          </a:prstGeom>
        </p:spPr>
      </p:pic>
      <p:pic>
        <p:nvPicPr>
          <p:cNvPr id="5" name="Picture 4" descr="A blue text on a black background&#10;&#10;Description automatically generated">
            <a:extLst>
              <a:ext uri="{FF2B5EF4-FFF2-40B4-BE49-F238E27FC236}">
                <a16:creationId xmlns:a16="http://schemas.microsoft.com/office/drawing/2014/main" id="{1D961F61-D8D1-DDF0-2DA2-D1854A010F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8198173" y="3179686"/>
            <a:ext cx="3381043" cy="667756"/>
          </a:xfrm>
          <a:prstGeom prst="rect">
            <a:avLst/>
          </a:prstGeom>
          <a:noFill/>
        </p:spPr>
      </p:pic>
    </p:spTree>
    <p:extLst>
      <p:ext uri="{BB962C8B-B14F-4D97-AF65-F5344CB8AC3E}">
        <p14:creationId xmlns:p14="http://schemas.microsoft.com/office/powerpoint/2010/main" val="4120236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E197407-F678-9E4B-BDAA-657364AD472D}"/>
              </a:ext>
            </a:extLst>
          </p:cNvPr>
          <p:cNvPicPr>
            <a:picLocks noChangeAspect="1"/>
          </p:cNvPicPr>
          <p:nvPr/>
        </p:nvPicPr>
        <p:blipFill>
          <a:blip r:embed="rId3"/>
          <a:srcRect/>
          <a:stretch/>
        </p:blipFill>
        <p:spPr>
          <a:xfrm>
            <a:off x="8248149" y="10807"/>
            <a:ext cx="3937091" cy="6836386"/>
          </a:xfrm>
          <a:prstGeom prst="rect">
            <a:avLst/>
          </a:prstGeom>
        </p:spPr>
      </p:pic>
      <p:sp>
        <p:nvSpPr>
          <p:cNvPr id="2" name="AutoShape 2"/>
          <p:cNvSpPr/>
          <p:nvPr/>
        </p:nvSpPr>
        <p:spPr>
          <a:xfrm>
            <a:off x="8696936" y="0"/>
            <a:ext cx="3324875" cy="6935277"/>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oup 4"/>
          <p:cNvGrpSpPr/>
          <p:nvPr/>
        </p:nvGrpSpPr>
        <p:grpSpPr>
          <a:xfrm>
            <a:off x="439329" y="362143"/>
            <a:ext cx="7524143" cy="3394262"/>
            <a:chOff x="-197310" y="-849006"/>
            <a:chExt cx="15048286" cy="6788516"/>
          </a:xfrm>
        </p:grpSpPr>
        <p:sp>
          <p:nvSpPr>
            <p:cNvPr id="5" name="TextBox 5"/>
            <p:cNvSpPr txBox="1"/>
            <p:nvPr/>
          </p:nvSpPr>
          <p:spPr>
            <a:xfrm>
              <a:off x="-28396" y="-849006"/>
              <a:ext cx="14879372" cy="1530803"/>
            </a:xfrm>
            <a:prstGeom prst="rect">
              <a:avLst/>
            </a:prstGeom>
          </p:spPr>
          <p:txBody>
            <a:bodyPr wrap="square" lIns="0" tIns="0" rIns="0" bIns="0" rtlCol="0" anchor="t">
              <a:spAutoFit/>
            </a:bodyPr>
            <a:lstStyle/>
            <a:p>
              <a:pPr marL="0" marR="0" lvl="0" indent="0" algn="l" defTabSz="914400" rtl="0" eaLnBrk="1" fontAlgn="auto" latinLnBrk="0" hangingPunct="1">
                <a:lnSpc>
                  <a:spcPts val="3080"/>
                </a:lnSpc>
                <a:spcBef>
                  <a:spcPts val="0"/>
                </a:spcBef>
                <a:spcAft>
                  <a:spcPts val="0"/>
                </a:spcAft>
                <a:buClrTx/>
                <a:buSzTx/>
                <a:buFontTx/>
                <a:buNone/>
                <a:tabLst/>
                <a:defRPr/>
              </a:pPr>
              <a:r>
                <a:rPr kumimoji="0" lang="en-US" sz="2200" b="0" i="0" u="none" strike="noStrike" kern="1200" cap="none" spc="242" normalizeH="0" baseline="0" noProof="0">
                  <a:ln>
                    <a:noFill/>
                  </a:ln>
                  <a:solidFill>
                    <a:prstClr val="black"/>
                  </a:solidFill>
                  <a:effectLst/>
                  <a:uLnTx/>
                  <a:uFillTx/>
                  <a:latin typeface="Montserrat" pitchFamily="2" charset="77"/>
                  <a:ea typeface="+mn-ea"/>
                  <a:cs typeface="+mn-cs"/>
                </a:rPr>
                <a:t>LONG TERM IMPLICATIONS FOR GIRLS, FAMILIES AND COMMUNITIES </a:t>
              </a:r>
            </a:p>
          </p:txBody>
        </p:sp>
        <p:sp>
          <p:nvSpPr>
            <p:cNvPr id="6" name="TextBox 6"/>
            <p:cNvSpPr txBox="1"/>
            <p:nvPr/>
          </p:nvSpPr>
          <p:spPr>
            <a:xfrm>
              <a:off x="-197310" y="1505865"/>
              <a:ext cx="6416888" cy="4433645"/>
            </a:xfrm>
            <a:prstGeom prst="rect">
              <a:avLst/>
            </a:prstGeom>
          </p:spPr>
          <p:txBody>
            <a:bodyPr lIns="0" tIns="0" rIns="0" bIns="0" rtlCol="0" anchor="t">
              <a:spAutoFit/>
            </a:bodyPr>
            <a:lstStyle/>
            <a:p>
              <a:pPr marL="0" marR="0" lvl="0" indent="0" algn="l" defTabSz="914400" rtl="0" eaLnBrk="1" fontAlgn="auto" latinLnBrk="0" hangingPunct="1">
                <a:lnSpc>
                  <a:spcPts val="2499"/>
                </a:lnSpc>
                <a:spcBef>
                  <a:spcPts val="0"/>
                </a:spcBef>
                <a:spcAft>
                  <a:spcPts val="0"/>
                </a:spcAft>
                <a:buClrTx/>
                <a:buSzTx/>
                <a:buFontTx/>
                <a:buNone/>
                <a:tabLst/>
                <a:defRPr/>
              </a:pPr>
              <a:r>
                <a:rPr kumimoji="0" lang="en-US" sz="1666" b="1" i="0" u="none" strike="noStrike" kern="1200" cap="none" spc="16" normalizeH="0" baseline="0" noProof="0">
                  <a:ln>
                    <a:noFill/>
                  </a:ln>
                  <a:solidFill>
                    <a:prstClr val="black"/>
                  </a:solidFill>
                  <a:effectLst/>
                  <a:uLnTx/>
                  <a:uFillTx/>
                  <a:latin typeface="Montserrat Light"/>
                  <a:ea typeface="+mn-ea"/>
                  <a:cs typeface="+mn-cs"/>
                </a:rPr>
                <a:t>Long term exposure to emotional distress across the life course </a:t>
              </a:r>
              <a:r>
                <a:rPr kumimoji="0" lang="en-US" sz="1666" b="0" i="0" u="none" strike="noStrike" kern="1200" cap="none" spc="16" normalizeH="0" baseline="0" noProof="0">
                  <a:ln>
                    <a:noFill/>
                  </a:ln>
                  <a:solidFill>
                    <a:prstClr val="black"/>
                  </a:solidFill>
                  <a:effectLst/>
                  <a:uLnTx/>
                  <a:uFillTx/>
                  <a:latin typeface="Montserrat Light"/>
                  <a:ea typeface="+mn-ea"/>
                  <a:cs typeface="+mn-cs"/>
                </a:rPr>
                <a:t>linked to child marriage:  fears, trauma linked to associated IPV, isolation and denial of education </a:t>
              </a:r>
            </a:p>
          </p:txBody>
        </p:sp>
      </p:grpSp>
      <p:sp>
        <p:nvSpPr>
          <p:cNvPr id="7" name="AutoShape 7"/>
          <p:cNvSpPr/>
          <p:nvPr/>
        </p:nvSpPr>
        <p:spPr>
          <a:xfrm>
            <a:off x="685801" y="3422650"/>
            <a:ext cx="7439687" cy="12700"/>
          </a:xfrm>
          <a:prstGeom prst="rect">
            <a:avLst/>
          </a:prstGeom>
          <a:solidFill>
            <a:srgbClr val="FFFFFF">
              <a:alpha val="29803"/>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AutoShape 8"/>
          <p:cNvSpPr/>
          <p:nvPr/>
        </p:nvSpPr>
        <p:spPr>
          <a:xfrm>
            <a:off x="4402467" y="685800"/>
            <a:ext cx="12700" cy="5486400"/>
          </a:xfrm>
          <a:prstGeom prst="rect">
            <a:avLst/>
          </a:prstGeom>
          <a:solidFill>
            <a:srgbClr val="FFFFFF">
              <a:alpha val="29803"/>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1"/>
          <p:cNvSpPr txBox="1"/>
          <p:nvPr/>
        </p:nvSpPr>
        <p:spPr>
          <a:xfrm>
            <a:off x="4352559" y="1264525"/>
            <a:ext cx="3424276" cy="613886"/>
          </a:xfrm>
          <a:prstGeom prst="rect">
            <a:avLst/>
          </a:prstGeom>
        </p:spPr>
        <p:txBody>
          <a:bodyPr lIns="0" tIns="0" rIns="0" bIns="0" rtlCol="0" anchor="t">
            <a:spAutoFit/>
          </a:bodyPr>
          <a:lstStyle/>
          <a:p>
            <a:pPr marL="0" marR="0" lvl="0" indent="0" algn="r" defTabSz="914400" rtl="0" eaLnBrk="1" fontAlgn="auto" latinLnBrk="0" hangingPunct="1">
              <a:lnSpc>
                <a:spcPts val="2500"/>
              </a:lnSpc>
              <a:spcBef>
                <a:spcPts val="0"/>
              </a:spcBef>
              <a:spcAft>
                <a:spcPts val="0"/>
              </a:spcAft>
              <a:buClrTx/>
              <a:buSzTx/>
              <a:buFontTx/>
              <a:buNone/>
              <a:tabLst/>
              <a:defRPr/>
            </a:pPr>
            <a:endParaRPr kumimoji="0" lang="en-US" sz="1800" b="0" i="0" u="none" strike="noStrike" kern="1200" cap="none" spc="17" normalizeH="0" baseline="0" noProof="0">
              <a:ln>
                <a:noFill/>
              </a:ln>
              <a:solidFill>
                <a:prstClr val="black"/>
              </a:solidFill>
              <a:effectLst/>
              <a:uLnTx/>
              <a:uFillTx/>
              <a:latin typeface="Montserrat Light"/>
              <a:ea typeface="+mn-ea"/>
              <a:cs typeface="+mn-cs"/>
            </a:endParaRPr>
          </a:p>
          <a:p>
            <a:pPr marL="0" marR="0" lvl="0" indent="0" algn="r" defTabSz="914400" rtl="0" eaLnBrk="1" fontAlgn="auto" latinLnBrk="0" hangingPunct="1">
              <a:lnSpc>
                <a:spcPts val="2500"/>
              </a:lnSpc>
              <a:spcBef>
                <a:spcPts val="0"/>
              </a:spcBef>
              <a:spcAft>
                <a:spcPts val="0"/>
              </a:spcAft>
              <a:buClrTx/>
              <a:buSzTx/>
              <a:buFontTx/>
              <a:buNone/>
              <a:tabLst/>
              <a:defRPr/>
            </a:pPr>
            <a:r>
              <a:rPr kumimoji="0" lang="en-US" sz="1667" b="0" i="0" u="none" strike="noStrike" kern="1200" cap="none" spc="17" normalizeH="0" baseline="0" noProof="0">
                <a:ln>
                  <a:noFill/>
                </a:ln>
                <a:solidFill>
                  <a:prstClr val="black"/>
                </a:solidFill>
                <a:effectLst/>
                <a:uLnTx/>
                <a:uFillTx/>
                <a:latin typeface="Montserrat Light"/>
                <a:ea typeface="+mn-ea"/>
                <a:cs typeface="+mn-cs"/>
              </a:rPr>
              <a:t>     </a:t>
            </a:r>
          </a:p>
        </p:txBody>
      </p:sp>
      <p:grpSp>
        <p:nvGrpSpPr>
          <p:cNvPr id="12" name="Group 12"/>
          <p:cNvGrpSpPr/>
          <p:nvPr/>
        </p:nvGrpSpPr>
        <p:grpSpPr>
          <a:xfrm>
            <a:off x="482401" y="3936282"/>
            <a:ext cx="3208443" cy="1276694"/>
            <a:chOff x="0" y="-66675"/>
            <a:chExt cx="6416886" cy="2553387"/>
          </a:xfrm>
        </p:grpSpPr>
        <p:sp>
          <p:nvSpPr>
            <p:cNvPr id="13" name="TextBox 13"/>
            <p:cNvSpPr txBox="1"/>
            <p:nvPr/>
          </p:nvSpPr>
          <p:spPr>
            <a:xfrm>
              <a:off x="0" y="-66675"/>
              <a:ext cx="6416886" cy="745332"/>
            </a:xfrm>
            <a:prstGeom prst="rect">
              <a:avLst/>
            </a:prstGeom>
          </p:spPr>
          <p:txBody>
            <a:bodyPr lIns="0" tIns="0" rIns="0" bIns="0" rtlCol="0" anchor="t">
              <a:spAutoFit/>
            </a:bodyPr>
            <a:lstStyle/>
            <a:p>
              <a:pPr marL="0" marR="0" lvl="0" indent="0" algn="l" defTabSz="914400" rtl="0" eaLnBrk="1" fontAlgn="auto" latinLnBrk="0" hangingPunct="1">
                <a:lnSpc>
                  <a:spcPts val="3080"/>
                </a:lnSpc>
                <a:spcBef>
                  <a:spcPts val="0"/>
                </a:spcBef>
                <a:spcAft>
                  <a:spcPts val="0"/>
                </a:spcAft>
                <a:buClrTx/>
                <a:buSzTx/>
                <a:buFontTx/>
                <a:buNone/>
                <a:tabLst/>
                <a:defRPr/>
              </a:pPr>
              <a:endParaRPr kumimoji="0" lang="en-US" sz="2200" b="0" i="0" u="none" strike="noStrike" kern="1200" cap="none" spc="242" normalizeH="0" baseline="0" noProof="0">
                <a:ln>
                  <a:noFill/>
                </a:ln>
                <a:solidFill>
                  <a:prstClr val="black"/>
                </a:solidFill>
                <a:effectLst/>
                <a:uLnTx/>
                <a:uFillTx/>
                <a:latin typeface="Montserrat Classic"/>
                <a:ea typeface="+mn-ea"/>
                <a:cs typeface="+mn-cs"/>
              </a:endParaRPr>
            </a:p>
          </p:txBody>
        </p:sp>
        <p:sp>
          <p:nvSpPr>
            <p:cNvPr id="14" name="TextBox 14"/>
            <p:cNvSpPr txBox="1"/>
            <p:nvPr/>
          </p:nvSpPr>
          <p:spPr>
            <a:xfrm>
              <a:off x="0" y="1900268"/>
              <a:ext cx="6416886" cy="586444"/>
            </a:xfrm>
            <a:prstGeom prst="rect">
              <a:avLst/>
            </a:prstGeom>
          </p:spPr>
          <p:txBody>
            <a:bodyPr lIns="0" tIns="0" rIns="0" bIns="0" rtlCol="0" anchor="t">
              <a:spAutoFit/>
            </a:bodyPr>
            <a:lstStyle/>
            <a:p>
              <a:pPr marL="0" marR="0" lvl="0" indent="0" algn="l" defTabSz="914400" rtl="0" eaLnBrk="1" fontAlgn="auto" latinLnBrk="0" hangingPunct="1">
                <a:lnSpc>
                  <a:spcPts val="2499"/>
                </a:lnSpc>
                <a:spcBef>
                  <a:spcPts val="0"/>
                </a:spcBef>
                <a:spcAft>
                  <a:spcPts val="0"/>
                </a:spcAft>
                <a:buClrTx/>
                <a:buSzTx/>
                <a:buFontTx/>
                <a:buNone/>
                <a:tabLst/>
                <a:defRPr/>
              </a:pPr>
              <a:endParaRPr kumimoji="0" lang="en-US" sz="1666" b="0" i="0" u="none" strike="noStrike" kern="1200" cap="none" spc="16" normalizeH="0" baseline="0" noProof="0">
                <a:ln>
                  <a:noFill/>
                </a:ln>
                <a:solidFill>
                  <a:prstClr val="black"/>
                </a:solidFill>
                <a:effectLst/>
                <a:uLnTx/>
                <a:uFillTx/>
                <a:latin typeface="Montserrat Light"/>
                <a:ea typeface="+mn-ea"/>
                <a:cs typeface="+mn-cs"/>
              </a:endParaRPr>
            </a:p>
          </p:txBody>
        </p:sp>
      </p:grpSp>
      <p:sp>
        <p:nvSpPr>
          <p:cNvPr id="17" name="TextBox 17"/>
          <p:cNvSpPr txBox="1"/>
          <p:nvPr/>
        </p:nvSpPr>
        <p:spPr>
          <a:xfrm>
            <a:off x="4699844" y="4173516"/>
            <a:ext cx="3208443" cy="2216889"/>
          </a:xfrm>
          <a:prstGeom prst="rect">
            <a:avLst/>
          </a:prstGeom>
        </p:spPr>
        <p:txBody>
          <a:bodyPr lIns="0" tIns="0" rIns="0" bIns="0" rtlCol="0" anchor="t">
            <a:spAutoFit/>
          </a:bodyPr>
          <a:lstStyle/>
          <a:p>
            <a:pPr marL="0" marR="0" lvl="0" indent="0" algn="r" defTabSz="914400" rtl="0" eaLnBrk="1" fontAlgn="auto" latinLnBrk="0" hangingPunct="1">
              <a:lnSpc>
                <a:spcPts val="2500"/>
              </a:lnSpc>
              <a:spcBef>
                <a:spcPts val="0"/>
              </a:spcBef>
              <a:spcAft>
                <a:spcPts val="0"/>
              </a:spcAft>
              <a:buClrTx/>
              <a:buSzTx/>
              <a:buFontTx/>
              <a:buNone/>
              <a:tabLst/>
              <a:defRPr/>
            </a:pPr>
            <a:r>
              <a:rPr kumimoji="0" lang="en-US" sz="1667" b="1" i="0" u="none" strike="noStrike" kern="1200" cap="none" spc="17" normalizeH="0" baseline="0" noProof="0">
                <a:ln>
                  <a:noFill/>
                </a:ln>
                <a:solidFill>
                  <a:prstClr val="black"/>
                </a:solidFill>
                <a:effectLst/>
                <a:uLnTx/>
                <a:uFillTx/>
                <a:latin typeface="Montserrat Light"/>
                <a:ea typeface="+mn-ea"/>
                <a:cs typeface="+mn-cs"/>
              </a:rPr>
              <a:t>Long term impacts</a:t>
            </a:r>
            <a:r>
              <a:rPr kumimoji="0" lang="en-US" sz="1667" b="0" i="0" u="none" strike="noStrike" kern="1200" cap="none" spc="17" normalizeH="0" baseline="0" noProof="0">
                <a:ln>
                  <a:noFill/>
                </a:ln>
                <a:solidFill>
                  <a:prstClr val="black"/>
                </a:solidFill>
                <a:effectLst/>
                <a:uLnTx/>
                <a:uFillTx/>
                <a:latin typeface="Montserrat Light"/>
                <a:ea typeface="+mn-ea"/>
                <a:cs typeface="+mn-cs"/>
              </a:rPr>
              <a:t>: married before the age of 18 had </a:t>
            </a:r>
            <a:r>
              <a:rPr kumimoji="0" lang="en-US" sz="1667" b="1" i="0" u="none" strike="noStrike" kern="1200" cap="none" spc="17" normalizeH="0" baseline="0" noProof="0">
                <a:ln>
                  <a:noFill/>
                </a:ln>
                <a:solidFill>
                  <a:prstClr val="black"/>
                </a:solidFill>
                <a:effectLst/>
                <a:uLnTx/>
                <a:uFillTx/>
                <a:latin typeface="Montserrat Light"/>
                <a:ea typeface="+mn-ea"/>
                <a:cs typeface="+mn-cs"/>
              </a:rPr>
              <a:t>overall lifetime rates of psychiatric disorders that were higher </a:t>
            </a:r>
            <a:r>
              <a:rPr kumimoji="0" lang="en-US" sz="1667" b="0" i="0" u="none" strike="noStrike" kern="1200" cap="none" spc="17" normalizeH="0" baseline="0" noProof="0">
                <a:ln>
                  <a:noFill/>
                </a:ln>
                <a:solidFill>
                  <a:prstClr val="black"/>
                </a:solidFill>
                <a:effectLst/>
                <a:uLnTx/>
                <a:uFillTx/>
                <a:latin typeface="Montserrat Light"/>
                <a:ea typeface="+mn-ea"/>
                <a:cs typeface="+mn-cs"/>
              </a:rPr>
              <a:t>than those married after 18 (Le </a:t>
            </a:r>
            <a:r>
              <a:rPr kumimoji="0" lang="en-US" sz="1667" b="0" i="0" u="none" strike="noStrike" kern="1200" cap="none" spc="17" normalizeH="0" baseline="0" noProof="0" err="1">
                <a:ln>
                  <a:noFill/>
                </a:ln>
                <a:solidFill>
                  <a:prstClr val="black"/>
                </a:solidFill>
                <a:effectLst/>
                <a:uLnTx/>
                <a:uFillTx/>
                <a:latin typeface="Montserrat Light"/>
                <a:ea typeface="+mn-ea"/>
                <a:cs typeface="+mn-cs"/>
              </a:rPr>
              <a:t>Stratt</a:t>
            </a:r>
            <a:r>
              <a:rPr kumimoji="0" lang="en-US" sz="1667" b="0" i="0" u="none" strike="noStrike" kern="1200" cap="none" spc="17" normalizeH="0" baseline="0" noProof="0">
                <a:ln>
                  <a:noFill/>
                </a:ln>
                <a:solidFill>
                  <a:prstClr val="black"/>
                </a:solidFill>
                <a:effectLst/>
                <a:uLnTx/>
                <a:uFillTx/>
                <a:latin typeface="Montserrat Light"/>
                <a:ea typeface="+mn-ea"/>
                <a:cs typeface="+mn-cs"/>
              </a:rPr>
              <a:t> et al., 2011)</a:t>
            </a:r>
          </a:p>
        </p:txBody>
      </p:sp>
      <p:sp>
        <p:nvSpPr>
          <p:cNvPr id="19" name="TextBox 18">
            <a:extLst>
              <a:ext uri="{FF2B5EF4-FFF2-40B4-BE49-F238E27FC236}">
                <a16:creationId xmlns:a16="http://schemas.microsoft.com/office/drawing/2014/main" id="{4D9EF3A4-76E5-864C-9218-3E673E89C95B}"/>
              </a:ext>
            </a:extLst>
          </p:cNvPr>
          <p:cNvSpPr txBox="1"/>
          <p:nvPr/>
        </p:nvSpPr>
        <p:spPr>
          <a:xfrm>
            <a:off x="3931921" y="45720"/>
            <a:ext cx="1847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BD0929F-EBFB-70CC-33B2-63E51841737A}"/>
              </a:ext>
            </a:extLst>
          </p:cNvPr>
          <p:cNvSpPr txBox="1"/>
          <p:nvPr/>
        </p:nvSpPr>
        <p:spPr>
          <a:xfrm>
            <a:off x="10309033" y="6481453"/>
            <a:ext cx="23493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©COLORS OF CONNECTION</a:t>
            </a:r>
          </a:p>
        </p:txBody>
      </p:sp>
      <p:sp>
        <p:nvSpPr>
          <p:cNvPr id="25" name="TextBox 24">
            <a:extLst>
              <a:ext uri="{FF2B5EF4-FFF2-40B4-BE49-F238E27FC236}">
                <a16:creationId xmlns:a16="http://schemas.microsoft.com/office/drawing/2014/main" id="{AAE71B93-3627-2A8D-F55E-3B90DF9BCD21}"/>
              </a:ext>
            </a:extLst>
          </p:cNvPr>
          <p:cNvSpPr txBox="1"/>
          <p:nvPr/>
        </p:nvSpPr>
        <p:spPr>
          <a:xfrm>
            <a:off x="4151746" y="1669173"/>
            <a:ext cx="3811726" cy="1672253"/>
          </a:xfrm>
          <a:prstGeom prst="rect">
            <a:avLst/>
          </a:prstGeom>
          <a:noFill/>
        </p:spPr>
        <p:txBody>
          <a:bodyPr wrap="square" rtlCol="0">
            <a:spAutoFit/>
          </a:bodyPr>
          <a:lstStyle/>
          <a:p>
            <a:pPr marL="0" marR="0" lvl="0" indent="0" algn="r" defTabSz="914400" rtl="0" eaLnBrk="1" fontAlgn="auto" latinLnBrk="0" hangingPunct="1">
              <a:lnSpc>
                <a:spcPts val="2500"/>
              </a:lnSpc>
              <a:spcBef>
                <a:spcPts val="0"/>
              </a:spcBef>
              <a:spcAft>
                <a:spcPts val="0"/>
              </a:spcAft>
              <a:buClrTx/>
              <a:buSzTx/>
              <a:buFontTx/>
              <a:buNone/>
              <a:tabLst/>
              <a:defRPr/>
            </a:pPr>
            <a:r>
              <a:rPr kumimoji="0" lang="en-US" sz="1800" b="1" i="0" u="none" strike="noStrike" kern="1200" cap="none" spc="17" normalizeH="0" baseline="0" noProof="0">
                <a:ln>
                  <a:noFill/>
                </a:ln>
                <a:solidFill>
                  <a:prstClr val="black"/>
                </a:solidFill>
                <a:effectLst/>
                <a:uLnTx/>
                <a:uFillTx/>
                <a:latin typeface="Montserrat Light"/>
                <a:ea typeface="+mn-ea"/>
                <a:cs typeface="+mn-cs"/>
              </a:rPr>
              <a:t>Intergenerational impacts</a:t>
            </a:r>
            <a:r>
              <a:rPr kumimoji="0" lang="en-US" sz="1800" b="0" i="0" u="none" strike="noStrike" kern="1200" cap="none" spc="17" normalizeH="0" baseline="0" noProof="0">
                <a:ln>
                  <a:noFill/>
                </a:ln>
                <a:solidFill>
                  <a:prstClr val="black"/>
                </a:solidFill>
                <a:effectLst/>
                <a:uLnTx/>
                <a:uFillTx/>
                <a:latin typeface="Montserrat Light"/>
                <a:ea typeface="+mn-ea"/>
                <a:cs typeface="+mn-cs"/>
              </a:rPr>
              <a:t>: Impacts on parenting and child development among young mothers in early marriages or unions </a:t>
            </a:r>
            <a:endParaRPr kumimoji="0" lang="en-GB" sz="1800" b="0" i="0" u="none" strike="noStrike" kern="1200" cap="none" spc="17" normalizeH="0" baseline="0" noProof="0">
              <a:ln>
                <a:noFill/>
              </a:ln>
              <a:solidFill>
                <a:prstClr val="black"/>
              </a:solidFill>
              <a:effectLst/>
              <a:uLnTx/>
              <a:uFillTx/>
              <a:latin typeface="Montserrat Light"/>
              <a:ea typeface="+mn-ea"/>
              <a:cs typeface="+mn-cs"/>
            </a:endParaRPr>
          </a:p>
        </p:txBody>
      </p:sp>
      <p:sp>
        <p:nvSpPr>
          <p:cNvPr id="9" name="TextBox 17">
            <a:extLst>
              <a:ext uri="{FF2B5EF4-FFF2-40B4-BE49-F238E27FC236}">
                <a16:creationId xmlns:a16="http://schemas.microsoft.com/office/drawing/2014/main" id="{6033839D-65A1-9A87-C071-00570C5855EF}"/>
              </a:ext>
            </a:extLst>
          </p:cNvPr>
          <p:cNvSpPr txBox="1"/>
          <p:nvPr/>
        </p:nvSpPr>
        <p:spPr>
          <a:xfrm>
            <a:off x="195589" y="4479961"/>
            <a:ext cx="3014981" cy="1896288"/>
          </a:xfrm>
          <a:prstGeom prst="rect">
            <a:avLst/>
          </a:prstGeom>
        </p:spPr>
        <p:txBody>
          <a:bodyPr wrap="square" lIns="0" tIns="0" rIns="0" bIns="0" rtlCol="0" anchor="t">
            <a:spAutoFit/>
          </a:bodyPr>
          <a:lstStyle/>
          <a:p>
            <a:pPr marL="0" marR="0" lvl="0" indent="0" algn="r" defTabSz="914400" rtl="0" eaLnBrk="1" fontAlgn="auto" latinLnBrk="0" hangingPunct="1">
              <a:lnSpc>
                <a:spcPts val="2500"/>
              </a:lnSpc>
              <a:spcBef>
                <a:spcPts val="0"/>
              </a:spcBef>
              <a:spcAft>
                <a:spcPts val="0"/>
              </a:spcAft>
              <a:buClrTx/>
              <a:buSzTx/>
              <a:buFontTx/>
              <a:buNone/>
              <a:tabLst/>
              <a:defRPr/>
            </a:pPr>
            <a:r>
              <a:rPr kumimoji="0" lang="en-US" sz="1667" b="1" i="0" u="none" strike="noStrike" kern="1200" cap="none" spc="17" normalizeH="0" baseline="0" noProof="0">
                <a:ln>
                  <a:noFill/>
                </a:ln>
                <a:solidFill>
                  <a:prstClr val="black"/>
                </a:solidFill>
                <a:effectLst/>
                <a:uLnTx/>
                <a:uFillTx/>
                <a:latin typeface="Montserrat Light"/>
                <a:ea typeface="+mn-ea"/>
                <a:cs typeface="+mn-cs"/>
              </a:rPr>
              <a:t>People with severe mental illness or learning disabilities </a:t>
            </a:r>
            <a:r>
              <a:rPr kumimoji="0" lang="en-US" sz="1667" b="0" i="0" u="none" strike="noStrike" kern="1200" cap="none" spc="17" normalizeH="0" baseline="0" noProof="0">
                <a:ln>
                  <a:noFill/>
                </a:ln>
                <a:solidFill>
                  <a:prstClr val="black"/>
                </a:solidFill>
                <a:effectLst/>
                <a:uLnTx/>
                <a:uFillTx/>
                <a:latin typeface="Montserrat Light"/>
                <a:ea typeface="+mn-ea"/>
                <a:cs typeface="+mn-cs"/>
              </a:rPr>
              <a:t>are at risk of forced unions – documented in HIC (Rauf et al., 2018)</a:t>
            </a:r>
          </a:p>
        </p:txBody>
      </p:sp>
    </p:spTree>
    <p:extLst>
      <p:ext uri="{BB962C8B-B14F-4D97-AF65-F5344CB8AC3E}">
        <p14:creationId xmlns:p14="http://schemas.microsoft.com/office/powerpoint/2010/main" val="2185235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E197407-F678-9E4B-BDAA-657364AD472D}"/>
              </a:ext>
            </a:extLst>
          </p:cNvPr>
          <p:cNvPicPr>
            <a:picLocks noChangeAspect="1"/>
          </p:cNvPicPr>
          <p:nvPr/>
        </p:nvPicPr>
        <p:blipFill>
          <a:blip r:embed="rId3"/>
          <a:srcRect/>
          <a:stretch/>
        </p:blipFill>
        <p:spPr>
          <a:xfrm>
            <a:off x="8192964" y="12700"/>
            <a:ext cx="3937091" cy="6836386"/>
          </a:xfrm>
          <a:prstGeom prst="rect">
            <a:avLst/>
          </a:prstGeom>
        </p:spPr>
      </p:pic>
      <p:sp>
        <p:nvSpPr>
          <p:cNvPr id="2" name="AutoShape 2"/>
          <p:cNvSpPr/>
          <p:nvPr/>
        </p:nvSpPr>
        <p:spPr>
          <a:xfrm>
            <a:off x="8696936" y="0"/>
            <a:ext cx="3324875" cy="6935277"/>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oup 4"/>
          <p:cNvGrpSpPr/>
          <p:nvPr/>
        </p:nvGrpSpPr>
        <p:grpSpPr>
          <a:xfrm>
            <a:off x="337149" y="727367"/>
            <a:ext cx="7439686" cy="2879185"/>
            <a:chOff x="-28396" y="-849006"/>
            <a:chExt cx="14879372" cy="5758361"/>
          </a:xfrm>
        </p:grpSpPr>
        <p:sp>
          <p:nvSpPr>
            <p:cNvPr id="5" name="TextBox 5"/>
            <p:cNvSpPr txBox="1"/>
            <p:nvPr/>
          </p:nvSpPr>
          <p:spPr>
            <a:xfrm>
              <a:off x="-28396" y="-849006"/>
              <a:ext cx="14879372" cy="735715"/>
            </a:xfrm>
            <a:prstGeom prst="rect">
              <a:avLst/>
            </a:prstGeom>
          </p:spPr>
          <p:txBody>
            <a:bodyPr wrap="square" lIns="0" tIns="0" rIns="0" bIns="0" rtlCol="0" anchor="t">
              <a:spAutoFit/>
            </a:bodyPr>
            <a:lstStyle/>
            <a:p>
              <a:pPr marL="0" marR="0" lvl="0" indent="0" algn="l" defTabSz="914400" rtl="0" eaLnBrk="1" fontAlgn="auto" latinLnBrk="0" hangingPunct="1">
                <a:lnSpc>
                  <a:spcPts val="3080"/>
                </a:lnSpc>
                <a:spcBef>
                  <a:spcPts val="0"/>
                </a:spcBef>
                <a:spcAft>
                  <a:spcPts val="0"/>
                </a:spcAft>
                <a:buClrTx/>
                <a:buSzTx/>
                <a:buFontTx/>
                <a:buNone/>
                <a:tabLst/>
                <a:defRPr/>
              </a:pPr>
              <a:r>
                <a:rPr kumimoji="0" lang="en-US" sz="2200" b="0" i="0" u="none" strike="noStrike" kern="1200" cap="none" spc="242" normalizeH="0" baseline="0" noProof="0">
                  <a:ln>
                    <a:noFill/>
                  </a:ln>
                  <a:solidFill>
                    <a:prstClr val="black"/>
                  </a:solidFill>
                  <a:effectLst/>
                  <a:uLnTx/>
                  <a:uFillTx/>
                  <a:latin typeface="Montserrat" pitchFamily="2" charset="77"/>
                  <a:ea typeface="+mn-ea"/>
                  <a:cs typeface="+mn-cs"/>
                </a:rPr>
                <a:t>THE INTERVENTION LANDSCAPE</a:t>
              </a:r>
            </a:p>
          </p:txBody>
        </p:sp>
        <p:sp>
          <p:nvSpPr>
            <p:cNvPr id="6" name="TextBox 6"/>
            <p:cNvSpPr txBox="1"/>
            <p:nvPr/>
          </p:nvSpPr>
          <p:spPr>
            <a:xfrm>
              <a:off x="579198" y="1108321"/>
              <a:ext cx="7175168" cy="3801034"/>
            </a:xfrm>
            <a:prstGeom prst="rect">
              <a:avLst/>
            </a:prstGeom>
          </p:spPr>
          <p:txBody>
            <a:bodyPr wrap="square" lIns="0" tIns="0" rIns="0" bIns="0" rtlCol="0" anchor="t">
              <a:spAutoFit/>
            </a:bodyPr>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GB" sz="1800" b="0" i="0" u="none" strike="noStrike" kern="1200" cap="none" spc="17" normalizeH="0" baseline="0" noProof="0">
                  <a:ln>
                    <a:noFill/>
                  </a:ln>
                  <a:solidFill>
                    <a:prstClr val="black"/>
                  </a:solidFill>
                  <a:effectLst/>
                  <a:uLnTx/>
                  <a:uFillTx/>
                  <a:latin typeface="Montserrat Light"/>
                  <a:ea typeface="+mn-ea"/>
                  <a:cs typeface="+mn-cs"/>
                </a:rPr>
                <a:t>Health-focused interventions predominate the evidence base</a:t>
              </a:r>
            </a:p>
            <a:p>
              <a:pPr marL="0" marR="0" lvl="0" indent="0" algn="l" defTabSz="914400" rtl="0" eaLnBrk="1" fontAlgn="auto" latinLnBrk="0" hangingPunct="1">
                <a:lnSpc>
                  <a:spcPts val="2500"/>
                </a:lnSpc>
                <a:spcBef>
                  <a:spcPts val="0"/>
                </a:spcBef>
                <a:spcAft>
                  <a:spcPts val="0"/>
                </a:spcAft>
                <a:buClrTx/>
                <a:buSzTx/>
                <a:buFontTx/>
                <a:buNone/>
                <a:tabLst/>
                <a:defRPr/>
              </a:pPr>
              <a:r>
                <a:rPr kumimoji="0" lang="en-GB" sz="1800" b="1" i="0" u="none" strike="noStrike" kern="1200" cap="none" spc="17" normalizeH="0" baseline="0" noProof="0">
                  <a:ln>
                    <a:noFill/>
                  </a:ln>
                  <a:solidFill>
                    <a:prstClr val="black"/>
                  </a:solidFill>
                  <a:effectLst/>
                  <a:uLnTx/>
                  <a:uFillTx/>
                  <a:latin typeface="Montserrat Light"/>
                  <a:ea typeface="+mn-ea"/>
                  <a:cs typeface="+mn-cs"/>
                </a:rPr>
                <a:t>Less attention to nutrition and mental health outcomes (</a:t>
              </a:r>
              <a:r>
                <a:rPr kumimoji="0" lang="en-GB" sz="1800" b="1" i="0" u="none" strike="noStrike" kern="1200" cap="none" spc="17" normalizeH="0" baseline="0" noProof="0" err="1">
                  <a:ln>
                    <a:noFill/>
                  </a:ln>
                  <a:solidFill>
                    <a:prstClr val="black"/>
                  </a:solidFill>
                  <a:effectLst/>
                  <a:uLnTx/>
                  <a:uFillTx/>
                  <a:latin typeface="Montserrat Light"/>
                  <a:ea typeface="+mn-ea"/>
                  <a:cs typeface="+mn-cs"/>
                </a:rPr>
                <a:t>Elnakib</a:t>
              </a:r>
              <a:r>
                <a:rPr kumimoji="0" lang="en-GB" sz="1800" b="1" i="0" u="none" strike="noStrike" kern="1200" cap="none" spc="17" normalizeH="0" baseline="0" noProof="0">
                  <a:ln>
                    <a:noFill/>
                  </a:ln>
                  <a:solidFill>
                    <a:prstClr val="black"/>
                  </a:solidFill>
                  <a:effectLst/>
                  <a:uLnTx/>
                  <a:uFillTx/>
                  <a:latin typeface="Montserrat Light"/>
                  <a:ea typeface="+mn-ea"/>
                  <a:cs typeface="+mn-cs"/>
                </a:rPr>
                <a:t> et al., 2022)</a:t>
              </a:r>
            </a:p>
          </p:txBody>
        </p:sp>
      </p:grpSp>
      <p:sp>
        <p:nvSpPr>
          <p:cNvPr id="7" name="AutoShape 7"/>
          <p:cNvSpPr/>
          <p:nvPr/>
        </p:nvSpPr>
        <p:spPr>
          <a:xfrm>
            <a:off x="685801" y="3422650"/>
            <a:ext cx="7439687" cy="12700"/>
          </a:xfrm>
          <a:prstGeom prst="rect">
            <a:avLst/>
          </a:prstGeom>
          <a:solidFill>
            <a:srgbClr val="FFFFFF">
              <a:alpha val="29803"/>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AutoShape 8"/>
          <p:cNvSpPr/>
          <p:nvPr/>
        </p:nvSpPr>
        <p:spPr>
          <a:xfrm>
            <a:off x="4402467" y="685800"/>
            <a:ext cx="12700" cy="5486400"/>
          </a:xfrm>
          <a:prstGeom prst="rect">
            <a:avLst/>
          </a:prstGeom>
          <a:solidFill>
            <a:srgbClr val="FFFFFF">
              <a:alpha val="29803"/>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1"/>
          <p:cNvSpPr txBox="1"/>
          <p:nvPr/>
        </p:nvSpPr>
        <p:spPr>
          <a:xfrm>
            <a:off x="4352559" y="1264525"/>
            <a:ext cx="3424276" cy="613886"/>
          </a:xfrm>
          <a:prstGeom prst="rect">
            <a:avLst/>
          </a:prstGeom>
        </p:spPr>
        <p:txBody>
          <a:bodyPr lIns="0" tIns="0" rIns="0" bIns="0" rtlCol="0" anchor="t">
            <a:spAutoFit/>
          </a:bodyPr>
          <a:lstStyle/>
          <a:p>
            <a:pPr marL="0" marR="0" lvl="0" indent="0" algn="r" defTabSz="914400" rtl="0" eaLnBrk="1" fontAlgn="auto" latinLnBrk="0" hangingPunct="1">
              <a:lnSpc>
                <a:spcPts val="2500"/>
              </a:lnSpc>
              <a:spcBef>
                <a:spcPts val="0"/>
              </a:spcBef>
              <a:spcAft>
                <a:spcPts val="0"/>
              </a:spcAft>
              <a:buClrTx/>
              <a:buSzTx/>
              <a:buFontTx/>
              <a:buNone/>
              <a:tabLst/>
              <a:defRPr/>
            </a:pPr>
            <a:endParaRPr kumimoji="0" lang="en-US" sz="1800" b="0" i="0" u="none" strike="noStrike" kern="1200" cap="none" spc="17" normalizeH="0" baseline="0" noProof="0">
              <a:ln>
                <a:noFill/>
              </a:ln>
              <a:solidFill>
                <a:prstClr val="black"/>
              </a:solidFill>
              <a:effectLst/>
              <a:uLnTx/>
              <a:uFillTx/>
              <a:latin typeface="Montserrat Light"/>
              <a:ea typeface="+mn-ea"/>
              <a:cs typeface="+mn-cs"/>
            </a:endParaRPr>
          </a:p>
          <a:p>
            <a:pPr marL="0" marR="0" lvl="0" indent="0" algn="r" defTabSz="914400" rtl="0" eaLnBrk="1" fontAlgn="auto" latinLnBrk="0" hangingPunct="1">
              <a:lnSpc>
                <a:spcPts val="2500"/>
              </a:lnSpc>
              <a:spcBef>
                <a:spcPts val="0"/>
              </a:spcBef>
              <a:spcAft>
                <a:spcPts val="0"/>
              </a:spcAft>
              <a:buClrTx/>
              <a:buSzTx/>
              <a:buFontTx/>
              <a:buNone/>
              <a:tabLst/>
              <a:defRPr/>
            </a:pPr>
            <a:r>
              <a:rPr kumimoji="0" lang="en-US" sz="1667" b="0" i="0" u="none" strike="noStrike" kern="1200" cap="none" spc="17" normalizeH="0" baseline="0" noProof="0">
                <a:ln>
                  <a:noFill/>
                </a:ln>
                <a:solidFill>
                  <a:prstClr val="black"/>
                </a:solidFill>
                <a:effectLst/>
                <a:uLnTx/>
                <a:uFillTx/>
                <a:latin typeface="Montserrat Light"/>
                <a:ea typeface="+mn-ea"/>
                <a:cs typeface="+mn-cs"/>
              </a:rPr>
              <a:t>     </a:t>
            </a:r>
          </a:p>
        </p:txBody>
      </p:sp>
      <p:grpSp>
        <p:nvGrpSpPr>
          <p:cNvPr id="12" name="Group 12"/>
          <p:cNvGrpSpPr/>
          <p:nvPr/>
        </p:nvGrpSpPr>
        <p:grpSpPr>
          <a:xfrm>
            <a:off x="482401" y="3936282"/>
            <a:ext cx="3208443" cy="1276694"/>
            <a:chOff x="0" y="-66675"/>
            <a:chExt cx="6416886" cy="2553387"/>
          </a:xfrm>
        </p:grpSpPr>
        <p:sp>
          <p:nvSpPr>
            <p:cNvPr id="13" name="TextBox 13"/>
            <p:cNvSpPr txBox="1"/>
            <p:nvPr/>
          </p:nvSpPr>
          <p:spPr>
            <a:xfrm>
              <a:off x="0" y="-66675"/>
              <a:ext cx="6416886" cy="745332"/>
            </a:xfrm>
            <a:prstGeom prst="rect">
              <a:avLst/>
            </a:prstGeom>
          </p:spPr>
          <p:txBody>
            <a:bodyPr lIns="0" tIns="0" rIns="0" bIns="0" rtlCol="0" anchor="t">
              <a:spAutoFit/>
            </a:bodyPr>
            <a:lstStyle/>
            <a:p>
              <a:pPr marL="0" marR="0" lvl="0" indent="0" algn="l" defTabSz="914400" rtl="0" eaLnBrk="1" fontAlgn="auto" latinLnBrk="0" hangingPunct="1">
                <a:lnSpc>
                  <a:spcPts val="3080"/>
                </a:lnSpc>
                <a:spcBef>
                  <a:spcPts val="0"/>
                </a:spcBef>
                <a:spcAft>
                  <a:spcPts val="0"/>
                </a:spcAft>
                <a:buClrTx/>
                <a:buSzTx/>
                <a:buFontTx/>
                <a:buNone/>
                <a:tabLst/>
                <a:defRPr/>
              </a:pPr>
              <a:endParaRPr kumimoji="0" lang="en-US" sz="2200" b="0" i="0" u="none" strike="noStrike" kern="1200" cap="none" spc="242" normalizeH="0" baseline="0" noProof="0">
                <a:ln>
                  <a:noFill/>
                </a:ln>
                <a:solidFill>
                  <a:prstClr val="black"/>
                </a:solidFill>
                <a:effectLst/>
                <a:uLnTx/>
                <a:uFillTx/>
                <a:latin typeface="Montserrat Classic"/>
                <a:ea typeface="+mn-ea"/>
                <a:cs typeface="+mn-cs"/>
              </a:endParaRPr>
            </a:p>
          </p:txBody>
        </p:sp>
        <p:sp>
          <p:nvSpPr>
            <p:cNvPr id="14" name="TextBox 14"/>
            <p:cNvSpPr txBox="1"/>
            <p:nvPr/>
          </p:nvSpPr>
          <p:spPr>
            <a:xfrm>
              <a:off x="0" y="1900268"/>
              <a:ext cx="6416886" cy="586444"/>
            </a:xfrm>
            <a:prstGeom prst="rect">
              <a:avLst/>
            </a:prstGeom>
          </p:spPr>
          <p:txBody>
            <a:bodyPr lIns="0" tIns="0" rIns="0" bIns="0" rtlCol="0" anchor="t">
              <a:spAutoFit/>
            </a:bodyPr>
            <a:lstStyle/>
            <a:p>
              <a:pPr marL="0" marR="0" lvl="0" indent="0" algn="l" defTabSz="914400" rtl="0" eaLnBrk="1" fontAlgn="auto" latinLnBrk="0" hangingPunct="1">
                <a:lnSpc>
                  <a:spcPts val="2499"/>
                </a:lnSpc>
                <a:spcBef>
                  <a:spcPts val="0"/>
                </a:spcBef>
                <a:spcAft>
                  <a:spcPts val="0"/>
                </a:spcAft>
                <a:buClrTx/>
                <a:buSzTx/>
                <a:buFontTx/>
                <a:buNone/>
                <a:tabLst/>
                <a:defRPr/>
              </a:pPr>
              <a:endParaRPr kumimoji="0" lang="en-US" sz="1666" b="0" i="0" u="none" strike="noStrike" kern="1200" cap="none" spc="16" normalizeH="0" baseline="0" noProof="0">
                <a:ln>
                  <a:noFill/>
                </a:ln>
                <a:solidFill>
                  <a:prstClr val="black"/>
                </a:solidFill>
                <a:effectLst/>
                <a:uLnTx/>
                <a:uFillTx/>
                <a:latin typeface="Montserrat Light"/>
                <a:ea typeface="+mn-ea"/>
                <a:cs typeface="+mn-cs"/>
              </a:endParaRPr>
            </a:p>
          </p:txBody>
        </p:sp>
      </p:grpSp>
      <p:sp>
        <p:nvSpPr>
          <p:cNvPr id="17" name="TextBox 17"/>
          <p:cNvSpPr txBox="1"/>
          <p:nvPr/>
        </p:nvSpPr>
        <p:spPr>
          <a:xfrm>
            <a:off x="4479080" y="1571468"/>
            <a:ext cx="3505820" cy="2221121"/>
          </a:xfrm>
          <a:prstGeom prst="rect">
            <a:avLst/>
          </a:prstGeom>
        </p:spPr>
        <p:txBody>
          <a:bodyPr wrap="square" lIns="0" tIns="0" rIns="0" bIns="0" rtlCol="0" anchor="t">
            <a:spAutoFit/>
          </a:bodyPr>
          <a:lstStyle/>
          <a:p>
            <a:pPr marL="0" marR="0" lvl="0" indent="0" algn="r" defTabSz="914400" rtl="0" eaLnBrk="1" fontAlgn="auto" latinLnBrk="0" hangingPunct="1">
              <a:lnSpc>
                <a:spcPts val="2500"/>
              </a:lnSpc>
              <a:spcBef>
                <a:spcPts val="0"/>
              </a:spcBef>
              <a:spcAft>
                <a:spcPts val="0"/>
              </a:spcAft>
              <a:buClrTx/>
              <a:buSzTx/>
              <a:buFontTx/>
              <a:buNone/>
              <a:tabLst/>
              <a:defRPr/>
            </a:pPr>
            <a:r>
              <a:rPr kumimoji="0" lang="en-GB" sz="1800" b="0" i="0" u="none" strike="noStrike" kern="1200" cap="none" spc="17" normalizeH="0" baseline="0" noProof="0">
                <a:ln>
                  <a:noFill/>
                </a:ln>
                <a:solidFill>
                  <a:prstClr val="black"/>
                </a:solidFill>
                <a:effectLst/>
                <a:uLnTx/>
                <a:uFillTx/>
                <a:latin typeface="Montserrat Light"/>
                <a:ea typeface="+mn-ea"/>
                <a:cs typeface="+mn-cs"/>
              </a:rPr>
              <a:t>In African Settings: most evidence has been produced on interventions related to health, empowerment, and laws and policies – </a:t>
            </a:r>
            <a:r>
              <a:rPr kumimoji="0" lang="en-GB" sz="1800" b="1" i="0" u="none" strike="noStrike" kern="1200" cap="none" spc="17" normalizeH="0" baseline="0" noProof="0">
                <a:ln>
                  <a:noFill/>
                </a:ln>
                <a:solidFill>
                  <a:prstClr val="black"/>
                </a:solidFill>
                <a:effectLst/>
                <a:uLnTx/>
                <a:uFillTx/>
                <a:latin typeface="Montserrat Light"/>
                <a:ea typeface="+mn-ea"/>
                <a:cs typeface="+mn-cs"/>
              </a:rPr>
              <a:t>only a handful of mental health interventions (Green, 2023) </a:t>
            </a:r>
          </a:p>
        </p:txBody>
      </p:sp>
      <p:sp>
        <p:nvSpPr>
          <p:cNvPr id="19" name="TextBox 18">
            <a:extLst>
              <a:ext uri="{FF2B5EF4-FFF2-40B4-BE49-F238E27FC236}">
                <a16:creationId xmlns:a16="http://schemas.microsoft.com/office/drawing/2014/main" id="{4D9EF3A4-76E5-864C-9218-3E673E89C95B}"/>
              </a:ext>
            </a:extLst>
          </p:cNvPr>
          <p:cNvSpPr txBox="1"/>
          <p:nvPr/>
        </p:nvSpPr>
        <p:spPr>
          <a:xfrm>
            <a:off x="3931921" y="45720"/>
            <a:ext cx="1847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BD0929F-EBFB-70CC-33B2-63E51841737A}"/>
              </a:ext>
            </a:extLst>
          </p:cNvPr>
          <p:cNvSpPr txBox="1"/>
          <p:nvPr/>
        </p:nvSpPr>
        <p:spPr>
          <a:xfrm>
            <a:off x="10309033" y="6481453"/>
            <a:ext cx="23493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©COLORS OF CONNECTION</a:t>
            </a:r>
          </a:p>
        </p:txBody>
      </p:sp>
      <p:sp>
        <p:nvSpPr>
          <p:cNvPr id="25" name="TextBox 24">
            <a:extLst>
              <a:ext uri="{FF2B5EF4-FFF2-40B4-BE49-F238E27FC236}">
                <a16:creationId xmlns:a16="http://schemas.microsoft.com/office/drawing/2014/main" id="{AAE71B93-3627-2A8D-F55E-3B90DF9BCD21}"/>
              </a:ext>
            </a:extLst>
          </p:cNvPr>
          <p:cNvSpPr txBox="1"/>
          <p:nvPr/>
        </p:nvSpPr>
        <p:spPr>
          <a:xfrm>
            <a:off x="640946" y="4283554"/>
            <a:ext cx="3587584" cy="2313454"/>
          </a:xfrm>
          <a:prstGeom prst="rect">
            <a:avLst/>
          </a:prstGeom>
          <a:noFill/>
        </p:spPr>
        <p:txBody>
          <a:bodyPr wrap="square" rtlCol="0">
            <a:spAutoFit/>
          </a:bodyPr>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800" b="0" i="0" u="none" strike="noStrike" kern="1200" cap="none" spc="17" normalizeH="0" baseline="0" noProof="0">
                <a:ln>
                  <a:noFill/>
                </a:ln>
                <a:solidFill>
                  <a:prstClr val="black"/>
                </a:solidFill>
                <a:effectLst/>
                <a:uLnTx/>
                <a:uFillTx/>
                <a:latin typeface="Montserrat Light"/>
                <a:ea typeface="+mn-ea"/>
                <a:cs typeface="+mn-cs"/>
              </a:rPr>
              <a:t>Some evidence of: Interventions focusing on </a:t>
            </a:r>
            <a:r>
              <a:rPr kumimoji="0" lang="en-US" sz="1800" b="1" i="0" u="none" strike="noStrike" kern="1200" cap="none" spc="17" normalizeH="0" baseline="0" noProof="0">
                <a:ln>
                  <a:noFill/>
                </a:ln>
                <a:solidFill>
                  <a:prstClr val="black"/>
                </a:solidFill>
                <a:effectLst/>
                <a:uLnTx/>
                <a:uFillTx/>
                <a:latin typeface="Montserrat Light"/>
                <a:ea typeface="+mn-ea"/>
                <a:cs typeface="+mn-cs"/>
              </a:rPr>
              <a:t>psychosocial support, delivered by peers</a:t>
            </a:r>
            <a:r>
              <a:rPr kumimoji="0" lang="en-US" sz="1800" b="0" i="0" u="none" strike="noStrike" kern="1200" cap="none" spc="17" normalizeH="0" baseline="0" noProof="0">
                <a:ln>
                  <a:noFill/>
                </a:ln>
                <a:solidFill>
                  <a:prstClr val="black"/>
                </a:solidFill>
                <a:effectLst/>
                <a:uLnTx/>
                <a:uFillTx/>
                <a:latin typeface="Montserrat Light"/>
                <a:ea typeface="+mn-ea"/>
                <a:cs typeface="+mn-cs"/>
              </a:rPr>
              <a:t>, to married adolescents and adolescent mothers (Greene, 2023)  </a:t>
            </a:r>
            <a:endParaRPr kumimoji="0" lang="en-GB" sz="1800" b="0" i="0" u="none" strike="noStrike" kern="1200" cap="none" spc="17" normalizeH="0" baseline="0" noProof="0">
              <a:ln>
                <a:noFill/>
              </a:ln>
              <a:solidFill>
                <a:prstClr val="black"/>
              </a:solidFill>
              <a:effectLst/>
              <a:uLnTx/>
              <a:uFillTx/>
              <a:latin typeface="Montserrat Light"/>
              <a:ea typeface="+mn-ea"/>
              <a:cs typeface="+mn-cs"/>
            </a:endParaRPr>
          </a:p>
        </p:txBody>
      </p:sp>
      <p:sp>
        <p:nvSpPr>
          <p:cNvPr id="10" name="TextBox 17">
            <a:extLst>
              <a:ext uri="{FF2B5EF4-FFF2-40B4-BE49-F238E27FC236}">
                <a16:creationId xmlns:a16="http://schemas.microsoft.com/office/drawing/2014/main" id="{2FB1A654-BEB1-3840-9ED0-67B541133D0B}"/>
              </a:ext>
            </a:extLst>
          </p:cNvPr>
          <p:cNvSpPr txBox="1"/>
          <p:nvPr/>
        </p:nvSpPr>
        <p:spPr>
          <a:xfrm>
            <a:off x="4435157" y="4362008"/>
            <a:ext cx="3571169" cy="1579920"/>
          </a:xfrm>
          <a:prstGeom prst="rect">
            <a:avLst/>
          </a:prstGeom>
        </p:spPr>
        <p:txBody>
          <a:bodyPr wrap="square" lIns="0" tIns="0" rIns="0" bIns="0" rtlCol="0" anchor="t">
            <a:spAutoFit/>
          </a:bodyPr>
          <a:lstStyle/>
          <a:p>
            <a:pPr marL="0" marR="0" lvl="0" indent="0" algn="r" defTabSz="914400" rtl="0" eaLnBrk="1" fontAlgn="auto" latinLnBrk="0" hangingPunct="1">
              <a:lnSpc>
                <a:spcPts val="2500"/>
              </a:lnSpc>
              <a:spcBef>
                <a:spcPts val="0"/>
              </a:spcBef>
              <a:spcAft>
                <a:spcPts val="0"/>
              </a:spcAft>
              <a:buClrTx/>
              <a:buSzTx/>
              <a:buFontTx/>
              <a:buNone/>
              <a:tabLst/>
              <a:defRPr/>
            </a:pPr>
            <a:r>
              <a:rPr kumimoji="0" lang="en-GB" sz="1800" b="0" i="0" u="none" strike="noStrike" kern="1200" cap="none" spc="17" normalizeH="0" baseline="0" noProof="0">
                <a:ln>
                  <a:noFill/>
                </a:ln>
                <a:solidFill>
                  <a:prstClr val="black"/>
                </a:solidFill>
                <a:effectLst/>
                <a:uLnTx/>
                <a:uFillTx/>
                <a:latin typeface="Montserrat Light"/>
                <a:ea typeface="+mn-ea"/>
                <a:cs typeface="+mn-cs"/>
              </a:rPr>
              <a:t>The need: Complex interventions that combine mental health support with social development </a:t>
            </a:r>
            <a:r>
              <a:rPr kumimoji="0" lang="en-GB" sz="1800" b="1" i="0" u="none" strike="noStrike" kern="1200" cap="none" spc="17" normalizeH="0" baseline="0" noProof="0">
                <a:ln>
                  <a:noFill/>
                </a:ln>
                <a:solidFill>
                  <a:prstClr val="black"/>
                </a:solidFill>
                <a:effectLst/>
                <a:uLnTx/>
                <a:uFillTx/>
                <a:latin typeface="Montserrat Light"/>
                <a:ea typeface="+mn-ea"/>
                <a:cs typeface="+mn-cs"/>
              </a:rPr>
              <a:t>(Burgess et al, 2022) </a:t>
            </a:r>
          </a:p>
        </p:txBody>
      </p:sp>
    </p:spTree>
    <p:extLst>
      <p:ext uri="{BB962C8B-B14F-4D97-AF65-F5344CB8AC3E}">
        <p14:creationId xmlns:p14="http://schemas.microsoft.com/office/powerpoint/2010/main" val="909412584"/>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etencies template" id="{48378C49-6D92-3443-9E0B-ABD3389B9952}" vid="{0EED97A3-1160-184A-80CE-E78BDDF46AD5}"/>
    </a:ext>
  </a:extLst>
</a:theme>
</file>

<file path=ppt/theme/theme10.xml><?xml version="1.0" encoding="utf-8"?>
<a:theme xmlns:a="http://schemas.openxmlformats.org/drawingml/2006/main" name="8_Office Theme">
  <a:themeElements>
    <a:clrScheme name="Girls Not Brides">
      <a:dk1>
        <a:srgbClr val="304048"/>
      </a:dk1>
      <a:lt1>
        <a:srgbClr val="FAF9F5"/>
      </a:lt1>
      <a:dk2>
        <a:srgbClr val="27414E"/>
      </a:dk2>
      <a:lt2>
        <a:srgbClr val="F1F0F6"/>
      </a:lt2>
      <a:accent1>
        <a:srgbClr val="66CBE1"/>
      </a:accent1>
      <a:accent2>
        <a:srgbClr val="FAA819"/>
      </a:accent2>
      <a:accent3>
        <a:srgbClr val="DD3626"/>
      </a:accent3>
      <a:accent4>
        <a:srgbClr val="AE4C90"/>
      </a:accent4>
      <a:accent5>
        <a:srgbClr val="A7D6A6"/>
      </a:accent5>
      <a:accent6>
        <a:srgbClr val="DDD8C6"/>
      </a:accent6>
      <a:hlink>
        <a:srgbClr val="2F93A8"/>
      </a:hlink>
      <a:folHlink>
        <a:srgbClr val="1A647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5_Office Theme">
  <a:themeElements>
    <a:clrScheme name="Girls Not Brides">
      <a:dk1>
        <a:srgbClr val="304048"/>
      </a:dk1>
      <a:lt1>
        <a:srgbClr val="FAF9F5"/>
      </a:lt1>
      <a:dk2>
        <a:srgbClr val="27414E"/>
      </a:dk2>
      <a:lt2>
        <a:srgbClr val="F1F0F6"/>
      </a:lt2>
      <a:accent1>
        <a:srgbClr val="66CBE1"/>
      </a:accent1>
      <a:accent2>
        <a:srgbClr val="FAA819"/>
      </a:accent2>
      <a:accent3>
        <a:srgbClr val="DD3626"/>
      </a:accent3>
      <a:accent4>
        <a:srgbClr val="AE4C90"/>
      </a:accent4>
      <a:accent5>
        <a:srgbClr val="A7D6A6"/>
      </a:accent5>
      <a:accent6>
        <a:srgbClr val="DDD8C6"/>
      </a:accent6>
      <a:hlink>
        <a:srgbClr val="2F93A8"/>
      </a:hlink>
      <a:folHlink>
        <a:srgbClr val="1A647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verall theme">
  <a:themeElements>
    <a:clrScheme name="ODI GAGE">
      <a:dk1>
        <a:srgbClr val="000000"/>
      </a:dk1>
      <a:lt1>
        <a:srgbClr val="FFFFFF"/>
      </a:lt1>
      <a:dk2>
        <a:srgbClr val="6C7D8B"/>
      </a:dk2>
      <a:lt2>
        <a:srgbClr val="E7E6E6"/>
      </a:lt2>
      <a:accent1>
        <a:srgbClr val="F15833"/>
      </a:accent1>
      <a:accent2>
        <a:srgbClr val="814974"/>
      </a:accent2>
      <a:accent3>
        <a:srgbClr val="CFCC38"/>
      </a:accent3>
      <a:accent4>
        <a:srgbClr val="00958F"/>
      </a:accent4>
      <a:accent5>
        <a:srgbClr val="F89848"/>
      </a:accent5>
      <a:accent6>
        <a:srgbClr val="FAFAFA"/>
      </a:accent6>
      <a:hlink>
        <a:srgbClr val="814974"/>
      </a:hlink>
      <a:folHlink>
        <a:srgbClr val="6C7D8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7.png"/></Relationships>
</file>

<file path=ppt/webextensions/webextension1.xml><?xml version="1.0" encoding="utf-8"?>
<we:webextension xmlns:we="http://schemas.microsoft.com/office/webextensions/webextension/2010/11" id="{2AAA7FAB-93DA-487D-A8A1-2E6D2303EA38}">
  <we:reference id="wa200001661" version="2.1.0.2" store="en-US" storeType="OMEX"/>
  <we:alternateReferences>
    <we:reference id="WA200001661" version="2.1.0.2" store="" storeType="OMEX"/>
  </we:alternateReferences>
  <we:properties>
    <we:property name="type" value="&quot;None&quot;"/>
    <we:property name="showcontrols" value="false"/>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eb8fe03-0a70-457d-be20-bb98c727e22e">
      <Terms xmlns="http://schemas.microsoft.com/office/infopath/2007/PartnerControls"/>
    </lcf76f155ced4ddcb4097134ff3c332f>
    <TaxCatchAll xmlns="375af5b2-8cea-45d5-b184-d6c522a311ad" xsi:nil="true"/>
    <SharedWithUsers xmlns="375af5b2-8cea-45d5-b184-d6c522a311ad">
      <UserInfo>
        <DisplayName>Mundia Situmbeko</DisplayName>
        <AccountId>37</AccountId>
        <AccountType/>
      </UserInfo>
      <UserInfo>
        <DisplayName>Jean Casey</DisplayName>
        <AccountId>29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BC617633D9DA1429FD18118B9918E27" ma:contentTypeVersion="18" ma:contentTypeDescription="Create a new document." ma:contentTypeScope="" ma:versionID="721d43f2fcc71d37938db1a8a337c7fa">
  <xsd:schema xmlns:xsd="http://www.w3.org/2001/XMLSchema" xmlns:xs="http://www.w3.org/2001/XMLSchema" xmlns:p="http://schemas.microsoft.com/office/2006/metadata/properties" xmlns:ns2="deb8fe03-0a70-457d-be20-bb98c727e22e" xmlns:ns3="375af5b2-8cea-45d5-b184-d6c522a311ad" targetNamespace="http://schemas.microsoft.com/office/2006/metadata/properties" ma:root="true" ma:fieldsID="4e1067f70a9ce361aadffcafa07eeeaf" ns2:_="" ns3:_="">
    <xsd:import namespace="deb8fe03-0a70-457d-be20-bb98c727e22e"/>
    <xsd:import namespace="375af5b2-8cea-45d5-b184-d6c522a311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b8fe03-0a70-457d-be20-bb98c727e2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ae0f924-55cd-4741-8fd0-29141ff024c8"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5af5b2-8cea-45d5-b184-d6c522a311a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ce5c2b9-6574-42c6-8602-888743f17b97}" ma:internalName="TaxCatchAll" ma:showField="CatchAllData" ma:web="375af5b2-8cea-45d5-b184-d6c522a311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EDE29A-8C05-4211-A075-3C8FC2442269}">
  <ds:schemaRefs>
    <ds:schemaRef ds:uri="http://schemas.microsoft.com/sharepoint/v3/contenttype/forms"/>
  </ds:schemaRefs>
</ds:datastoreItem>
</file>

<file path=customXml/itemProps2.xml><?xml version="1.0" encoding="utf-8"?>
<ds:datastoreItem xmlns:ds="http://schemas.openxmlformats.org/officeDocument/2006/customXml" ds:itemID="{2A9023AE-F57B-4848-B4BD-C565079ED949}">
  <ds:schemaRefs>
    <ds:schemaRef ds:uri="375af5b2-8cea-45d5-b184-d6c522a311ad"/>
    <ds:schemaRef ds:uri="deb8fe03-0a70-457d-be20-bb98c727e22e"/>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5E770A8-EA71-40B7-82D0-122879A0E361}">
  <ds:schemaRefs>
    <ds:schemaRef ds:uri="375af5b2-8cea-45d5-b184-d6c522a311ad"/>
    <ds:schemaRef ds:uri="deb8fe03-0a70-457d-be20-bb98c727e2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75</Slides>
  <Notes>41</Notes>
  <HiddenSlides>0</HiddenSlides>
  <ScaleCrop>false</ScaleCrop>
  <HeadingPairs>
    <vt:vector size="4" baseType="variant">
      <vt:variant>
        <vt:lpstr>Theme</vt:lpstr>
      </vt:variant>
      <vt:variant>
        <vt:i4>11</vt:i4>
      </vt:variant>
      <vt:variant>
        <vt:lpstr>Slide Titles</vt:lpstr>
      </vt:variant>
      <vt:variant>
        <vt:i4>75</vt:i4>
      </vt:variant>
    </vt:vector>
  </HeadingPairs>
  <TitlesOfParts>
    <vt:vector size="86" baseType="lpstr">
      <vt:lpstr>Office Theme</vt:lpstr>
      <vt:lpstr>1_Office Theme</vt:lpstr>
      <vt:lpstr>5_Office Theme</vt:lpstr>
      <vt:lpstr>6_Office Theme</vt:lpstr>
      <vt:lpstr>2_Office Theme</vt:lpstr>
      <vt:lpstr>3_Office Theme</vt:lpstr>
      <vt:lpstr>4_Office Theme</vt:lpstr>
      <vt:lpstr>7_Office Theme</vt:lpstr>
      <vt:lpstr>Overall theme</vt:lpstr>
      <vt:lpstr>8_Office Theme</vt:lpstr>
      <vt:lpstr>9_Office Theme</vt:lpstr>
      <vt:lpstr>Please, bear with us while the people in the room find their seats. </vt:lpstr>
      <vt:lpstr>WHAT'S KNOWN AND WHAT'S NEXT:  CHARTING FUTURE ACTION ON  THE MENTAL HEALTH  CONSEQUENCES OF CHILD MARRIAGE </vt:lpstr>
      <vt:lpstr>PowerPoint Presentation</vt:lpstr>
      <vt:lpstr>Order of events</vt:lpstr>
      <vt:lpstr>What’s known: Mental health consequence of early, child &amp; forced marriage</vt:lpstr>
      <vt:lpstr>PowerPoint Presentation</vt:lpstr>
      <vt:lpstr>PowerPoint Presentation</vt:lpstr>
      <vt:lpstr>PowerPoint Presentation</vt:lpstr>
      <vt:lpstr>PowerPoint Presentation</vt:lpstr>
      <vt:lpstr>PowerPoint Presentation</vt:lpstr>
      <vt:lpstr>Session 1 overview </vt:lpstr>
      <vt:lpstr>PowerPoint Presentation</vt:lpstr>
      <vt:lpstr>PowerPoint Presentation</vt:lpstr>
      <vt:lpstr>PRELIMINARY FINDINGS</vt:lpstr>
      <vt:lpstr>PowerPoint Presentation</vt:lpstr>
      <vt:lpstr>KEY IMPLICATIONS</vt:lpstr>
      <vt:lpstr>KEY RECOMMENDATIONS FOR THE FIELD</vt:lpstr>
      <vt:lpstr>PowerPoint Presentation</vt:lpstr>
      <vt:lpstr>PowerPoint Presentation</vt:lpstr>
      <vt:lpstr>PowerPoint Presentation</vt:lpstr>
      <vt:lpstr>PowerPoint Presentation</vt:lpstr>
      <vt:lpstr>PowerPoint Presentation</vt:lpstr>
      <vt:lpstr>PowerPoint Presentation</vt:lpstr>
      <vt:lpstr>Research Questions </vt:lpstr>
      <vt:lpstr>Sample and Methods</vt:lpstr>
      <vt:lpstr>PowerPoint Presentation</vt:lpstr>
      <vt:lpstr>PowerPoint Presentation</vt:lpstr>
      <vt:lpstr>Implications &amp; Recommendations </vt:lpstr>
      <vt:lpstr>PowerPoint Presentation</vt:lpstr>
      <vt:lpstr>Gender and Adolescence: Global Evidence (GAGE):                          A longitudinal research programme following 20,000 adolescent girls + boys across six LMICs (2016-26)  </vt:lpstr>
      <vt:lpstr>Findings: Child marriage amplifies stressors </vt:lpstr>
      <vt:lpstr>Findings: Child marriage reduces socio-emotional support</vt:lpstr>
      <vt:lpstr>Implications for programming and policy priorities</vt:lpstr>
      <vt:lpstr>Recommendations for the evidence base</vt:lpstr>
      <vt:lpstr>Contact Us</vt:lpstr>
      <vt:lpstr>What’s known: Mental health consequences of early, child &amp; forced marriage</vt:lpstr>
      <vt:lpstr>PowerPoint Presentation</vt:lpstr>
      <vt:lpstr>What’s Working: Examples of programmes addressing mental health needs across contexts </vt:lpstr>
      <vt:lpstr>Speakers</vt:lpstr>
      <vt:lpstr>  Olubukola Omobowale MBBS, MPH, FWACP</vt:lpstr>
      <vt:lpstr>PowerPoint Presentation</vt:lpstr>
      <vt:lpstr> ENCASE Project Phases A quasi-experimental study in two cities (Ibadan &amp; Akure ),</vt:lpstr>
      <vt:lpstr>The So What</vt:lpstr>
      <vt:lpstr>PowerPoint Presentation</vt:lpstr>
      <vt:lpstr>PowerPoint Presentation</vt:lpstr>
      <vt:lpstr>PowerPoint Presentation</vt:lpstr>
      <vt:lpstr>PowerPoint Presentation</vt:lpstr>
      <vt:lpstr>PowerPoint Presentation</vt:lpstr>
      <vt:lpstr>Speakers</vt:lpstr>
      <vt:lpstr>PowerPoint Presentation</vt:lpstr>
      <vt:lpstr>The who (with who)</vt:lpstr>
      <vt:lpstr>The what</vt:lpstr>
      <vt:lpstr>The so what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Speaker</vt:lpstr>
      <vt:lpstr>PowerPoint Presentation</vt:lpstr>
      <vt:lpstr>PowerPoint Presentation</vt:lpstr>
      <vt:lpstr>PowerPoint Presentation</vt:lpstr>
      <vt:lpstr>PowerPoint Presentation</vt:lpstr>
      <vt:lpstr>What’s Working: Examples of programmes addressing mental health needs across contexts </vt:lpstr>
      <vt:lpstr>PowerPoint Presentation</vt:lpstr>
      <vt:lpstr>What’s Next: Working now with what we know – policy and practice priorities</vt:lpstr>
      <vt:lpstr>Speakers</vt:lpstr>
      <vt:lpstr>CONCLUDING THOUGHTS </vt:lpstr>
      <vt:lpstr>PowerPoint Presentation</vt:lpstr>
      <vt:lpstr>PowerPoint Presentation</vt:lpstr>
      <vt:lpstr>PowerPoint Presentation</vt:lpstr>
      <vt:lpstr>PowerPoint Presentation</vt:lpstr>
      <vt:lpstr>With Thanks to our sponsors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Whose knowledge counts?  Reflections on the theme of Epistemic Injustice</dc:title>
  <dc:creator>Rochelle Burgess</dc:creator>
  <cp:revision>1</cp:revision>
  <dcterms:created xsi:type="dcterms:W3CDTF">2023-06-11T12:50:49Z</dcterms:created>
  <dcterms:modified xsi:type="dcterms:W3CDTF">2024-03-20T16:09:49Z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0x010100DBC617633D9DA1429FD18118B9918E27</vt:lpwstr>
  </property>
  <property fmtid="{D5CDD505-2E9C-101B-9397-08002B2CF9AE}" pid="3" name="MediaServiceImageTags">
    <vt:lpwstr/>
  </property>
</Properties>
</file>